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73" r:id="rId3"/>
    <p:sldId id="277" r:id="rId4"/>
    <p:sldId id="278" r:id="rId5"/>
    <p:sldId id="276" r:id="rId6"/>
    <p:sldId id="280" r:id="rId7"/>
    <p:sldId id="279" r:id="rId8"/>
    <p:sldId id="275" r:id="rId9"/>
    <p:sldId id="274" r:id="rId10"/>
    <p:sldId id="281" r:id="rId11"/>
    <p:sldId id="282" r:id="rId12"/>
    <p:sldId id="283" r:id="rId13"/>
    <p:sldId id="25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960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76"/>
    <p:restoredTop sz="94694"/>
  </p:normalViewPr>
  <p:slideViewPr>
    <p:cSldViewPr snapToGrid="0" showGuides="1">
      <p:cViewPr varScale="1">
        <p:scale>
          <a:sx n="131" d="100"/>
          <a:sy n="131" d="100"/>
        </p:scale>
        <p:origin x="132" y="198"/>
      </p:cViewPr>
      <p:guideLst>
        <p:guide pos="396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51B2D-8B53-F842-85C8-79563F24CCA1}" type="datetimeFigureOut">
              <a:rPr lang="en-US" smtClean="0"/>
              <a:t>11/1/2024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37472-F350-E648-BF73-5FBCC1A16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21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FF942FA-E8D8-7F73-B508-F9761FA55B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2" y="4720399"/>
            <a:ext cx="2181368" cy="246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BB4A7C-9367-147A-F4E6-9D55ED7060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4900" t="26978" r="8429" b="9296"/>
          <a:stretch/>
        </p:blipFill>
        <p:spPr>
          <a:xfrm>
            <a:off x="0" y="0"/>
            <a:ext cx="9142729" cy="44886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30F12D-B614-7EB2-5E16-F4CD0DB2A5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8"/>
          <a:stretch/>
        </p:blipFill>
        <p:spPr>
          <a:xfrm>
            <a:off x="0" y="-10684"/>
            <a:ext cx="9144000" cy="4499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7329" y="923382"/>
            <a:ext cx="5002306" cy="2057400"/>
          </a:xfrm>
          <a:solidFill>
            <a:schemeClr val="accent2">
              <a:alpha val="85000"/>
            </a:schemeClr>
          </a:solidFill>
        </p:spPr>
        <p:txBody>
          <a:bodyPr lIns="228600" rIns="182880" bIns="0" anchor="ctr" anchorCtr="0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B593A0-1381-9E08-C43E-02227E369EC8}"/>
              </a:ext>
            </a:extLst>
          </p:cNvPr>
          <p:cNvSpPr/>
          <p:nvPr userDrawn="1"/>
        </p:nvSpPr>
        <p:spPr>
          <a:xfrm>
            <a:off x="-1271" y="923382"/>
            <a:ext cx="228600" cy="2057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 dirty="0">
              <a:solidFill>
                <a:schemeClr val="accent1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840A56-6BA9-8FE9-4544-1F2426DC070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229542" y="923382"/>
            <a:ext cx="3911600" cy="2057400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3552" y="243457"/>
            <a:ext cx="2562036" cy="670943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MONTH DAY, YEAR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B8C1237-9E9A-A9B9-D997-F971E7E403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5" name="Text Placeholder 45">
            <a:extLst>
              <a:ext uri="{FF2B5EF4-FFF2-40B4-BE49-F238E27FC236}">
                <a16:creationId xmlns:a16="http://schemas.microsoft.com/office/drawing/2014/main" id="{F23F5504-504E-35E3-02E6-1E4869CD6A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64C7D51-4165-B55A-4253-6B2637C720C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4286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Text Placeholder 45">
            <a:extLst>
              <a:ext uri="{FF2B5EF4-FFF2-40B4-BE49-F238E27FC236}">
                <a16:creationId xmlns:a16="http://schemas.microsoft.com/office/drawing/2014/main" id="{F0DE6988-954D-993F-40F1-7BB0D8A8E06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286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BBA2D86-84B3-B15A-ACC9-771B8BA779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8671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9" name="Text Placeholder 45">
            <a:extLst>
              <a:ext uri="{FF2B5EF4-FFF2-40B4-BE49-F238E27FC236}">
                <a16:creationId xmlns:a16="http://schemas.microsoft.com/office/drawing/2014/main" id="{9F09511A-BF35-DDA5-9473-7AD4769E5B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8671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BAE1B9C-9775-275D-D178-3530307A7E8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6118671" y="4521132"/>
            <a:ext cx="2853832" cy="63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5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4 block big id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1BF1D2-8C7B-AE42-B2C5-BF7A4CD559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9628" y="1657348"/>
            <a:ext cx="3723118" cy="1426464"/>
          </a:xfrm>
          <a:solidFill>
            <a:schemeClr val="tx2"/>
          </a:solidFill>
        </p:spPr>
        <p:txBody>
          <a:bodyPr lIns="182880" tIns="182880" rIns="91440" bIns="91440" anchor="t" anchorCtr="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Big idea/Topic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CC8EC55-CB52-3EB0-0CD2-2FD334FE87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31138" y="1657349"/>
            <a:ext cx="3723118" cy="1426464"/>
          </a:xfrm>
          <a:solidFill>
            <a:schemeClr val="tx2"/>
          </a:solidFill>
        </p:spPr>
        <p:txBody>
          <a:bodyPr lIns="182880" tIns="182880" rIns="91440" bIns="91440" anchor="t" anchorCtr="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Big idea/Topic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4492F8F-BB13-4522-9262-D3D4E3E358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9628" y="3174781"/>
            <a:ext cx="3723118" cy="1426464"/>
          </a:xfrm>
          <a:solidFill>
            <a:schemeClr val="tx2"/>
          </a:solidFill>
        </p:spPr>
        <p:txBody>
          <a:bodyPr lIns="182880" tIns="182880" rIns="91440" bIns="91440" anchor="t" anchorCtr="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Big idea/Topic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59A5E982-F2D5-FC63-C9EC-95A25009EEB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31138" y="3174781"/>
            <a:ext cx="3723118" cy="1426464"/>
          </a:xfrm>
          <a:solidFill>
            <a:schemeClr val="tx2"/>
          </a:solidFill>
        </p:spPr>
        <p:txBody>
          <a:bodyPr lIns="182880" tIns="182880" rIns="91440" bIns="91440" anchor="t" anchorCtr="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Big idea/Topic</a:t>
            </a:r>
          </a:p>
        </p:txBody>
      </p:sp>
    </p:spTree>
    <p:extLst>
      <p:ext uri="{BB962C8B-B14F-4D97-AF65-F5344CB8AC3E}">
        <p14:creationId xmlns:p14="http://schemas.microsoft.com/office/powerpoint/2010/main" val="400889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3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C0DE28-2C3E-0EAF-93C5-37D6D8C0CD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199" y="3711575"/>
            <a:ext cx="2679698" cy="993775"/>
          </a:xfrm>
          <a:noFill/>
        </p:spPr>
        <p:txBody>
          <a:bodyPr lIns="0" tIns="91440" rIns="45720" bIns="4572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7E01C83-966B-62F9-D4BF-6F48E204A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02949" y="3711575"/>
            <a:ext cx="2679695" cy="993775"/>
          </a:xfrm>
          <a:noFill/>
        </p:spPr>
        <p:txBody>
          <a:bodyPr lIns="0" tIns="91440" rIns="45720" bIns="4572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AD342F2D-DDFA-2AD9-2E71-9106C802294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9500" y="3711575"/>
            <a:ext cx="2679700" cy="993775"/>
          </a:xfrm>
          <a:noFill/>
        </p:spPr>
        <p:txBody>
          <a:bodyPr lIns="0" tIns="91440" rIns="45720" bIns="4572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117CC75-B838-68D6-2E0E-876246E59A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7199" y="1657349"/>
            <a:ext cx="2679700" cy="205422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44614E93-F67D-FFB0-1593-0C05E96A4FF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302950" y="1657349"/>
            <a:ext cx="2679700" cy="205422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FF202DA5-E559-E016-1658-76A0FFD0A7A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159500" y="1657349"/>
            <a:ext cx="2679700" cy="205422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FontTx/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9A614F-1746-5E7E-6E40-C0C352E3B87C}"/>
              </a:ext>
            </a:extLst>
          </p:cNvPr>
          <p:cNvCxnSpPr/>
          <p:nvPr userDrawn="1"/>
        </p:nvCxnSpPr>
        <p:spPr>
          <a:xfrm>
            <a:off x="3219924" y="1521151"/>
            <a:ext cx="0" cy="327304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24D771-DA9F-AFF7-8014-770E6875CD71}"/>
              </a:ext>
            </a:extLst>
          </p:cNvPr>
          <p:cNvCxnSpPr/>
          <p:nvPr userDrawn="1"/>
        </p:nvCxnSpPr>
        <p:spPr>
          <a:xfrm>
            <a:off x="6078494" y="1521151"/>
            <a:ext cx="0" cy="327304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4BDB185A-767C-30D3-5FC4-487AEE46B025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0" y="0"/>
            <a:ext cx="9144000" cy="5143500"/>
          </a:xfrm>
          <a:solidFill>
            <a:schemeClr val="tx1"/>
          </a:solidFill>
        </p:spPr>
        <p:txBody>
          <a:bodyPr lIns="0" tIns="137160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VIDEO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D9493A-47CC-919A-B438-67612BC54B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Headline in all caps 28pt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</p:spTree>
    <p:extLst>
      <p:ext uri="{BB962C8B-B14F-4D97-AF65-F5344CB8AC3E}">
        <p14:creationId xmlns:p14="http://schemas.microsoft.com/office/powerpoint/2010/main" val="22503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Arg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3DEC59-F5CF-CEAA-802E-33C6505C4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900" t="26977" r="8429" b="1"/>
          <a:stretch/>
        </p:blipFill>
        <p:spPr>
          <a:xfrm>
            <a:off x="0" y="0"/>
            <a:ext cx="914272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0802B6-4722-244C-B8A6-46B69A03D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4" t="-204" r="7262" b="2069"/>
          <a:stretch/>
        </p:blipFill>
        <p:spPr>
          <a:xfrm>
            <a:off x="0" y="-10684"/>
            <a:ext cx="9144000" cy="515418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1AD80AF-1545-2888-DC5C-2ACBBB58F56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586265" y="1304924"/>
            <a:ext cx="5971470" cy="2336662"/>
            <a:chOff x="4398" y="-378"/>
            <a:chExt cx="1104" cy="43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CD385B-D85D-B64D-C7C5-0741D4FDA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8" y="-378"/>
              <a:ext cx="1104" cy="432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565DEB9-167C-3795-A7E1-78040F365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8" y="-264"/>
              <a:ext cx="194" cy="168"/>
            </a:xfrm>
            <a:custGeom>
              <a:avLst/>
              <a:gdLst>
                <a:gd name="T0" fmla="*/ 405 w 580"/>
                <a:gd name="T1" fmla="*/ 360 h 502"/>
                <a:gd name="T2" fmla="*/ 441 w 580"/>
                <a:gd name="T3" fmla="*/ 422 h 502"/>
                <a:gd name="T4" fmla="*/ 473 w 580"/>
                <a:gd name="T5" fmla="*/ 478 h 502"/>
                <a:gd name="T6" fmla="*/ 485 w 580"/>
                <a:gd name="T7" fmla="*/ 478 h 502"/>
                <a:gd name="T8" fmla="*/ 518 w 580"/>
                <a:gd name="T9" fmla="*/ 422 h 502"/>
                <a:gd name="T10" fmla="*/ 554 w 580"/>
                <a:gd name="T11" fmla="*/ 360 h 502"/>
                <a:gd name="T12" fmla="*/ 392 w 580"/>
                <a:gd name="T13" fmla="*/ 338 h 502"/>
                <a:gd name="T14" fmla="*/ 186 w 580"/>
                <a:gd name="T15" fmla="*/ 357 h 502"/>
                <a:gd name="T16" fmla="*/ 153 w 580"/>
                <a:gd name="T17" fmla="*/ 415 h 502"/>
                <a:gd name="T18" fmla="*/ 119 w 580"/>
                <a:gd name="T19" fmla="*/ 473 h 502"/>
                <a:gd name="T20" fmla="*/ 471 w 580"/>
                <a:gd name="T21" fmla="*/ 493 h 502"/>
                <a:gd name="T22" fmla="*/ 452 w 580"/>
                <a:gd name="T23" fmla="*/ 461 h 502"/>
                <a:gd name="T24" fmla="*/ 416 w 580"/>
                <a:gd name="T25" fmla="*/ 399 h 502"/>
                <a:gd name="T26" fmla="*/ 387 w 580"/>
                <a:gd name="T27" fmla="*/ 347 h 502"/>
                <a:gd name="T28" fmla="*/ 13 w 580"/>
                <a:gd name="T29" fmla="*/ 338 h 502"/>
                <a:gd name="T30" fmla="*/ 33 w 580"/>
                <a:gd name="T31" fmla="*/ 373 h 502"/>
                <a:gd name="T32" fmla="*/ 71 w 580"/>
                <a:gd name="T33" fmla="*/ 438 h 502"/>
                <a:gd name="T34" fmla="*/ 98 w 580"/>
                <a:gd name="T35" fmla="*/ 485 h 502"/>
                <a:gd name="T36" fmla="*/ 112 w 580"/>
                <a:gd name="T37" fmla="*/ 467 h 502"/>
                <a:gd name="T38" fmla="*/ 148 w 580"/>
                <a:gd name="T39" fmla="*/ 405 h 502"/>
                <a:gd name="T40" fmla="*/ 180 w 580"/>
                <a:gd name="T41" fmla="*/ 349 h 502"/>
                <a:gd name="T42" fmla="*/ 290 w 580"/>
                <a:gd name="T43" fmla="*/ 178 h 502"/>
                <a:gd name="T44" fmla="*/ 270 w 580"/>
                <a:gd name="T45" fmla="*/ 213 h 502"/>
                <a:gd name="T46" fmla="*/ 232 w 580"/>
                <a:gd name="T47" fmla="*/ 278 h 502"/>
                <a:gd name="T48" fmla="*/ 204 w 580"/>
                <a:gd name="T49" fmla="*/ 326 h 502"/>
                <a:gd name="T50" fmla="*/ 370 w 580"/>
                <a:gd name="T51" fmla="*/ 319 h 502"/>
                <a:gd name="T52" fmla="*/ 338 w 580"/>
                <a:gd name="T53" fmla="*/ 262 h 502"/>
                <a:gd name="T54" fmla="*/ 302 w 580"/>
                <a:gd name="T55" fmla="*/ 200 h 502"/>
                <a:gd name="T56" fmla="*/ 384 w 580"/>
                <a:gd name="T57" fmla="*/ 14 h 502"/>
                <a:gd name="T58" fmla="*/ 366 w 580"/>
                <a:gd name="T59" fmla="*/ 47 h 502"/>
                <a:gd name="T60" fmla="*/ 330 w 580"/>
                <a:gd name="T61" fmla="*/ 109 h 502"/>
                <a:gd name="T62" fmla="*/ 300 w 580"/>
                <a:gd name="T63" fmla="*/ 160 h 502"/>
                <a:gd name="T64" fmla="*/ 301 w 580"/>
                <a:gd name="T65" fmla="*/ 178 h 502"/>
                <a:gd name="T66" fmla="*/ 331 w 580"/>
                <a:gd name="T67" fmla="*/ 232 h 502"/>
                <a:gd name="T68" fmla="*/ 369 w 580"/>
                <a:gd name="T69" fmla="*/ 296 h 502"/>
                <a:gd name="T70" fmla="*/ 387 w 580"/>
                <a:gd name="T71" fmla="*/ 329 h 502"/>
                <a:gd name="T72" fmla="*/ 554 w 580"/>
                <a:gd name="T73" fmla="*/ 307 h 502"/>
                <a:gd name="T74" fmla="*/ 510 w 580"/>
                <a:gd name="T75" fmla="*/ 231 h 502"/>
                <a:gd name="T76" fmla="*/ 454 w 580"/>
                <a:gd name="T77" fmla="*/ 135 h 502"/>
                <a:gd name="T78" fmla="*/ 406 w 580"/>
                <a:gd name="T79" fmla="*/ 52 h 502"/>
                <a:gd name="T80" fmla="*/ 384 w 580"/>
                <a:gd name="T81" fmla="*/ 14 h 502"/>
                <a:gd name="T82" fmla="*/ 182 w 580"/>
                <a:gd name="T83" fmla="*/ 36 h 502"/>
                <a:gd name="T84" fmla="*/ 138 w 580"/>
                <a:gd name="T85" fmla="*/ 112 h 502"/>
                <a:gd name="T86" fmla="*/ 83 w 580"/>
                <a:gd name="T87" fmla="*/ 208 h 502"/>
                <a:gd name="T88" fmla="*/ 35 w 580"/>
                <a:gd name="T89" fmla="*/ 291 h 502"/>
                <a:gd name="T90" fmla="*/ 13 w 580"/>
                <a:gd name="T91" fmla="*/ 329 h 502"/>
                <a:gd name="T92" fmla="*/ 203 w 580"/>
                <a:gd name="T93" fmla="*/ 310 h 502"/>
                <a:gd name="T94" fmla="*/ 239 w 580"/>
                <a:gd name="T95" fmla="*/ 249 h 502"/>
                <a:gd name="T96" fmla="*/ 273 w 580"/>
                <a:gd name="T97" fmla="*/ 188 h 502"/>
                <a:gd name="T98" fmla="*/ 283 w 580"/>
                <a:gd name="T99" fmla="*/ 167 h 502"/>
                <a:gd name="T100" fmla="*/ 259 w 580"/>
                <a:gd name="T101" fmla="*/ 124 h 502"/>
                <a:gd name="T102" fmla="*/ 222 w 580"/>
                <a:gd name="T103" fmla="*/ 61 h 502"/>
                <a:gd name="T104" fmla="*/ 196 w 580"/>
                <a:gd name="T105" fmla="*/ 17 h 502"/>
                <a:gd name="T106" fmla="*/ 209 w 580"/>
                <a:gd name="T107" fmla="*/ 20 h 502"/>
                <a:gd name="T108" fmla="*/ 242 w 580"/>
                <a:gd name="T109" fmla="*/ 77 h 502"/>
                <a:gd name="T110" fmla="*/ 277 w 580"/>
                <a:gd name="T111" fmla="*/ 138 h 502"/>
                <a:gd name="T112" fmla="*/ 292 w 580"/>
                <a:gd name="T113" fmla="*/ 157 h 502"/>
                <a:gd name="T114" fmla="*/ 319 w 580"/>
                <a:gd name="T115" fmla="*/ 110 h 502"/>
                <a:gd name="T116" fmla="*/ 356 w 580"/>
                <a:gd name="T117" fmla="*/ 44 h 502"/>
                <a:gd name="T118" fmla="*/ 376 w 580"/>
                <a:gd name="T119" fmla="*/ 9 h 502"/>
                <a:gd name="T120" fmla="*/ 580 w 580"/>
                <a:gd name="T121" fmla="*/ 334 h 502"/>
                <a:gd name="T122" fmla="*/ 192 w 580"/>
                <a:gd name="T123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0" h="502">
                  <a:moveTo>
                    <a:pt x="392" y="338"/>
                  </a:moveTo>
                  <a:lnTo>
                    <a:pt x="394" y="342"/>
                  </a:lnTo>
                  <a:lnTo>
                    <a:pt x="399" y="349"/>
                  </a:lnTo>
                  <a:lnTo>
                    <a:pt x="405" y="360"/>
                  </a:lnTo>
                  <a:lnTo>
                    <a:pt x="413" y="373"/>
                  </a:lnTo>
                  <a:lnTo>
                    <a:pt x="421" y="389"/>
                  </a:lnTo>
                  <a:lnTo>
                    <a:pt x="431" y="405"/>
                  </a:lnTo>
                  <a:lnTo>
                    <a:pt x="441" y="422"/>
                  </a:lnTo>
                  <a:lnTo>
                    <a:pt x="450" y="438"/>
                  </a:lnTo>
                  <a:lnTo>
                    <a:pt x="459" y="453"/>
                  </a:lnTo>
                  <a:lnTo>
                    <a:pt x="467" y="467"/>
                  </a:lnTo>
                  <a:lnTo>
                    <a:pt x="473" y="478"/>
                  </a:lnTo>
                  <a:lnTo>
                    <a:pt x="477" y="485"/>
                  </a:lnTo>
                  <a:lnTo>
                    <a:pt x="479" y="488"/>
                  </a:lnTo>
                  <a:lnTo>
                    <a:pt x="481" y="485"/>
                  </a:lnTo>
                  <a:lnTo>
                    <a:pt x="485" y="478"/>
                  </a:lnTo>
                  <a:lnTo>
                    <a:pt x="491" y="467"/>
                  </a:lnTo>
                  <a:lnTo>
                    <a:pt x="500" y="453"/>
                  </a:lnTo>
                  <a:lnTo>
                    <a:pt x="509" y="438"/>
                  </a:lnTo>
                  <a:lnTo>
                    <a:pt x="518" y="422"/>
                  </a:lnTo>
                  <a:lnTo>
                    <a:pt x="528" y="405"/>
                  </a:lnTo>
                  <a:lnTo>
                    <a:pt x="538" y="389"/>
                  </a:lnTo>
                  <a:lnTo>
                    <a:pt x="546" y="373"/>
                  </a:lnTo>
                  <a:lnTo>
                    <a:pt x="554" y="360"/>
                  </a:lnTo>
                  <a:lnTo>
                    <a:pt x="560" y="349"/>
                  </a:lnTo>
                  <a:lnTo>
                    <a:pt x="565" y="342"/>
                  </a:lnTo>
                  <a:lnTo>
                    <a:pt x="567" y="338"/>
                  </a:lnTo>
                  <a:lnTo>
                    <a:pt x="392" y="338"/>
                  </a:lnTo>
                  <a:close/>
                  <a:moveTo>
                    <a:pt x="197" y="338"/>
                  </a:moveTo>
                  <a:lnTo>
                    <a:pt x="196" y="341"/>
                  </a:lnTo>
                  <a:lnTo>
                    <a:pt x="192" y="347"/>
                  </a:lnTo>
                  <a:lnTo>
                    <a:pt x="186" y="357"/>
                  </a:lnTo>
                  <a:lnTo>
                    <a:pt x="179" y="369"/>
                  </a:lnTo>
                  <a:lnTo>
                    <a:pt x="171" y="383"/>
                  </a:lnTo>
                  <a:lnTo>
                    <a:pt x="162" y="399"/>
                  </a:lnTo>
                  <a:lnTo>
                    <a:pt x="153" y="415"/>
                  </a:lnTo>
                  <a:lnTo>
                    <a:pt x="144" y="431"/>
                  </a:lnTo>
                  <a:lnTo>
                    <a:pt x="135" y="446"/>
                  </a:lnTo>
                  <a:lnTo>
                    <a:pt x="126" y="461"/>
                  </a:lnTo>
                  <a:lnTo>
                    <a:pt x="119" y="473"/>
                  </a:lnTo>
                  <a:lnTo>
                    <a:pt x="114" y="483"/>
                  </a:lnTo>
                  <a:lnTo>
                    <a:pt x="110" y="490"/>
                  </a:lnTo>
                  <a:lnTo>
                    <a:pt x="108" y="493"/>
                  </a:lnTo>
                  <a:lnTo>
                    <a:pt x="471" y="493"/>
                  </a:lnTo>
                  <a:lnTo>
                    <a:pt x="469" y="490"/>
                  </a:lnTo>
                  <a:lnTo>
                    <a:pt x="465" y="483"/>
                  </a:lnTo>
                  <a:lnTo>
                    <a:pt x="460" y="473"/>
                  </a:lnTo>
                  <a:lnTo>
                    <a:pt x="452" y="461"/>
                  </a:lnTo>
                  <a:lnTo>
                    <a:pt x="444" y="446"/>
                  </a:lnTo>
                  <a:lnTo>
                    <a:pt x="435" y="431"/>
                  </a:lnTo>
                  <a:lnTo>
                    <a:pt x="426" y="415"/>
                  </a:lnTo>
                  <a:lnTo>
                    <a:pt x="416" y="399"/>
                  </a:lnTo>
                  <a:lnTo>
                    <a:pt x="408" y="383"/>
                  </a:lnTo>
                  <a:lnTo>
                    <a:pt x="399" y="369"/>
                  </a:lnTo>
                  <a:lnTo>
                    <a:pt x="392" y="357"/>
                  </a:lnTo>
                  <a:lnTo>
                    <a:pt x="387" y="347"/>
                  </a:lnTo>
                  <a:lnTo>
                    <a:pt x="383" y="341"/>
                  </a:lnTo>
                  <a:lnTo>
                    <a:pt x="382" y="338"/>
                  </a:lnTo>
                  <a:lnTo>
                    <a:pt x="197" y="338"/>
                  </a:lnTo>
                  <a:close/>
                  <a:moveTo>
                    <a:pt x="13" y="338"/>
                  </a:moveTo>
                  <a:lnTo>
                    <a:pt x="15" y="342"/>
                  </a:lnTo>
                  <a:lnTo>
                    <a:pt x="19" y="349"/>
                  </a:lnTo>
                  <a:lnTo>
                    <a:pt x="25" y="359"/>
                  </a:lnTo>
                  <a:lnTo>
                    <a:pt x="33" y="373"/>
                  </a:lnTo>
                  <a:lnTo>
                    <a:pt x="42" y="388"/>
                  </a:lnTo>
                  <a:lnTo>
                    <a:pt x="51" y="405"/>
                  </a:lnTo>
                  <a:lnTo>
                    <a:pt x="61" y="421"/>
                  </a:lnTo>
                  <a:lnTo>
                    <a:pt x="71" y="438"/>
                  </a:lnTo>
                  <a:lnTo>
                    <a:pt x="80" y="453"/>
                  </a:lnTo>
                  <a:lnTo>
                    <a:pt x="87" y="467"/>
                  </a:lnTo>
                  <a:lnTo>
                    <a:pt x="94" y="478"/>
                  </a:lnTo>
                  <a:lnTo>
                    <a:pt x="98" y="485"/>
                  </a:lnTo>
                  <a:lnTo>
                    <a:pt x="100" y="488"/>
                  </a:lnTo>
                  <a:lnTo>
                    <a:pt x="102" y="485"/>
                  </a:lnTo>
                  <a:lnTo>
                    <a:pt x="106" y="478"/>
                  </a:lnTo>
                  <a:lnTo>
                    <a:pt x="112" y="467"/>
                  </a:lnTo>
                  <a:lnTo>
                    <a:pt x="120" y="453"/>
                  </a:lnTo>
                  <a:lnTo>
                    <a:pt x="129" y="438"/>
                  </a:lnTo>
                  <a:lnTo>
                    <a:pt x="138" y="422"/>
                  </a:lnTo>
                  <a:lnTo>
                    <a:pt x="148" y="405"/>
                  </a:lnTo>
                  <a:lnTo>
                    <a:pt x="157" y="389"/>
                  </a:lnTo>
                  <a:lnTo>
                    <a:pt x="166" y="373"/>
                  </a:lnTo>
                  <a:lnTo>
                    <a:pt x="174" y="360"/>
                  </a:lnTo>
                  <a:lnTo>
                    <a:pt x="180" y="349"/>
                  </a:lnTo>
                  <a:lnTo>
                    <a:pt x="184" y="342"/>
                  </a:lnTo>
                  <a:lnTo>
                    <a:pt x="186" y="338"/>
                  </a:lnTo>
                  <a:lnTo>
                    <a:pt x="13" y="338"/>
                  </a:lnTo>
                  <a:close/>
                  <a:moveTo>
                    <a:pt x="290" y="178"/>
                  </a:moveTo>
                  <a:lnTo>
                    <a:pt x="288" y="182"/>
                  </a:lnTo>
                  <a:lnTo>
                    <a:pt x="284" y="189"/>
                  </a:lnTo>
                  <a:lnTo>
                    <a:pt x="277" y="200"/>
                  </a:lnTo>
                  <a:lnTo>
                    <a:pt x="270" y="213"/>
                  </a:lnTo>
                  <a:lnTo>
                    <a:pt x="261" y="229"/>
                  </a:lnTo>
                  <a:lnTo>
                    <a:pt x="251" y="245"/>
                  </a:lnTo>
                  <a:lnTo>
                    <a:pt x="242" y="262"/>
                  </a:lnTo>
                  <a:lnTo>
                    <a:pt x="232" y="278"/>
                  </a:lnTo>
                  <a:lnTo>
                    <a:pt x="224" y="293"/>
                  </a:lnTo>
                  <a:lnTo>
                    <a:pt x="215" y="308"/>
                  </a:lnTo>
                  <a:lnTo>
                    <a:pt x="209" y="319"/>
                  </a:lnTo>
                  <a:lnTo>
                    <a:pt x="204" y="326"/>
                  </a:lnTo>
                  <a:lnTo>
                    <a:pt x="202" y="329"/>
                  </a:lnTo>
                  <a:lnTo>
                    <a:pt x="376" y="329"/>
                  </a:lnTo>
                  <a:lnTo>
                    <a:pt x="375" y="326"/>
                  </a:lnTo>
                  <a:lnTo>
                    <a:pt x="370" y="319"/>
                  </a:lnTo>
                  <a:lnTo>
                    <a:pt x="364" y="308"/>
                  </a:lnTo>
                  <a:lnTo>
                    <a:pt x="356" y="293"/>
                  </a:lnTo>
                  <a:lnTo>
                    <a:pt x="347" y="278"/>
                  </a:lnTo>
                  <a:lnTo>
                    <a:pt x="338" y="262"/>
                  </a:lnTo>
                  <a:lnTo>
                    <a:pt x="328" y="245"/>
                  </a:lnTo>
                  <a:lnTo>
                    <a:pt x="319" y="229"/>
                  </a:lnTo>
                  <a:lnTo>
                    <a:pt x="310" y="213"/>
                  </a:lnTo>
                  <a:lnTo>
                    <a:pt x="302" y="200"/>
                  </a:lnTo>
                  <a:lnTo>
                    <a:pt x="296" y="189"/>
                  </a:lnTo>
                  <a:lnTo>
                    <a:pt x="292" y="182"/>
                  </a:lnTo>
                  <a:lnTo>
                    <a:pt x="290" y="178"/>
                  </a:lnTo>
                  <a:close/>
                  <a:moveTo>
                    <a:pt x="384" y="14"/>
                  </a:moveTo>
                  <a:lnTo>
                    <a:pt x="383" y="17"/>
                  </a:lnTo>
                  <a:lnTo>
                    <a:pt x="379" y="23"/>
                  </a:lnTo>
                  <a:lnTo>
                    <a:pt x="373" y="33"/>
                  </a:lnTo>
                  <a:lnTo>
                    <a:pt x="366" y="47"/>
                  </a:lnTo>
                  <a:lnTo>
                    <a:pt x="358" y="61"/>
                  </a:lnTo>
                  <a:lnTo>
                    <a:pt x="349" y="77"/>
                  </a:lnTo>
                  <a:lnTo>
                    <a:pt x="339" y="93"/>
                  </a:lnTo>
                  <a:lnTo>
                    <a:pt x="330" y="109"/>
                  </a:lnTo>
                  <a:lnTo>
                    <a:pt x="321" y="124"/>
                  </a:lnTo>
                  <a:lnTo>
                    <a:pt x="313" y="139"/>
                  </a:lnTo>
                  <a:lnTo>
                    <a:pt x="306" y="151"/>
                  </a:lnTo>
                  <a:lnTo>
                    <a:pt x="300" y="160"/>
                  </a:lnTo>
                  <a:lnTo>
                    <a:pt x="297" y="167"/>
                  </a:lnTo>
                  <a:lnTo>
                    <a:pt x="295" y="169"/>
                  </a:lnTo>
                  <a:lnTo>
                    <a:pt x="297" y="172"/>
                  </a:lnTo>
                  <a:lnTo>
                    <a:pt x="301" y="178"/>
                  </a:lnTo>
                  <a:lnTo>
                    <a:pt x="306" y="188"/>
                  </a:lnTo>
                  <a:lnTo>
                    <a:pt x="314" y="201"/>
                  </a:lnTo>
                  <a:lnTo>
                    <a:pt x="322" y="216"/>
                  </a:lnTo>
                  <a:lnTo>
                    <a:pt x="331" y="232"/>
                  </a:lnTo>
                  <a:lnTo>
                    <a:pt x="341" y="249"/>
                  </a:lnTo>
                  <a:lnTo>
                    <a:pt x="351" y="265"/>
                  </a:lnTo>
                  <a:lnTo>
                    <a:pt x="360" y="282"/>
                  </a:lnTo>
                  <a:lnTo>
                    <a:pt x="369" y="296"/>
                  </a:lnTo>
                  <a:lnTo>
                    <a:pt x="376" y="310"/>
                  </a:lnTo>
                  <a:lnTo>
                    <a:pt x="382" y="320"/>
                  </a:lnTo>
                  <a:lnTo>
                    <a:pt x="386" y="327"/>
                  </a:lnTo>
                  <a:lnTo>
                    <a:pt x="387" y="329"/>
                  </a:lnTo>
                  <a:lnTo>
                    <a:pt x="567" y="329"/>
                  </a:lnTo>
                  <a:lnTo>
                    <a:pt x="565" y="326"/>
                  </a:lnTo>
                  <a:lnTo>
                    <a:pt x="560" y="319"/>
                  </a:lnTo>
                  <a:lnTo>
                    <a:pt x="554" y="307"/>
                  </a:lnTo>
                  <a:lnTo>
                    <a:pt x="545" y="291"/>
                  </a:lnTo>
                  <a:lnTo>
                    <a:pt x="535" y="273"/>
                  </a:lnTo>
                  <a:lnTo>
                    <a:pt x="523" y="253"/>
                  </a:lnTo>
                  <a:lnTo>
                    <a:pt x="510" y="231"/>
                  </a:lnTo>
                  <a:lnTo>
                    <a:pt x="496" y="208"/>
                  </a:lnTo>
                  <a:lnTo>
                    <a:pt x="482" y="184"/>
                  </a:lnTo>
                  <a:lnTo>
                    <a:pt x="468" y="159"/>
                  </a:lnTo>
                  <a:lnTo>
                    <a:pt x="454" y="135"/>
                  </a:lnTo>
                  <a:lnTo>
                    <a:pt x="441" y="112"/>
                  </a:lnTo>
                  <a:lnTo>
                    <a:pt x="428" y="90"/>
                  </a:lnTo>
                  <a:lnTo>
                    <a:pt x="416" y="70"/>
                  </a:lnTo>
                  <a:lnTo>
                    <a:pt x="406" y="52"/>
                  </a:lnTo>
                  <a:lnTo>
                    <a:pt x="397" y="36"/>
                  </a:lnTo>
                  <a:lnTo>
                    <a:pt x="391" y="24"/>
                  </a:lnTo>
                  <a:lnTo>
                    <a:pt x="386" y="17"/>
                  </a:lnTo>
                  <a:lnTo>
                    <a:pt x="384" y="14"/>
                  </a:lnTo>
                  <a:close/>
                  <a:moveTo>
                    <a:pt x="194" y="14"/>
                  </a:moveTo>
                  <a:lnTo>
                    <a:pt x="193" y="17"/>
                  </a:lnTo>
                  <a:lnTo>
                    <a:pt x="188" y="24"/>
                  </a:lnTo>
                  <a:lnTo>
                    <a:pt x="182" y="36"/>
                  </a:lnTo>
                  <a:lnTo>
                    <a:pt x="173" y="52"/>
                  </a:lnTo>
                  <a:lnTo>
                    <a:pt x="163" y="70"/>
                  </a:lnTo>
                  <a:lnTo>
                    <a:pt x="151" y="90"/>
                  </a:lnTo>
                  <a:lnTo>
                    <a:pt x="138" y="112"/>
                  </a:lnTo>
                  <a:lnTo>
                    <a:pt x="125" y="135"/>
                  </a:lnTo>
                  <a:lnTo>
                    <a:pt x="111" y="159"/>
                  </a:lnTo>
                  <a:lnTo>
                    <a:pt x="97" y="184"/>
                  </a:lnTo>
                  <a:lnTo>
                    <a:pt x="83" y="208"/>
                  </a:lnTo>
                  <a:lnTo>
                    <a:pt x="69" y="231"/>
                  </a:lnTo>
                  <a:lnTo>
                    <a:pt x="57" y="253"/>
                  </a:lnTo>
                  <a:lnTo>
                    <a:pt x="45" y="273"/>
                  </a:lnTo>
                  <a:lnTo>
                    <a:pt x="35" y="291"/>
                  </a:lnTo>
                  <a:lnTo>
                    <a:pt x="26" y="307"/>
                  </a:lnTo>
                  <a:lnTo>
                    <a:pt x="19" y="319"/>
                  </a:lnTo>
                  <a:lnTo>
                    <a:pt x="15" y="326"/>
                  </a:lnTo>
                  <a:lnTo>
                    <a:pt x="13" y="329"/>
                  </a:lnTo>
                  <a:lnTo>
                    <a:pt x="192" y="329"/>
                  </a:lnTo>
                  <a:lnTo>
                    <a:pt x="193" y="327"/>
                  </a:lnTo>
                  <a:lnTo>
                    <a:pt x="197" y="320"/>
                  </a:lnTo>
                  <a:lnTo>
                    <a:pt x="203" y="310"/>
                  </a:lnTo>
                  <a:lnTo>
                    <a:pt x="210" y="296"/>
                  </a:lnTo>
                  <a:lnTo>
                    <a:pt x="219" y="282"/>
                  </a:lnTo>
                  <a:lnTo>
                    <a:pt x="229" y="265"/>
                  </a:lnTo>
                  <a:lnTo>
                    <a:pt x="239" y="249"/>
                  </a:lnTo>
                  <a:lnTo>
                    <a:pt x="248" y="232"/>
                  </a:lnTo>
                  <a:lnTo>
                    <a:pt x="258" y="216"/>
                  </a:lnTo>
                  <a:lnTo>
                    <a:pt x="266" y="201"/>
                  </a:lnTo>
                  <a:lnTo>
                    <a:pt x="273" y="188"/>
                  </a:lnTo>
                  <a:lnTo>
                    <a:pt x="279" y="178"/>
                  </a:lnTo>
                  <a:lnTo>
                    <a:pt x="283" y="172"/>
                  </a:lnTo>
                  <a:lnTo>
                    <a:pt x="285" y="169"/>
                  </a:lnTo>
                  <a:lnTo>
                    <a:pt x="283" y="167"/>
                  </a:lnTo>
                  <a:lnTo>
                    <a:pt x="280" y="160"/>
                  </a:lnTo>
                  <a:lnTo>
                    <a:pt x="274" y="151"/>
                  </a:lnTo>
                  <a:lnTo>
                    <a:pt x="267" y="139"/>
                  </a:lnTo>
                  <a:lnTo>
                    <a:pt x="259" y="124"/>
                  </a:lnTo>
                  <a:lnTo>
                    <a:pt x="250" y="109"/>
                  </a:lnTo>
                  <a:lnTo>
                    <a:pt x="241" y="93"/>
                  </a:lnTo>
                  <a:lnTo>
                    <a:pt x="231" y="77"/>
                  </a:lnTo>
                  <a:lnTo>
                    <a:pt x="222" y="61"/>
                  </a:lnTo>
                  <a:lnTo>
                    <a:pt x="213" y="47"/>
                  </a:lnTo>
                  <a:lnTo>
                    <a:pt x="206" y="33"/>
                  </a:lnTo>
                  <a:lnTo>
                    <a:pt x="200" y="23"/>
                  </a:lnTo>
                  <a:lnTo>
                    <a:pt x="196" y="17"/>
                  </a:lnTo>
                  <a:lnTo>
                    <a:pt x="194" y="14"/>
                  </a:lnTo>
                  <a:close/>
                  <a:moveTo>
                    <a:pt x="202" y="9"/>
                  </a:moveTo>
                  <a:lnTo>
                    <a:pt x="204" y="12"/>
                  </a:lnTo>
                  <a:lnTo>
                    <a:pt x="209" y="20"/>
                  </a:lnTo>
                  <a:lnTo>
                    <a:pt x="215" y="30"/>
                  </a:lnTo>
                  <a:lnTo>
                    <a:pt x="224" y="44"/>
                  </a:lnTo>
                  <a:lnTo>
                    <a:pt x="232" y="60"/>
                  </a:lnTo>
                  <a:lnTo>
                    <a:pt x="242" y="77"/>
                  </a:lnTo>
                  <a:lnTo>
                    <a:pt x="251" y="93"/>
                  </a:lnTo>
                  <a:lnTo>
                    <a:pt x="261" y="110"/>
                  </a:lnTo>
                  <a:lnTo>
                    <a:pt x="270" y="125"/>
                  </a:lnTo>
                  <a:lnTo>
                    <a:pt x="277" y="138"/>
                  </a:lnTo>
                  <a:lnTo>
                    <a:pt x="284" y="149"/>
                  </a:lnTo>
                  <a:lnTo>
                    <a:pt x="288" y="157"/>
                  </a:lnTo>
                  <a:lnTo>
                    <a:pt x="290" y="160"/>
                  </a:lnTo>
                  <a:lnTo>
                    <a:pt x="292" y="157"/>
                  </a:lnTo>
                  <a:lnTo>
                    <a:pt x="296" y="149"/>
                  </a:lnTo>
                  <a:lnTo>
                    <a:pt x="302" y="138"/>
                  </a:lnTo>
                  <a:lnTo>
                    <a:pt x="310" y="125"/>
                  </a:lnTo>
                  <a:lnTo>
                    <a:pt x="319" y="110"/>
                  </a:lnTo>
                  <a:lnTo>
                    <a:pt x="328" y="93"/>
                  </a:lnTo>
                  <a:lnTo>
                    <a:pt x="338" y="77"/>
                  </a:lnTo>
                  <a:lnTo>
                    <a:pt x="347" y="60"/>
                  </a:lnTo>
                  <a:lnTo>
                    <a:pt x="356" y="44"/>
                  </a:lnTo>
                  <a:lnTo>
                    <a:pt x="364" y="30"/>
                  </a:lnTo>
                  <a:lnTo>
                    <a:pt x="370" y="20"/>
                  </a:lnTo>
                  <a:lnTo>
                    <a:pt x="375" y="12"/>
                  </a:lnTo>
                  <a:lnTo>
                    <a:pt x="376" y="9"/>
                  </a:lnTo>
                  <a:lnTo>
                    <a:pt x="202" y="9"/>
                  </a:lnTo>
                  <a:close/>
                  <a:moveTo>
                    <a:pt x="192" y="0"/>
                  </a:moveTo>
                  <a:lnTo>
                    <a:pt x="387" y="0"/>
                  </a:lnTo>
                  <a:lnTo>
                    <a:pt x="580" y="334"/>
                  </a:lnTo>
                  <a:lnTo>
                    <a:pt x="482" y="502"/>
                  </a:lnTo>
                  <a:lnTo>
                    <a:pt x="97" y="502"/>
                  </a:lnTo>
                  <a:lnTo>
                    <a:pt x="0" y="334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FE0E757-FE52-0454-B46D-2E78143B3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" y="-60"/>
              <a:ext cx="28" cy="34"/>
            </a:xfrm>
            <a:custGeom>
              <a:avLst/>
              <a:gdLst>
                <a:gd name="T0" fmla="*/ 0 w 84"/>
                <a:gd name="T1" fmla="*/ 0 h 101"/>
                <a:gd name="T2" fmla="*/ 25 w 84"/>
                <a:gd name="T3" fmla="*/ 0 h 101"/>
                <a:gd name="T4" fmla="*/ 53 w 84"/>
                <a:gd name="T5" fmla="*/ 48 h 101"/>
                <a:gd name="T6" fmla="*/ 66 w 84"/>
                <a:gd name="T7" fmla="*/ 72 h 101"/>
                <a:gd name="T8" fmla="*/ 66 w 84"/>
                <a:gd name="T9" fmla="*/ 60 h 101"/>
                <a:gd name="T10" fmla="*/ 65 w 84"/>
                <a:gd name="T11" fmla="*/ 45 h 101"/>
                <a:gd name="T12" fmla="*/ 65 w 84"/>
                <a:gd name="T13" fmla="*/ 32 h 101"/>
                <a:gd name="T14" fmla="*/ 65 w 84"/>
                <a:gd name="T15" fmla="*/ 0 h 101"/>
                <a:gd name="T16" fmla="*/ 84 w 84"/>
                <a:gd name="T17" fmla="*/ 0 h 101"/>
                <a:gd name="T18" fmla="*/ 84 w 84"/>
                <a:gd name="T19" fmla="*/ 101 h 101"/>
                <a:gd name="T20" fmla="*/ 58 w 84"/>
                <a:gd name="T21" fmla="*/ 101 h 101"/>
                <a:gd name="T22" fmla="*/ 29 w 84"/>
                <a:gd name="T23" fmla="*/ 50 h 101"/>
                <a:gd name="T24" fmla="*/ 23 w 84"/>
                <a:gd name="T25" fmla="*/ 39 h 101"/>
                <a:gd name="T26" fmla="*/ 18 w 84"/>
                <a:gd name="T27" fmla="*/ 28 h 101"/>
                <a:gd name="T28" fmla="*/ 18 w 84"/>
                <a:gd name="T29" fmla="*/ 39 h 101"/>
                <a:gd name="T30" fmla="*/ 19 w 84"/>
                <a:gd name="T31" fmla="*/ 52 h 101"/>
                <a:gd name="T32" fmla="*/ 19 w 84"/>
                <a:gd name="T33" fmla="*/ 65 h 101"/>
                <a:gd name="T34" fmla="*/ 19 w 84"/>
                <a:gd name="T35" fmla="*/ 101 h 101"/>
                <a:gd name="T36" fmla="*/ 0 w 84"/>
                <a:gd name="T37" fmla="*/ 101 h 101"/>
                <a:gd name="T38" fmla="*/ 0 w 84"/>
                <a:gd name="T3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01">
                  <a:moveTo>
                    <a:pt x="0" y="0"/>
                  </a:moveTo>
                  <a:lnTo>
                    <a:pt x="25" y="0"/>
                  </a:lnTo>
                  <a:lnTo>
                    <a:pt x="53" y="48"/>
                  </a:lnTo>
                  <a:lnTo>
                    <a:pt x="66" y="72"/>
                  </a:lnTo>
                  <a:lnTo>
                    <a:pt x="66" y="60"/>
                  </a:lnTo>
                  <a:lnTo>
                    <a:pt x="65" y="45"/>
                  </a:lnTo>
                  <a:lnTo>
                    <a:pt x="65" y="32"/>
                  </a:lnTo>
                  <a:lnTo>
                    <a:pt x="65" y="0"/>
                  </a:lnTo>
                  <a:lnTo>
                    <a:pt x="84" y="0"/>
                  </a:lnTo>
                  <a:lnTo>
                    <a:pt x="84" y="101"/>
                  </a:lnTo>
                  <a:lnTo>
                    <a:pt x="58" y="101"/>
                  </a:lnTo>
                  <a:lnTo>
                    <a:pt x="29" y="50"/>
                  </a:lnTo>
                  <a:lnTo>
                    <a:pt x="23" y="39"/>
                  </a:lnTo>
                  <a:lnTo>
                    <a:pt x="18" y="28"/>
                  </a:lnTo>
                  <a:lnTo>
                    <a:pt x="18" y="39"/>
                  </a:lnTo>
                  <a:lnTo>
                    <a:pt x="19" y="52"/>
                  </a:lnTo>
                  <a:lnTo>
                    <a:pt x="19" y="65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232BC4C-7669-EF14-BF72-E10264276B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6" y="-60"/>
              <a:ext cx="31" cy="34"/>
            </a:xfrm>
            <a:custGeom>
              <a:avLst/>
              <a:gdLst>
                <a:gd name="T0" fmla="*/ 45 w 92"/>
                <a:gd name="T1" fmla="*/ 22 h 101"/>
                <a:gd name="T2" fmla="*/ 40 w 92"/>
                <a:gd name="T3" fmla="*/ 39 h 101"/>
                <a:gd name="T4" fmla="*/ 31 w 92"/>
                <a:gd name="T5" fmla="*/ 65 h 101"/>
                <a:gd name="T6" fmla="*/ 59 w 92"/>
                <a:gd name="T7" fmla="*/ 65 h 101"/>
                <a:gd name="T8" fmla="*/ 49 w 92"/>
                <a:gd name="T9" fmla="*/ 39 h 101"/>
                <a:gd name="T10" fmla="*/ 45 w 92"/>
                <a:gd name="T11" fmla="*/ 22 h 101"/>
                <a:gd name="T12" fmla="*/ 45 w 92"/>
                <a:gd name="T13" fmla="*/ 22 h 101"/>
                <a:gd name="T14" fmla="*/ 35 w 92"/>
                <a:gd name="T15" fmla="*/ 0 h 101"/>
                <a:gd name="T16" fmla="*/ 56 w 92"/>
                <a:gd name="T17" fmla="*/ 0 h 101"/>
                <a:gd name="T18" fmla="*/ 92 w 92"/>
                <a:gd name="T19" fmla="*/ 101 h 101"/>
                <a:gd name="T20" fmla="*/ 71 w 92"/>
                <a:gd name="T21" fmla="*/ 101 h 101"/>
                <a:gd name="T22" fmla="*/ 64 w 92"/>
                <a:gd name="T23" fmla="*/ 80 h 101"/>
                <a:gd name="T24" fmla="*/ 26 w 92"/>
                <a:gd name="T25" fmla="*/ 80 h 101"/>
                <a:gd name="T26" fmla="*/ 19 w 92"/>
                <a:gd name="T27" fmla="*/ 101 h 101"/>
                <a:gd name="T28" fmla="*/ 0 w 92"/>
                <a:gd name="T29" fmla="*/ 101 h 101"/>
                <a:gd name="T30" fmla="*/ 35 w 92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01">
                  <a:moveTo>
                    <a:pt x="45" y="22"/>
                  </a:moveTo>
                  <a:lnTo>
                    <a:pt x="40" y="39"/>
                  </a:lnTo>
                  <a:lnTo>
                    <a:pt x="31" y="65"/>
                  </a:lnTo>
                  <a:lnTo>
                    <a:pt x="59" y="65"/>
                  </a:lnTo>
                  <a:lnTo>
                    <a:pt x="49" y="39"/>
                  </a:lnTo>
                  <a:lnTo>
                    <a:pt x="45" y="22"/>
                  </a:lnTo>
                  <a:lnTo>
                    <a:pt x="45" y="22"/>
                  </a:lnTo>
                  <a:close/>
                  <a:moveTo>
                    <a:pt x="35" y="0"/>
                  </a:moveTo>
                  <a:lnTo>
                    <a:pt x="56" y="0"/>
                  </a:lnTo>
                  <a:lnTo>
                    <a:pt x="92" y="101"/>
                  </a:lnTo>
                  <a:lnTo>
                    <a:pt x="71" y="101"/>
                  </a:lnTo>
                  <a:lnTo>
                    <a:pt x="64" y="80"/>
                  </a:lnTo>
                  <a:lnTo>
                    <a:pt x="26" y="80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9CB1566-3B6F-D974-B99B-98362F89B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" y="-60"/>
              <a:ext cx="24" cy="34"/>
            </a:xfrm>
            <a:custGeom>
              <a:avLst/>
              <a:gdLst>
                <a:gd name="T0" fmla="*/ 0 w 71"/>
                <a:gd name="T1" fmla="*/ 0 h 101"/>
                <a:gd name="T2" fmla="*/ 71 w 71"/>
                <a:gd name="T3" fmla="*/ 0 h 101"/>
                <a:gd name="T4" fmla="*/ 71 w 71"/>
                <a:gd name="T5" fmla="*/ 17 h 101"/>
                <a:gd name="T6" fmla="*/ 46 w 71"/>
                <a:gd name="T7" fmla="*/ 17 h 101"/>
                <a:gd name="T8" fmla="*/ 46 w 71"/>
                <a:gd name="T9" fmla="*/ 101 h 101"/>
                <a:gd name="T10" fmla="*/ 26 w 71"/>
                <a:gd name="T11" fmla="*/ 101 h 101"/>
                <a:gd name="T12" fmla="*/ 26 w 71"/>
                <a:gd name="T13" fmla="*/ 17 h 101"/>
                <a:gd name="T14" fmla="*/ 0 w 71"/>
                <a:gd name="T15" fmla="*/ 17 h 101"/>
                <a:gd name="T16" fmla="*/ 0 w 71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01">
                  <a:moveTo>
                    <a:pt x="0" y="0"/>
                  </a:moveTo>
                  <a:lnTo>
                    <a:pt x="71" y="0"/>
                  </a:lnTo>
                  <a:lnTo>
                    <a:pt x="71" y="17"/>
                  </a:lnTo>
                  <a:lnTo>
                    <a:pt x="46" y="17"/>
                  </a:lnTo>
                  <a:lnTo>
                    <a:pt x="46" y="101"/>
                  </a:lnTo>
                  <a:lnTo>
                    <a:pt x="26" y="101"/>
                  </a:lnTo>
                  <a:lnTo>
                    <a:pt x="26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8EB310-A2A0-95FF-5EA7-C095B7DE6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-60"/>
              <a:ext cx="7" cy="34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66B2319-5837-09EE-F1F7-D88A4F5475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5" y="-60"/>
              <a:ext cx="31" cy="34"/>
            </a:xfrm>
            <a:custGeom>
              <a:avLst/>
              <a:gdLst>
                <a:gd name="T0" fmla="*/ 47 w 94"/>
                <a:gd name="T1" fmla="*/ 17 h 104"/>
                <a:gd name="T2" fmla="*/ 39 w 94"/>
                <a:gd name="T3" fmla="*/ 18 h 104"/>
                <a:gd name="T4" fmla="*/ 32 w 94"/>
                <a:gd name="T5" fmla="*/ 22 h 104"/>
                <a:gd name="T6" fmla="*/ 26 w 94"/>
                <a:gd name="T7" fmla="*/ 29 h 104"/>
                <a:gd name="T8" fmla="*/ 22 w 94"/>
                <a:gd name="T9" fmla="*/ 39 h 104"/>
                <a:gd name="T10" fmla="*/ 21 w 94"/>
                <a:gd name="T11" fmla="*/ 51 h 104"/>
                <a:gd name="T12" fmla="*/ 22 w 94"/>
                <a:gd name="T13" fmla="*/ 63 h 104"/>
                <a:gd name="T14" fmla="*/ 25 w 94"/>
                <a:gd name="T15" fmla="*/ 72 h 104"/>
                <a:gd name="T16" fmla="*/ 30 w 94"/>
                <a:gd name="T17" fmla="*/ 80 h 104"/>
                <a:gd name="T18" fmla="*/ 37 w 94"/>
                <a:gd name="T19" fmla="*/ 84 h 104"/>
                <a:gd name="T20" fmla="*/ 47 w 94"/>
                <a:gd name="T21" fmla="*/ 86 h 104"/>
                <a:gd name="T22" fmla="*/ 55 w 94"/>
                <a:gd name="T23" fmla="*/ 85 h 104"/>
                <a:gd name="T24" fmla="*/ 62 w 94"/>
                <a:gd name="T25" fmla="*/ 81 h 104"/>
                <a:gd name="T26" fmla="*/ 68 w 94"/>
                <a:gd name="T27" fmla="*/ 74 h 104"/>
                <a:gd name="T28" fmla="*/ 72 w 94"/>
                <a:gd name="T29" fmla="*/ 65 h 104"/>
                <a:gd name="T30" fmla="*/ 74 w 94"/>
                <a:gd name="T31" fmla="*/ 52 h 104"/>
                <a:gd name="T32" fmla="*/ 72 w 94"/>
                <a:gd name="T33" fmla="*/ 37 h 104"/>
                <a:gd name="T34" fmla="*/ 67 w 94"/>
                <a:gd name="T35" fmla="*/ 26 h 104"/>
                <a:gd name="T36" fmla="*/ 59 w 94"/>
                <a:gd name="T37" fmla="*/ 19 h 104"/>
                <a:gd name="T38" fmla="*/ 47 w 94"/>
                <a:gd name="T39" fmla="*/ 17 h 104"/>
                <a:gd name="T40" fmla="*/ 49 w 94"/>
                <a:gd name="T41" fmla="*/ 0 h 104"/>
                <a:gd name="T42" fmla="*/ 62 w 94"/>
                <a:gd name="T43" fmla="*/ 1 h 104"/>
                <a:gd name="T44" fmla="*/ 73 w 94"/>
                <a:gd name="T45" fmla="*/ 5 h 104"/>
                <a:gd name="T46" fmla="*/ 82 w 94"/>
                <a:gd name="T47" fmla="*/ 12 h 104"/>
                <a:gd name="T48" fmla="*/ 89 w 94"/>
                <a:gd name="T49" fmla="*/ 22 h 104"/>
                <a:gd name="T50" fmla="*/ 93 w 94"/>
                <a:gd name="T51" fmla="*/ 34 h 104"/>
                <a:gd name="T52" fmla="*/ 94 w 94"/>
                <a:gd name="T53" fmla="*/ 50 h 104"/>
                <a:gd name="T54" fmla="*/ 93 w 94"/>
                <a:gd name="T55" fmla="*/ 66 h 104"/>
                <a:gd name="T56" fmla="*/ 88 w 94"/>
                <a:gd name="T57" fmla="*/ 79 h 104"/>
                <a:gd name="T58" fmla="*/ 80 w 94"/>
                <a:gd name="T59" fmla="*/ 89 h 104"/>
                <a:gd name="T60" fmla="*/ 70 w 94"/>
                <a:gd name="T61" fmla="*/ 97 h 104"/>
                <a:gd name="T62" fmla="*/ 59 w 94"/>
                <a:gd name="T63" fmla="*/ 102 h 104"/>
                <a:gd name="T64" fmla="*/ 46 w 94"/>
                <a:gd name="T65" fmla="*/ 104 h 104"/>
                <a:gd name="T66" fmla="*/ 32 w 94"/>
                <a:gd name="T67" fmla="*/ 102 h 104"/>
                <a:gd name="T68" fmla="*/ 20 w 94"/>
                <a:gd name="T69" fmla="*/ 97 h 104"/>
                <a:gd name="T70" fmla="*/ 11 w 94"/>
                <a:gd name="T71" fmla="*/ 90 h 104"/>
                <a:gd name="T72" fmla="*/ 5 w 94"/>
                <a:gd name="T73" fmla="*/ 80 h 104"/>
                <a:gd name="T74" fmla="*/ 1 w 94"/>
                <a:gd name="T75" fmla="*/ 67 h 104"/>
                <a:gd name="T76" fmla="*/ 0 w 94"/>
                <a:gd name="T77" fmla="*/ 53 h 104"/>
                <a:gd name="T78" fmla="*/ 2 w 94"/>
                <a:gd name="T79" fmla="*/ 37 h 104"/>
                <a:gd name="T80" fmla="*/ 7 w 94"/>
                <a:gd name="T81" fmla="*/ 24 h 104"/>
                <a:gd name="T82" fmla="*/ 15 w 94"/>
                <a:gd name="T83" fmla="*/ 14 h 104"/>
                <a:gd name="T84" fmla="*/ 24 w 94"/>
                <a:gd name="T85" fmla="*/ 6 h 104"/>
                <a:gd name="T86" fmla="*/ 36 w 94"/>
                <a:gd name="T87" fmla="*/ 1 h 104"/>
                <a:gd name="T88" fmla="*/ 49 w 94"/>
                <a:gd name="T8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104">
                  <a:moveTo>
                    <a:pt x="47" y="17"/>
                  </a:moveTo>
                  <a:lnTo>
                    <a:pt x="39" y="18"/>
                  </a:lnTo>
                  <a:lnTo>
                    <a:pt x="32" y="22"/>
                  </a:lnTo>
                  <a:lnTo>
                    <a:pt x="26" y="29"/>
                  </a:lnTo>
                  <a:lnTo>
                    <a:pt x="22" y="39"/>
                  </a:lnTo>
                  <a:lnTo>
                    <a:pt x="21" y="51"/>
                  </a:lnTo>
                  <a:lnTo>
                    <a:pt x="22" y="63"/>
                  </a:lnTo>
                  <a:lnTo>
                    <a:pt x="25" y="72"/>
                  </a:lnTo>
                  <a:lnTo>
                    <a:pt x="30" y="80"/>
                  </a:lnTo>
                  <a:lnTo>
                    <a:pt x="37" y="84"/>
                  </a:lnTo>
                  <a:lnTo>
                    <a:pt x="47" y="86"/>
                  </a:lnTo>
                  <a:lnTo>
                    <a:pt x="55" y="85"/>
                  </a:lnTo>
                  <a:lnTo>
                    <a:pt x="62" y="81"/>
                  </a:lnTo>
                  <a:lnTo>
                    <a:pt x="68" y="74"/>
                  </a:lnTo>
                  <a:lnTo>
                    <a:pt x="72" y="65"/>
                  </a:lnTo>
                  <a:lnTo>
                    <a:pt x="74" y="52"/>
                  </a:lnTo>
                  <a:lnTo>
                    <a:pt x="72" y="37"/>
                  </a:lnTo>
                  <a:lnTo>
                    <a:pt x="67" y="26"/>
                  </a:lnTo>
                  <a:lnTo>
                    <a:pt x="59" y="19"/>
                  </a:lnTo>
                  <a:lnTo>
                    <a:pt x="47" y="17"/>
                  </a:lnTo>
                  <a:close/>
                  <a:moveTo>
                    <a:pt x="49" y="0"/>
                  </a:moveTo>
                  <a:lnTo>
                    <a:pt x="62" y="1"/>
                  </a:lnTo>
                  <a:lnTo>
                    <a:pt x="73" y="5"/>
                  </a:lnTo>
                  <a:lnTo>
                    <a:pt x="82" y="12"/>
                  </a:lnTo>
                  <a:lnTo>
                    <a:pt x="89" y="22"/>
                  </a:lnTo>
                  <a:lnTo>
                    <a:pt x="93" y="34"/>
                  </a:lnTo>
                  <a:lnTo>
                    <a:pt x="94" y="50"/>
                  </a:lnTo>
                  <a:lnTo>
                    <a:pt x="93" y="66"/>
                  </a:lnTo>
                  <a:lnTo>
                    <a:pt x="88" y="79"/>
                  </a:lnTo>
                  <a:lnTo>
                    <a:pt x="80" y="89"/>
                  </a:lnTo>
                  <a:lnTo>
                    <a:pt x="70" y="97"/>
                  </a:lnTo>
                  <a:lnTo>
                    <a:pt x="59" y="102"/>
                  </a:lnTo>
                  <a:lnTo>
                    <a:pt x="46" y="104"/>
                  </a:lnTo>
                  <a:lnTo>
                    <a:pt x="32" y="102"/>
                  </a:lnTo>
                  <a:lnTo>
                    <a:pt x="20" y="97"/>
                  </a:lnTo>
                  <a:lnTo>
                    <a:pt x="11" y="90"/>
                  </a:lnTo>
                  <a:lnTo>
                    <a:pt x="5" y="80"/>
                  </a:lnTo>
                  <a:lnTo>
                    <a:pt x="1" y="67"/>
                  </a:lnTo>
                  <a:lnTo>
                    <a:pt x="0" y="53"/>
                  </a:lnTo>
                  <a:lnTo>
                    <a:pt x="2" y="37"/>
                  </a:lnTo>
                  <a:lnTo>
                    <a:pt x="7" y="24"/>
                  </a:lnTo>
                  <a:lnTo>
                    <a:pt x="15" y="14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E3CE8EC-1722-1CDF-4233-5020330DE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" y="-60"/>
              <a:ext cx="28" cy="34"/>
            </a:xfrm>
            <a:custGeom>
              <a:avLst/>
              <a:gdLst>
                <a:gd name="T0" fmla="*/ 0 w 83"/>
                <a:gd name="T1" fmla="*/ 0 h 101"/>
                <a:gd name="T2" fmla="*/ 25 w 83"/>
                <a:gd name="T3" fmla="*/ 0 h 101"/>
                <a:gd name="T4" fmla="*/ 53 w 83"/>
                <a:gd name="T5" fmla="*/ 48 h 101"/>
                <a:gd name="T6" fmla="*/ 65 w 83"/>
                <a:gd name="T7" fmla="*/ 72 h 101"/>
                <a:gd name="T8" fmla="*/ 65 w 83"/>
                <a:gd name="T9" fmla="*/ 60 h 101"/>
                <a:gd name="T10" fmla="*/ 64 w 83"/>
                <a:gd name="T11" fmla="*/ 45 h 101"/>
                <a:gd name="T12" fmla="*/ 64 w 83"/>
                <a:gd name="T13" fmla="*/ 32 h 101"/>
                <a:gd name="T14" fmla="*/ 64 w 83"/>
                <a:gd name="T15" fmla="*/ 0 h 101"/>
                <a:gd name="T16" fmla="*/ 83 w 83"/>
                <a:gd name="T17" fmla="*/ 0 h 101"/>
                <a:gd name="T18" fmla="*/ 83 w 83"/>
                <a:gd name="T19" fmla="*/ 101 h 101"/>
                <a:gd name="T20" fmla="*/ 58 w 83"/>
                <a:gd name="T21" fmla="*/ 101 h 101"/>
                <a:gd name="T22" fmla="*/ 29 w 83"/>
                <a:gd name="T23" fmla="*/ 50 h 101"/>
                <a:gd name="T24" fmla="*/ 18 w 83"/>
                <a:gd name="T25" fmla="*/ 28 h 101"/>
                <a:gd name="T26" fmla="*/ 18 w 83"/>
                <a:gd name="T27" fmla="*/ 39 h 101"/>
                <a:gd name="T28" fmla="*/ 19 w 83"/>
                <a:gd name="T29" fmla="*/ 52 h 101"/>
                <a:gd name="T30" fmla="*/ 19 w 83"/>
                <a:gd name="T31" fmla="*/ 65 h 101"/>
                <a:gd name="T32" fmla="*/ 19 w 83"/>
                <a:gd name="T33" fmla="*/ 101 h 101"/>
                <a:gd name="T34" fmla="*/ 0 w 83"/>
                <a:gd name="T35" fmla="*/ 101 h 101"/>
                <a:gd name="T36" fmla="*/ 0 w 83"/>
                <a:gd name="T3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01">
                  <a:moveTo>
                    <a:pt x="0" y="0"/>
                  </a:moveTo>
                  <a:lnTo>
                    <a:pt x="25" y="0"/>
                  </a:lnTo>
                  <a:lnTo>
                    <a:pt x="53" y="48"/>
                  </a:lnTo>
                  <a:lnTo>
                    <a:pt x="65" y="72"/>
                  </a:lnTo>
                  <a:lnTo>
                    <a:pt x="65" y="60"/>
                  </a:lnTo>
                  <a:lnTo>
                    <a:pt x="64" y="45"/>
                  </a:lnTo>
                  <a:lnTo>
                    <a:pt x="64" y="32"/>
                  </a:lnTo>
                  <a:lnTo>
                    <a:pt x="64" y="0"/>
                  </a:lnTo>
                  <a:lnTo>
                    <a:pt x="83" y="0"/>
                  </a:lnTo>
                  <a:lnTo>
                    <a:pt x="83" y="101"/>
                  </a:lnTo>
                  <a:lnTo>
                    <a:pt x="58" y="101"/>
                  </a:lnTo>
                  <a:lnTo>
                    <a:pt x="29" y="50"/>
                  </a:lnTo>
                  <a:lnTo>
                    <a:pt x="18" y="28"/>
                  </a:lnTo>
                  <a:lnTo>
                    <a:pt x="18" y="39"/>
                  </a:lnTo>
                  <a:lnTo>
                    <a:pt x="19" y="52"/>
                  </a:lnTo>
                  <a:lnTo>
                    <a:pt x="19" y="65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E8FFFD1-62A4-349B-CC3F-92AB9CA1C9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8" y="-60"/>
              <a:ext cx="31" cy="34"/>
            </a:xfrm>
            <a:custGeom>
              <a:avLst/>
              <a:gdLst>
                <a:gd name="T0" fmla="*/ 45 w 93"/>
                <a:gd name="T1" fmla="*/ 22 h 101"/>
                <a:gd name="T2" fmla="*/ 40 w 93"/>
                <a:gd name="T3" fmla="*/ 39 h 101"/>
                <a:gd name="T4" fmla="*/ 31 w 93"/>
                <a:gd name="T5" fmla="*/ 65 h 101"/>
                <a:gd name="T6" fmla="*/ 60 w 93"/>
                <a:gd name="T7" fmla="*/ 65 h 101"/>
                <a:gd name="T8" fmla="*/ 49 w 93"/>
                <a:gd name="T9" fmla="*/ 39 h 101"/>
                <a:gd name="T10" fmla="*/ 45 w 93"/>
                <a:gd name="T11" fmla="*/ 22 h 101"/>
                <a:gd name="T12" fmla="*/ 45 w 93"/>
                <a:gd name="T13" fmla="*/ 22 h 101"/>
                <a:gd name="T14" fmla="*/ 35 w 93"/>
                <a:gd name="T15" fmla="*/ 0 h 101"/>
                <a:gd name="T16" fmla="*/ 57 w 93"/>
                <a:gd name="T17" fmla="*/ 0 h 101"/>
                <a:gd name="T18" fmla="*/ 93 w 93"/>
                <a:gd name="T19" fmla="*/ 101 h 101"/>
                <a:gd name="T20" fmla="*/ 72 w 93"/>
                <a:gd name="T21" fmla="*/ 101 h 101"/>
                <a:gd name="T22" fmla="*/ 65 w 93"/>
                <a:gd name="T23" fmla="*/ 80 h 101"/>
                <a:gd name="T24" fmla="*/ 26 w 93"/>
                <a:gd name="T25" fmla="*/ 80 h 101"/>
                <a:gd name="T26" fmla="*/ 19 w 93"/>
                <a:gd name="T27" fmla="*/ 101 h 101"/>
                <a:gd name="T28" fmla="*/ 0 w 93"/>
                <a:gd name="T29" fmla="*/ 101 h 101"/>
                <a:gd name="T30" fmla="*/ 35 w 93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" h="101">
                  <a:moveTo>
                    <a:pt x="45" y="22"/>
                  </a:moveTo>
                  <a:lnTo>
                    <a:pt x="40" y="39"/>
                  </a:lnTo>
                  <a:lnTo>
                    <a:pt x="31" y="65"/>
                  </a:lnTo>
                  <a:lnTo>
                    <a:pt x="60" y="65"/>
                  </a:lnTo>
                  <a:lnTo>
                    <a:pt x="49" y="39"/>
                  </a:lnTo>
                  <a:lnTo>
                    <a:pt x="45" y="22"/>
                  </a:lnTo>
                  <a:lnTo>
                    <a:pt x="45" y="22"/>
                  </a:lnTo>
                  <a:close/>
                  <a:moveTo>
                    <a:pt x="35" y="0"/>
                  </a:moveTo>
                  <a:lnTo>
                    <a:pt x="57" y="0"/>
                  </a:lnTo>
                  <a:lnTo>
                    <a:pt x="93" y="101"/>
                  </a:lnTo>
                  <a:lnTo>
                    <a:pt x="72" y="101"/>
                  </a:lnTo>
                  <a:lnTo>
                    <a:pt x="65" y="80"/>
                  </a:lnTo>
                  <a:lnTo>
                    <a:pt x="26" y="80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E84AAD6-D7E3-BA42-F46F-C703A1E12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" y="-60"/>
              <a:ext cx="18" cy="34"/>
            </a:xfrm>
            <a:custGeom>
              <a:avLst/>
              <a:gdLst>
                <a:gd name="T0" fmla="*/ 0 w 52"/>
                <a:gd name="T1" fmla="*/ 0 h 101"/>
                <a:gd name="T2" fmla="*/ 19 w 52"/>
                <a:gd name="T3" fmla="*/ 0 h 101"/>
                <a:gd name="T4" fmla="*/ 19 w 52"/>
                <a:gd name="T5" fmla="*/ 84 h 101"/>
                <a:gd name="T6" fmla="*/ 52 w 52"/>
                <a:gd name="T7" fmla="*/ 84 h 101"/>
                <a:gd name="T8" fmla="*/ 52 w 52"/>
                <a:gd name="T9" fmla="*/ 101 h 101"/>
                <a:gd name="T10" fmla="*/ 0 w 52"/>
                <a:gd name="T11" fmla="*/ 101 h 101"/>
                <a:gd name="T12" fmla="*/ 0 w 52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1">
                  <a:moveTo>
                    <a:pt x="0" y="0"/>
                  </a:moveTo>
                  <a:lnTo>
                    <a:pt x="19" y="0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52" y="101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37E8A8B-0E42-BBAB-948B-135BA959A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" y="-60"/>
              <a:ext cx="18" cy="34"/>
            </a:xfrm>
            <a:custGeom>
              <a:avLst/>
              <a:gdLst>
                <a:gd name="T0" fmla="*/ 0 w 52"/>
                <a:gd name="T1" fmla="*/ 0 h 101"/>
                <a:gd name="T2" fmla="*/ 19 w 52"/>
                <a:gd name="T3" fmla="*/ 0 h 101"/>
                <a:gd name="T4" fmla="*/ 19 w 52"/>
                <a:gd name="T5" fmla="*/ 84 h 101"/>
                <a:gd name="T6" fmla="*/ 52 w 52"/>
                <a:gd name="T7" fmla="*/ 84 h 101"/>
                <a:gd name="T8" fmla="*/ 52 w 52"/>
                <a:gd name="T9" fmla="*/ 101 h 101"/>
                <a:gd name="T10" fmla="*/ 0 w 52"/>
                <a:gd name="T11" fmla="*/ 101 h 101"/>
                <a:gd name="T12" fmla="*/ 0 w 52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1">
                  <a:moveTo>
                    <a:pt x="0" y="0"/>
                  </a:moveTo>
                  <a:lnTo>
                    <a:pt x="19" y="0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52" y="101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CB36C56-30D2-744F-C850-901ED90BE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9" y="-60"/>
              <a:ext cx="31" cy="34"/>
            </a:xfrm>
            <a:custGeom>
              <a:avLst/>
              <a:gdLst>
                <a:gd name="T0" fmla="*/ 46 w 93"/>
                <a:gd name="T1" fmla="*/ 22 h 101"/>
                <a:gd name="T2" fmla="*/ 41 w 93"/>
                <a:gd name="T3" fmla="*/ 39 h 101"/>
                <a:gd name="T4" fmla="*/ 32 w 93"/>
                <a:gd name="T5" fmla="*/ 65 h 101"/>
                <a:gd name="T6" fmla="*/ 60 w 93"/>
                <a:gd name="T7" fmla="*/ 65 h 101"/>
                <a:gd name="T8" fmla="*/ 50 w 93"/>
                <a:gd name="T9" fmla="*/ 39 h 101"/>
                <a:gd name="T10" fmla="*/ 46 w 93"/>
                <a:gd name="T11" fmla="*/ 22 h 101"/>
                <a:gd name="T12" fmla="*/ 46 w 93"/>
                <a:gd name="T13" fmla="*/ 22 h 101"/>
                <a:gd name="T14" fmla="*/ 35 w 93"/>
                <a:gd name="T15" fmla="*/ 0 h 101"/>
                <a:gd name="T16" fmla="*/ 57 w 93"/>
                <a:gd name="T17" fmla="*/ 0 h 101"/>
                <a:gd name="T18" fmla="*/ 93 w 93"/>
                <a:gd name="T19" fmla="*/ 101 h 101"/>
                <a:gd name="T20" fmla="*/ 72 w 93"/>
                <a:gd name="T21" fmla="*/ 101 h 101"/>
                <a:gd name="T22" fmla="*/ 65 w 93"/>
                <a:gd name="T23" fmla="*/ 80 h 101"/>
                <a:gd name="T24" fmla="*/ 26 w 93"/>
                <a:gd name="T25" fmla="*/ 80 h 101"/>
                <a:gd name="T26" fmla="*/ 19 w 93"/>
                <a:gd name="T27" fmla="*/ 101 h 101"/>
                <a:gd name="T28" fmla="*/ 0 w 93"/>
                <a:gd name="T29" fmla="*/ 101 h 101"/>
                <a:gd name="T30" fmla="*/ 35 w 93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" h="101">
                  <a:moveTo>
                    <a:pt x="46" y="22"/>
                  </a:moveTo>
                  <a:lnTo>
                    <a:pt x="41" y="39"/>
                  </a:lnTo>
                  <a:lnTo>
                    <a:pt x="32" y="65"/>
                  </a:lnTo>
                  <a:lnTo>
                    <a:pt x="60" y="65"/>
                  </a:lnTo>
                  <a:lnTo>
                    <a:pt x="50" y="39"/>
                  </a:lnTo>
                  <a:lnTo>
                    <a:pt x="46" y="22"/>
                  </a:lnTo>
                  <a:lnTo>
                    <a:pt x="46" y="22"/>
                  </a:lnTo>
                  <a:close/>
                  <a:moveTo>
                    <a:pt x="35" y="0"/>
                  </a:moveTo>
                  <a:lnTo>
                    <a:pt x="57" y="0"/>
                  </a:lnTo>
                  <a:lnTo>
                    <a:pt x="93" y="101"/>
                  </a:lnTo>
                  <a:lnTo>
                    <a:pt x="72" y="101"/>
                  </a:lnTo>
                  <a:lnTo>
                    <a:pt x="65" y="80"/>
                  </a:lnTo>
                  <a:lnTo>
                    <a:pt x="26" y="80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40A1785-166A-8C92-FEC2-E6E478BBF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7" y="-60"/>
              <a:ext cx="23" cy="34"/>
            </a:xfrm>
            <a:custGeom>
              <a:avLst/>
              <a:gdLst>
                <a:gd name="T0" fmla="*/ 28 w 70"/>
                <a:gd name="T1" fmla="*/ 56 h 101"/>
                <a:gd name="T2" fmla="*/ 26 w 70"/>
                <a:gd name="T3" fmla="*/ 56 h 101"/>
                <a:gd name="T4" fmla="*/ 24 w 70"/>
                <a:gd name="T5" fmla="*/ 56 h 101"/>
                <a:gd name="T6" fmla="*/ 22 w 70"/>
                <a:gd name="T7" fmla="*/ 57 h 101"/>
                <a:gd name="T8" fmla="*/ 20 w 70"/>
                <a:gd name="T9" fmla="*/ 57 h 101"/>
                <a:gd name="T10" fmla="*/ 20 w 70"/>
                <a:gd name="T11" fmla="*/ 85 h 101"/>
                <a:gd name="T12" fmla="*/ 22 w 70"/>
                <a:gd name="T13" fmla="*/ 85 h 101"/>
                <a:gd name="T14" fmla="*/ 26 w 70"/>
                <a:gd name="T15" fmla="*/ 85 h 101"/>
                <a:gd name="T16" fmla="*/ 30 w 70"/>
                <a:gd name="T17" fmla="*/ 85 h 101"/>
                <a:gd name="T18" fmla="*/ 38 w 70"/>
                <a:gd name="T19" fmla="*/ 84 h 101"/>
                <a:gd name="T20" fmla="*/ 44 w 70"/>
                <a:gd name="T21" fmla="*/ 81 h 101"/>
                <a:gd name="T22" fmla="*/ 48 w 70"/>
                <a:gd name="T23" fmla="*/ 77 h 101"/>
                <a:gd name="T24" fmla="*/ 49 w 70"/>
                <a:gd name="T25" fmla="*/ 70 h 101"/>
                <a:gd name="T26" fmla="*/ 47 w 70"/>
                <a:gd name="T27" fmla="*/ 64 h 101"/>
                <a:gd name="T28" fmla="*/ 43 w 70"/>
                <a:gd name="T29" fmla="*/ 60 h 101"/>
                <a:gd name="T30" fmla="*/ 37 w 70"/>
                <a:gd name="T31" fmla="*/ 57 h 101"/>
                <a:gd name="T32" fmla="*/ 28 w 70"/>
                <a:gd name="T33" fmla="*/ 56 h 101"/>
                <a:gd name="T34" fmla="*/ 31 w 70"/>
                <a:gd name="T35" fmla="*/ 15 h 101"/>
                <a:gd name="T36" fmla="*/ 25 w 70"/>
                <a:gd name="T37" fmla="*/ 15 h 101"/>
                <a:gd name="T38" fmla="*/ 20 w 70"/>
                <a:gd name="T39" fmla="*/ 16 h 101"/>
                <a:gd name="T40" fmla="*/ 20 w 70"/>
                <a:gd name="T41" fmla="*/ 42 h 101"/>
                <a:gd name="T42" fmla="*/ 23 w 70"/>
                <a:gd name="T43" fmla="*/ 42 h 101"/>
                <a:gd name="T44" fmla="*/ 27 w 70"/>
                <a:gd name="T45" fmla="*/ 42 h 101"/>
                <a:gd name="T46" fmla="*/ 38 w 70"/>
                <a:gd name="T47" fmla="*/ 40 h 101"/>
                <a:gd name="T48" fmla="*/ 45 w 70"/>
                <a:gd name="T49" fmla="*/ 35 h 101"/>
                <a:gd name="T50" fmla="*/ 47 w 70"/>
                <a:gd name="T51" fmla="*/ 28 h 101"/>
                <a:gd name="T52" fmla="*/ 46 w 70"/>
                <a:gd name="T53" fmla="*/ 23 h 101"/>
                <a:gd name="T54" fmla="*/ 44 w 70"/>
                <a:gd name="T55" fmla="*/ 19 h 101"/>
                <a:gd name="T56" fmla="*/ 39 w 70"/>
                <a:gd name="T57" fmla="*/ 16 h 101"/>
                <a:gd name="T58" fmla="*/ 31 w 70"/>
                <a:gd name="T59" fmla="*/ 15 h 101"/>
                <a:gd name="T60" fmla="*/ 34 w 70"/>
                <a:gd name="T61" fmla="*/ 0 h 101"/>
                <a:gd name="T62" fmla="*/ 48 w 70"/>
                <a:gd name="T63" fmla="*/ 1 h 101"/>
                <a:gd name="T64" fmla="*/ 59 w 70"/>
                <a:gd name="T65" fmla="*/ 6 h 101"/>
                <a:gd name="T66" fmla="*/ 65 w 70"/>
                <a:gd name="T67" fmla="*/ 14 h 101"/>
                <a:gd name="T68" fmla="*/ 68 w 70"/>
                <a:gd name="T69" fmla="*/ 25 h 101"/>
                <a:gd name="T70" fmla="*/ 66 w 70"/>
                <a:gd name="T71" fmla="*/ 34 h 101"/>
                <a:gd name="T72" fmla="*/ 60 w 70"/>
                <a:gd name="T73" fmla="*/ 42 h 101"/>
                <a:gd name="T74" fmla="*/ 52 w 70"/>
                <a:gd name="T75" fmla="*/ 47 h 101"/>
                <a:gd name="T76" fmla="*/ 52 w 70"/>
                <a:gd name="T77" fmla="*/ 47 h 101"/>
                <a:gd name="T78" fmla="*/ 60 w 70"/>
                <a:gd name="T79" fmla="*/ 51 h 101"/>
                <a:gd name="T80" fmla="*/ 65 w 70"/>
                <a:gd name="T81" fmla="*/ 56 h 101"/>
                <a:gd name="T82" fmla="*/ 68 w 70"/>
                <a:gd name="T83" fmla="*/ 62 h 101"/>
                <a:gd name="T84" fmla="*/ 70 w 70"/>
                <a:gd name="T85" fmla="*/ 70 h 101"/>
                <a:gd name="T86" fmla="*/ 69 w 70"/>
                <a:gd name="T87" fmla="*/ 77 h 101"/>
                <a:gd name="T88" fmla="*/ 66 w 70"/>
                <a:gd name="T89" fmla="*/ 85 h 101"/>
                <a:gd name="T90" fmla="*/ 61 w 70"/>
                <a:gd name="T91" fmla="*/ 91 h 101"/>
                <a:gd name="T92" fmla="*/ 53 w 70"/>
                <a:gd name="T93" fmla="*/ 96 h 101"/>
                <a:gd name="T94" fmla="*/ 43 w 70"/>
                <a:gd name="T95" fmla="*/ 100 h 101"/>
                <a:gd name="T96" fmla="*/ 29 w 70"/>
                <a:gd name="T97" fmla="*/ 101 h 101"/>
                <a:gd name="T98" fmla="*/ 17 w 70"/>
                <a:gd name="T99" fmla="*/ 101 h 101"/>
                <a:gd name="T100" fmla="*/ 0 w 70"/>
                <a:gd name="T101" fmla="*/ 101 h 101"/>
                <a:gd name="T102" fmla="*/ 0 w 70"/>
                <a:gd name="T103" fmla="*/ 0 h 101"/>
                <a:gd name="T104" fmla="*/ 16 w 70"/>
                <a:gd name="T105" fmla="*/ 0 h 101"/>
                <a:gd name="T106" fmla="*/ 34 w 70"/>
                <a:gd name="T10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101">
                  <a:moveTo>
                    <a:pt x="28" y="56"/>
                  </a:moveTo>
                  <a:lnTo>
                    <a:pt x="26" y="56"/>
                  </a:lnTo>
                  <a:lnTo>
                    <a:pt x="24" y="56"/>
                  </a:lnTo>
                  <a:lnTo>
                    <a:pt x="22" y="57"/>
                  </a:lnTo>
                  <a:lnTo>
                    <a:pt x="20" y="57"/>
                  </a:lnTo>
                  <a:lnTo>
                    <a:pt x="20" y="85"/>
                  </a:lnTo>
                  <a:lnTo>
                    <a:pt x="22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8" y="84"/>
                  </a:lnTo>
                  <a:lnTo>
                    <a:pt x="44" y="81"/>
                  </a:lnTo>
                  <a:lnTo>
                    <a:pt x="48" y="77"/>
                  </a:lnTo>
                  <a:lnTo>
                    <a:pt x="49" y="70"/>
                  </a:lnTo>
                  <a:lnTo>
                    <a:pt x="47" y="64"/>
                  </a:lnTo>
                  <a:lnTo>
                    <a:pt x="43" y="60"/>
                  </a:lnTo>
                  <a:lnTo>
                    <a:pt x="37" y="57"/>
                  </a:lnTo>
                  <a:lnTo>
                    <a:pt x="28" y="56"/>
                  </a:lnTo>
                  <a:close/>
                  <a:moveTo>
                    <a:pt x="31" y="15"/>
                  </a:moveTo>
                  <a:lnTo>
                    <a:pt x="25" y="15"/>
                  </a:lnTo>
                  <a:lnTo>
                    <a:pt x="20" y="16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7" y="42"/>
                  </a:lnTo>
                  <a:lnTo>
                    <a:pt x="38" y="40"/>
                  </a:lnTo>
                  <a:lnTo>
                    <a:pt x="45" y="35"/>
                  </a:lnTo>
                  <a:lnTo>
                    <a:pt x="47" y="28"/>
                  </a:lnTo>
                  <a:lnTo>
                    <a:pt x="46" y="23"/>
                  </a:lnTo>
                  <a:lnTo>
                    <a:pt x="44" y="19"/>
                  </a:lnTo>
                  <a:lnTo>
                    <a:pt x="39" y="16"/>
                  </a:lnTo>
                  <a:lnTo>
                    <a:pt x="31" y="15"/>
                  </a:lnTo>
                  <a:close/>
                  <a:moveTo>
                    <a:pt x="34" y="0"/>
                  </a:moveTo>
                  <a:lnTo>
                    <a:pt x="48" y="1"/>
                  </a:lnTo>
                  <a:lnTo>
                    <a:pt x="59" y="6"/>
                  </a:lnTo>
                  <a:lnTo>
                    <a:pt x="65" y="14"/>
                  </a:lnTo>
                  <a:lnTo>
                    <a:pt x="68" y="25"/>
                  </a:lnTo>
                  <a:lnTo>
                    <a:pt x="66" y="34"/>
                  </a:lnTo>
                  <a:lnTo>
                    <a:pt x="60" y="42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60" y="51"/>
                  </a:lnTo>
                  <a:lnTo>
                    <a:pt x="65" y="56"/>
                  </a:lnTo>
                  <a:lnTo>
                    <a:pt x="68" y="62"/>
                  </a:lnTo>
                  <a:lnTo>
                    <a:pt x="70" y="70"/>
                  </a:lnTo>
                  <a:lnTo>
                    <a:pt x="69" y="77"/>
                  </a:lnTo>
                  <a:lnTo>
                    <a:pt x="66" y="85"/>
                  </a:lnTo>
                  <a:lnTo>
                    <a:pt x="61" y="91"/>
                  </a:lnTo>
                  <a:lnTo>
                    <a:pt x="53" y="96"/>
                  </a:lnTo>
                  <a:lnTo>
                    <a:pt x="43" y="100"/>
                  </a:lnTo>
                  <a:lnTo>
                    <a:pt x="29" y="101"/>
                  </a:lnTo>
                  <a:lnTo>
                    <a:pt x="17" y="101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D14BA40-FA0A-AEE8-AAB4-A326F99136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7" y="-60"/>
              <a:ext cx="31" cy="34"/>
            </a:xfrm>
            <a:custGeom>
              <a:avLst/>
              <a:gdLst>
                <a:gd name="T0" fmla="*/ 47 w 94"/>
                <a:gd name="T1" fmla="*/ 17 h 104"/>
                <a:gd name="T2" fmla="*/ 39 w 94"/>
                <a:gd name="T3" fmla="*/ 18 h 104"/>
                <a:gd name="T4" fmla="*/ 32 w 94"/>
                <a:gd name="T5" fmla="*/ 22 h 104"/>
                <a:gd name="T6" fmla="*/ 26 w 94"/>
                <a:gd name="T7" fmla="*/ 29 h 104"/>
                <a:gd name="T8" fmla="*/ 22 w 94"/>
                <a:gd name="T9" fmla="*/ 39 h 104"/>
                <a:gd name="T10" fmla="*/ 20 w 94"/>
                <a:gd name="T11" fmla="*/ 51 h 104"/>
                <a:gd name="T12" fmla="*/ 21 w 94"/>
                <a:gd name="T13" fmla="*/ 63 h 104"/>
                <a:gd name="T14" fmla="*/ 25 w 94"/>
                <a:gd name="T15" fmla="*/ 72 h 104"/>
                <a:gd name="T16" fmla="*/ 30 w 94"/>
                <a:gd name="T17" fmla="*/ 80 h 104"/>
                <a:gd name="T18" fmla="*/ 37 w 94"/>
                <a:gd name="T19" fmla="*/ 84 h 104"/>
                <a:gd name="T20" fmla="*/ 47 w 94"/>
                <a:gd name="T21" fmla="*/ 86 h 104"/>
                <a:gd name="T22" fmla="*/ 54 w 94"/>
                <a:gd name="T23" fmla="*/ 85 h 104"/>
                <a:gd name="T24" fmla="*/ 62 w 94"/>
                <a:gd name="T25" fmla="*/ 81 h 104"/>
                <a:gd name="T26" fmla="*/ 68 w 94"/>
                <a:gd name="T27" fmla="*/ 74 h 104"/>
                <a:gd name="T28" fmla="*/ 72 w 94"/>
                <a:gd name="T29" fmla="*/ 65 h 104"/>
                <a:gd name="T30" fmla="*/ 74 w 94"/>
                <a:gd name="T31" fmla="*/ 52 h 104"/>
                <a:gd name="T32" fmla="*/ 72 w 94"/>
                <a:gd name="T33" fmla="*/ 37 h 104"/>
                <a:gd name="T34" fmla="*/ 67 w 94"/>
                <a:gd name="T35" fmla="*/ 26 h 104"/>
                <a:gd name="T36" fmla="*/ 58 w 94"/>
                <a:gd name="T37" fmla="*/ 19 h 104"/>
                <a:gd name="T38" fmla="*/ 47 w 94"/>
                <a:gd name="T39" fmla="*/ 17 h 104"/>
                <a:gd name="T40" fmla="*/ 49 w 94"/>
                <a:gd name="T41" fmla="*/ 0 h 104"/>
                <a:gd name="T42" fmla="*/ 61 w 94"/>
                <a:gd name="T43" fmla="*/ 1 h 104"/>
                <a:gd name="T44" fmla="*/ 72 w 94"/>
                <a:gd name="T45" fmla="*/ 5 h 104"/>
                <a:gd name="T46" fmla="*/ 81 w 94"/>
                <a:gd name="T47" fmla="*/ 12 h 104"/>
                <a:gd name="T48" fmla="*/ 88 w 94"/>
                <a:gd name="T49" fmla="*/ 22 h 104"/>
                <a:gd name="T50" fmla="*/ 93 w 94"/>
                <a:gd name="T51" fmla="*/ 34 h 104"/>
                <a:gd name="T52" fmla="*/ 94 w 94"/>
                <a:gd name="T53" fmla="*/ 50 h 104"/>
                <a:gd name="T54" fmla="*/ 92 w 94"/>
                <a:gd name="T55" fmla="*/ 66 h 104"/>
                <a:gd name="T56" fmla="*/ 88 w 94"/>
                <a:gd name="T57" fmla="*/ 79 h 104"/>
                <a:gd name="T58" fmla="*/ 80 w 94"/>
                <a:gd name="T59" fmla="*/ 89 h 104"/>
                <a:gd name="T60" fmla="*/ 70 w 94"/>
                <a:gd name="T61" fmla="*/ 97 h 104"/>
                <a:gd name="T62" fmla="*/ 58 w 94"/>
                <a:gd name="T63" fmla="*/ 102 h 104"/>
                <a:gd name="T64" fmla="*/ 45 w 94"/>
                <a:gd name="T65" fmla="*/ 104 h 104"/>
                <a:gd name="T66" fmla="*/ 31 w 94"/>
                <a:gd name="T67" fmla="*/ 102 h 104"/>
                <a:gd name="T68" fmla="*/ 20 w 94"/>
                <a:gd name="T69" fmla="*/ 97 h 104"/>
                <a:gd name="T70" fmla="*/ 11 w 94"/>
                <a:gd name="T71" fmla="*/ 90 h 104"/>
                <a:gd name="T72" fmla="*/ 5 w 94"/>
                <a:gd name="T73" fmla="*/ 80 h 104"/>
                <a:gd name="T74" fmla="*/ 1 w 94"/>
                <a:gd name="T75" fmla="*/ 67 h 104"/>
                <a:gd name="T76" fmla="*/ 0 w 94"/>
                <a:gd name="T77" fmla="*/ 53 h 104"/>
                <a:gd name="T78" fmla="*/ 2 w 94"/>
                <a:gd name="T79" fmla="*/ 37 h 104"/>
                <a:gd name="T80" fmla="*/ 7 w 94"/>
                <a:gd name="T81" fmla="*/ 24 h 104"/>
                <a:gd name="T82" fmla="*/ 14 w 94"/>
                <a:gd name="T83" fmla="*/ 14 h 104"/>
                <a:gd name="T84" fmla="*/ 24 w 94"/>
                <a:gd name="T85" fmla="*/ 6 h 104"/>
                <a:gd name="T86" fmla="*/ 36 w 94"/>
                <a:gd name="T87" fmla="*/ 1 h 104"/>
                <a:gd name="T88" fmla="*/ 49 w 94"/>
                <a:gd name="T8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104">
                  <a:moveTo>
                    <a:pt x="47" y="17"/>
                  </a:moveTo>
                  <a:lnTo>
                    <a:pt x="39" y="18"/>
                  </a:lnTo>
                  <a:lnTo>
                    <a:pt x="32" y="22"/>
                  </a:lnTo>
                  <a:lnTo>
                    <a:pt x="26" y="29"/>
                  </a:lnTo>
                  <a:lnTo>
                    <a:pt x="22" y="39"/>
                  </a:lnTo>
                  <a:lnTo>
                    <a:pt x="20" y="51"/>
                  </a:lnTo>
                  <a:lnTo>
                    <a:pt x="21" y="63"/>
                  </a:lnTo>
                  <a:lnTo>
                    <a:pt x="25" y="72"/>
                  </a:lnTo>
                  <a:lnTo>
                    <a:pt x="30" y="80"/>
                  </a:lnTo>
                  <a:lnTo>
                    <a:pt x="37" y="84"/>
                  </a:lnTo>
                  <a:lnTo>
                    <a:pt x="47" y="86"/>
                  </a:lnTo>
                  <a:lnTo>
                    <a:pt x="54" y="85"/>
                  </a:lnTo>
                  <a:lnTo>
                    <a:pt x="62" y="81"/>
                  </a:lnTo>
                  <a:lnTo>
                    <a:pt x="68" y="74"/>
                  </a:lnTo>
                  <a:lnTo>
                    <a:pt x="72" y="65"/>
                  </a:lnTo>
                  <a:lnTo>
                    <a:pt x="74" y="52"/>
                  </a:lnTo>
                  <a:lnTo>
                    <a:pt x="72" y="37"/>
                  </a:lnTo>
                  <a:lnTo>
                    <a:pt x="67" y="26"/>
                  </a:lnTo>
                  <a:lnTo>
                    <a:pt x="58" y="19"/>
                  </a:lnTo>
                  <a:lnTo>
                    <a:pt x="47" y="17"/>
                  </a:lnTo>
                  <a:close/>
                  <a:moveTo>
                    <a:pt x="49" y="0"/>
                  </a:moveTo>
                  <a:lnTo>
                    <a:pt x="61" y="1"/>
                  </a:lnTo>
                  <a:lnTo>
                    <a:pt x="72" y="5"/>
                  </a:lnTo>
                  <a:lnTo>
                    <a:pt x="81" y="12"/>
                  </a:lnTo>
                  <a:lnTo>
                    <a:pt x="88" y="22"/>
                  </a:lnTo>
                  <a:lnTo>
                    <a:pt x="93" y="34"/>
                  </a:lnTo>
                  <a:lnTo>
                    <a:pt x="94" y="50"/>
                  </a:lnTo>
                  <a:lnTo>
                    <a:pt x="92" y="66"/>
                  </a:lnTo>
                  <a:lnTo>
                    <a:pt x="88" y="79"/>
                  </a:lnTo>
                  <a:lnTo>
                    <a:pt x="80" y="89"/>
                  </a:lnTo>
                  <a:lnTo>
                    <a:pt x="70" y="97"/>
                  </a:lnTo>
                  <a:lnTo>
                    <a:pt x="58" y="102"/>
                  </a:lnTo>
                  <a:lnTo>
                    <a:pt x="45" y="104"/>
                  </a:lnTo>
                  <a:lnTo>
                    <a:pt x="31" y="102"/>
                  </a:lnTo>
                  <a:lnTo>
                    <a:pt x="20" y="97"/>
                  </a:lnTo>
                  <a:lnTo>
                    <a:pt x="11" y="90"/>
                  </a:lnTo>
                  <a:lnTo>
                    <a:pt x="5" y="80"/>
                  </a:lnTo>
                  <a:lnTo>
                    <a:pt x="1" y="67"/>
                  </a:lnTo>
                  <a:lnTo>
                    <a:pt x="0" y="53"/>
                  </a:lnTo>
                  <a:lnTo>
                    <a:pt x="2" y="37"/>
                  </a:lnTo>
                  <a:lnTo>
                    <a:pt x="7" y="24"/>
                  </a:lnTo>
                  <a:lnTo>
                    <a:pt x="14" y="14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F53EFE26-AADB-5300-83B9-45257C4CF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6" y="-60"/>
              <a:ext cx="24" cy="34"/>
            </a:xfrm>
            <a:custGeom>
              <a:avLst/>
              <a:gdLst>
                <a:gd name="T0" fmla="*/ 26 w 71"/>
                <a:gd name="T1" fmla="*/ 15 h 101"/>
                <a:gd name="T2" fmla="*/ 22 w 71"/>
                <a:gd name="T3" fmla="*/ 16 h 101"/>
                <a:gd name="T4" fmla="*/ 19 w 71"/>
                <a:gd name="T5" fmla="*/ 16 h 101"/>
                <a:gd name="T6" fmla="*/ 19 w 71"/>
                <a:gd name="T7" fmla="*/ 45 h 101"/>
                <a:gd name="T8" fmla="*/ 20 w 71"/>
                <a:gd name="T9" fmla="*/ 45 h 101"/>
                <a:gd name="T10" fmla="*/ 23 w 71"/>
                <a:gd name="T11" fmla="*/ 45 h 101"/>
                <a:gd name="T12" fmla="*/ 26 w 71"/>
                <a:gd name="T13" fmla="*/ 45 h 101"/>
                <a:gd name="T14" fmla="*/ 36 w 71"/>
                <a:gd name="T15" fmla="*/ 43 h 101"/>
                <a:gd name="T16" fmla="*/ 42 w 71"/>
                <a:gd name="T17" fmla="*/ 38 h 101"/>
                <a:gd name="T18" fmla="*/ 44 w 71"/>
                <a:gd name="T19" fmla="*/ 30 h 101"/>
                <a:gd name="T20" fmla="*/ 42 w 71"/>
                <a:gd name="T21" fmla="*/ 22 h 101"/>
                <a:gd name="T22" fmla="*/ 36 w 71"/>
                <a:gd name="T23" fmla="*/ 17 h 101"/>
                <a:gd name="T24" fmla="*/ 26 w 71"/>
                <a:gd name="T25" fmla="*/ 15 h 101"/>
                <a:gd name="T26" fmla="*/ 28 w 71"/>
                <a:gd name="T27" fmla="*/ 0 h 101"/>
                <a:gd name="T28" fmla="*/ 40 w 71"/>
                <a:gd name="T29" fmla="*/ 1 h 101"/>
                <a:gd name="T30" fmla="*/ 51 w 71"/>
                <a:gd name="T31" fmla="*/ 4 h 101"/>
                <a:gd name="T32" fmla="*/ 58 w 71"/>
                <a:gd name="T33" fmla="*/ 9 h 101"/>
                <a:gd name="T34" fmla="*/ 63 w 71"/>
                <a:gd name="T35" fmla="*/ 17 h 101"/>
                <a:gd name="T36" fmla="*/ 64 w 71"/>
                <a:gd name="T37" fmla="*/ 28 h 101"/>
                <a:gd name="T38" fmla="*/ 63 w 71"/>
                <a:gd name="T39" fmla="*/ 38 h 101"/>
                <a:gd name="T40" fmla="*/ 57 w 71"/>
                <a:gd name="T41" fmla="*/ 47 h 101"/>
                <a:gd name="T42" fmla="*/ 49 w 71"/>
                <a:gd name="T43" fmla="*/ 53 h 101"/>
                <a:gd name="T44" fmla="*/ 39 w 71"/>
                <a:gd name="T45" fmla="*/ 56 h 101"/>
                <a:gd name="T46" fmla="*/ 43 w 71"/>
                <a:gd name="T47" fmla="*/ 62 h 101"/>
                <a:gd name="T48" fmla="*/ 47 w 71"/>
                <a:gd name="T49" fmla="*/ 67 h 101"/>
                <a:gd name="T50" fmla="*/ 71 w 71"/>
                <a:gd name="T51" fmla="*/ 101 h 101"/>
                <a:gd name="T52" fmla="*/ 47 w 71"/>
                <a:gd name="T53" fmla="*/ 101 h 101"/>
                <a:gd name="T54" fmla="*/ 19 w 71"/>
                <a:gd name="T55" fmla="*/ 59 h 101"/>
                <a:gd name="T56" fmla="*/ 19 w 71"/>
                <a:gd name="T57" fmla="*/ 59 h 101"/>
                <a:gd name="T58" fmla="*/ 19 w 71"/>
                <a:gd name="T59" fmla="*/ 101 h 101"/>
                <a:gd name="T60" fmla="*/ 0 w 71"/>
                <a:gd name="T61" fmla="*/ 101 h 101"/>
                <a:gd name="T62" fmla="*/ 0 w 71"/>
                <a:gd name="T63" fmla="*/ 0 h 101"/>
                <a:gd name="T64" fmla="*/ 12 w 71"/>
                <a:gd name="T65" fmla="*/ 0 h 101"/>
                <a:gd name="T66" fmla="*/ 28 w 7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101">
                  <a:moveTo>
                    <a:pt x="26" y="15"/>
                  </a:moveTo>
                  <a:lnTo>
                    <a:pt x="22" y="16"/>
                  </a:lnTo>
                  <a:lnTo>
                    <a:pt x="19" y="16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3" y="45"/>
                  </a:lnTo>
                  <a:lnTo>
                    <a:pt x="26" y="45"/>
                  </a:lnTo>
                  <a:lnTo>
                    <a:pt x="36" y="43"/>
                  </a:lnTo>
                  <a:lnTo>
                    <a:pt x="42" y="38"/>
                  </a:lnTo>
                  <a:lnTo>
                    <a:pt x="44" y="30"/>
                  </a:lnTo>
                  <a:lnTo>
                    <a:pt x="42" y="22"/>
                  </a:lnTo>
                  <a:lnTo>
                    <a:pt x="36" y="17"/>
                  </a:lnTo>
                  <a:lnTo>
                    <a:pt x="26" y="15"/>
                  </a:lnTo>
                  <a:close/>
                  <a:moveTo>
                    <a:pt x="28" y="0"/>
                  </a:moveTo>
                  <a:lnTo>
                    <a:pt x="40" y="1"/>
                  </a:lnTo>
                  <a:lnTo>
                    <a:pt x="51" y="4"/>
                  </a:lnTo>
                  <a:lnTo>
                    <a:pt x="58" y="9"/>
                  </a:lnTo>
                  <a:lnTo>
                    <a:pt x="63" y="17"/>
                  </a:lnTo>
                  <a:lnTo>
                    <a:pt x="64" y="28"/>
                  </a:lnTo>
                  <a:lnTo>
                    <a:pt x="63" y="38"/>
                  </a:lnTo>
                  <a:lnTo>
                    <a:pt x="57" y="47"/>
                  </a:lnTo>
                  <a:lnTo>
                    <a:pt x="49" y="53"/>
                  </a:lnTo>
                  <a:lnTo>
                    <a:pt x="39" y="56"/>
                  </a:lnTo>
                  <a:lnTo>
                    <a:pt x="43" y="62"/>
                  </a:lnTo>
                  <a:lnTo>
                    <a:pt x="47" y="67"/>
                  </a:lnTo>
                  <a:lnTo>
                    <a:pt x="71" y="101"/>
                  </a:lnTo>
                  <a:lnTo>
                    <a:pt x="47" y="101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9A2957D-AF01-C662-87B7-53C079509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75" y="-60"/>
              <a:ext cx="31" cy="34"/>
            </a:xfrm>
            <a:custGeom>
              <a:avLst/>
              <a:gdLst>
                <a:gd name="T0" fmla="*/ 47 w 95"/>
                <a:gd name="T1" fmla="*/ 17 h 104"/>
                <a:gd name="T2" fmla="*/ 39 w 95"/>
                <a:gd name="T3" fmla="*/ 18 h 104"/>
                <a:gd name="T4" fmla="*/ 32 w 95"/>
                <a:gd name="T5" fmla="*/ 22 h 104"/>
                <a:gd name="T6" fmla="*/ 26 w 95"/>
                <a:gd name="T7" fmla="*/ 29 h 104"/>
                <a:gd name="T8" fmla="*/ 22 w 95"/>
                <a:gd name="T9" fmla="*/ 39 h 104"/>
                <a:gd name="T10" fmla="*/ 21 w 95"/>
                <a:gd name="T11" fmla="*/ 51 h 104"/>
                <a:gd name="T12" fmla="*/ 22 w 95"/>
                <a:gd name="T13" fmla="*/ 63 h 104"/>
                <a:gd name="T14" fmla="*/ 25 w 95"/>
                <a:gd name="T15" fmla="*/ 72 h 104"/>
                <a:gd name="T16" fmla="*/ 30 w 95"/>
                <a:gd name="T17" fmla="*/ 80 h 104"/>
                <a:gd name="T18" fmla="*/ 38 w 95"/>
                <a:gd name="T19" fmla="*/ 84 h 104"/>
                <a:gd name="T20" fmla="*/ 47 w 95"/>
                <a:gd name="T21" fmla="*/ 86 h 104"/>
                <a:gd name="T22" fmla="*/ 55 w 95"/>
                <a:gd name="T23" fmla="*/ 85 h 104"/>
                <a:gd name="T24" fmla="*/ 62 w 95"/>
                <a:gd name="T25" fmla="*/ 81 h 104"/>
                <a:gd name="T26" fmla="*/ 68 w 95"/>
                <a:gd name="T27" fmla="*/ 74 h 104"/>
                <a:gd name="T28" fmla="*/ 73 w 95"/>
                <a:gd name="T29" fmla="*/ 65 h 104"/>
                <a:gd name="T30" fmla="*/ 74 w 95"/>
                <a:gd name="T31" fmla="*/ 52 h 104"/>
                <a:gd name="T32" fmla="*/ 72 w 95"/>
                <a:gd name="T33" fmla="*/ 37 h 104"/>
                <a:gd name="T34" fmla="*/ 67 w 95"/>
                <a:gd name="T35" fmla="*/ 26 h 104"/>
                <a:gd name="T36" fmla="*/ 59 w 95"/>
                <a:gd name="T37" fmla="*/ 19 h 104"/>
                <a:gd name="T38" fmla="*/ 47 w 95"/>
                <a:gd name="T39" fmla="*/ 17 h 104"/>
                <a:gd name="T40" fmla="*/ 49 w 95"/>
                <a:gd name="T41" fmla="*/ 0 h 104"/>
                <a:gd name="T42" fmla="*/ 62 w 95"/>
                <a:gd name="T43" fmla="*/ 1 h 104"/>
                <a:gd name="T44" fmla="*/ 73 w 95"/>
                <a:gd name="T45" fmla="*/ 5 h 104"/>
                <a:gd name="T46" fmla="*/ 82 w 95"/>
                <a:gd name="T47" fmla="*/ 12 h 104"/>
                <a:gd name="T48" fmla="*/ 89 w 95"/>
                <a:gd name="T49" fmla="*/ 22 h 104"/>
                <a:gd name="T50" fmla="*/ 93 w 95"/>
                <a:gd name="T51" fmla="*/ 34 h 104"/>
                <a:gd name="T52" fmla="*/ 95 w 95"/>
                <a:gd name="T53" fmla="*/ 50 h 104"/>
                <a:gd name="T54" fmla="*/ 93 w 95"/>
                <a:gd name="T55" fmla="*/ 66 h 104"/>
                <a:gd name="T56" fmla="*/ 88 w 95"/>
                <a:gd name="T57" fmla="*/ 79 h 104"/>
                <a:gd name="T58" fmla="*/ 80 w 95"/>
                <a:gd name="T59" fmla="*/ 89 h 104"/>
                <a:gd name="T60" fmla="*/ 70 w 95"/>
                <a:gd name="T61" fmla="*/ 97 h 104"/>
                <a:gd name="T62" fmla="*/ 59 w 95"/>
                <a:gd name="T63" fmla="*/ 102 h 104"/>
                <a:gd name="T64" fmla="*/ 46 w 95"/>
                <a:gd name="T65" fmla="*/ 104 h 104"/>
                <a:gd name="T66" fmla="*/ 32 w 95"/>
                <a:gd name="T67" fmla="*/ 102 h 104"/>
                <a:gd name="T68" fmla="*/ 20 w 95"/>
                <a:gd name="T69" fmla="*/ 97 h 104"/>
                <a:gd name="T70" fmla="*/ 12 w 95"/>
                <a:gd name="T71" fmla="*/ 90 h 104"/>
                <a:gd name="T72" fmla="*/ 5 w 95"/>
                <a:gd name="T73" fmla="*/ 80 h 104"/>
                <a:gd name="T74" fmla="*/ 2 w 95"/>
                <a:gd name="T75" fmla="*/ 67 h 104"/>
                <a:gd name="T76" fmla="*/ 0 w 95"/>
                <a:gd name="T77" fmla="*/ 53 h 104"/>
                <a:gd name="T78" fmla="*/ 2 w 95"/>
                <a:gd name="T79" fmla="*/ 37 h 104"/>
                <a:gd name="T80" fmla="*/ 7 w 95"/>
                <a:gd name="T81" fmla="*/ 24 h 104"/>
                <a:gd name="T82" fmla="*/ 15 w 95"/>
                <a:gd name="T83" fmla="*/ 14 h 104"/>
                <a:gd name="T84" fmla="*/ 25 w 95"/>
                <a:gd name="T85" fmla="*/ 6 h 104"/>
                <a:gd name="T86" fmla="*/ 36 w 95"/>
                <a:gd name="T87" fmla="*/ 1 h 104"/>
                <a:gd name="T88" fmla="*/ 49 w 95"/>
                <a:gd name="T8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04">
                  <a:moveTo>
                    <a:pt x="47" y="17"/>
                  </a:moveTo>
                  <a:lnTo>
                    <a:pt x="39" y="18"/>
                  </a:lnTo>
                  <a:lnTo>
                    <a:pt x="32" y="22"/>
                  </a:lnTo>
                  <a:lnTo>
                    <a:pt x="26" y="29"/>
                  </a:lnTo>
                  <a:lnTo>
                    <a:pt x="22" y="39"/>
                  </a:lnTo>
                  <a:lnTo>
                    <a:pt x="21" y="51"/>
                  </a:lnTo>
                  <a:lnTo>
                    <a:pt x="22" y="63"/>
                  </a:lnTo>
                  <a:lnTo>
                    <a:pt x="25" y="72"/>
                  </a:lnTo>
                  <a:lnTo>
                    <a:pt x="30" y="80"/>
                  </a:lnTo>
                  <a:lnTo>
                    <a:pt x="38" y="84"/>
                  </a:lnTo>
                  <a:lnTo>
                    <a:pt x="47" y="86"/>
                  </a:lnTo>
                  <a:lnTo>
                    <a:pt x="55" y="85"/>
                  </a:lnTo>
                  <a:lnTo>
                    <a:pt x="62" y="81"/>
                  </a:lnTo>
                  <a:lnTo>
                    <a:pt x="68" y="74"/>
                  </a:lnTo>
                  <a:lnTo>
                    <a:pt x="73" y="65"/>
                  </a:lnTo>
                  <a:lnTo>
                    <a:pt x="74" y="52"/>
                  </a:lnTo>
                  <a:lnTo>
                    <a:pt x="72" y="37"/>
                  </a:lnTo>
                  <a:lnTo>
                    <a:pt x="67" y="26"/>
                  </a:lnTo>
                  <a:lnTo>
                    <a:pt x="59" y="19"/>
                  </a:lnTo>
                  <a:lnTo>
                    <a:pt x="47" y="17"/>
                  </a:lnTo>
                  <a:close/>
                  <a:moveTo>
                    <a:pt x="49" y="0"/>
                  </a:moveTo>
                  <a:lnTo>
                    <a:pt x="62" y="1"/>
                  </a:lnTo>
                  <a:lnTo>
                    <a:pt x="73" y="5"/>
                  </a:lnTo>
                  <a:lnTo>
                    <a:pt x="82" y="12"/>
                  </a:lnTo>
                  <a:lnTo>
                    <a:pt x="89" y="22"/>
                  </a:lnTo>
                  <a:lnTo>
                    <a:pt x="93" y="34"/>
                  </a:lnTo>
                  <a:lnTo>
                    <a:pt x="95" y="50"/>
                  </a:lnTo>
                  <a:lnTo>
                    <a:pt x="93" y="66"/>
                  </a:lnTo>
                  <a:lnTo>
                    <a:pt x="88" y="79"/>
                  </a:lnTo>
                  <a:lnTo>
                    <a:pt x="80" y="89"/>
                  </a:lnTo>
                  <a:lnTo>
                    <a:pt x="70" y="97"/>
                  </a:lnTo>
                  <a:lnTo>
                    <a:pt x="59" y="102"/>
                  </a:lnTo>
                  <a:lnTo>
                    <a:pt x="46" y="104"/>
                  </a:lnTo>
                  <a:lnTo>
                    <a:pt x="32" y="102"/>
                  </a:lnTo>
                  <a:lnTo>
                    <a:pt x="20" y="97"/>
                  </a:lnTo>
                  <a:lnTo>
                    <a:pt x="12" y="90"/>
                  </a:lnTo>
                  <a:lnTo>
                    <a:pt x="5" y="80"/>
                  </a:lnTo>
                  <a:lnTo>
                    <a:pt x="2" y="67"/>
                  </a:lnTo>
                  <a:lnTo>
                    <a:pt x="0" y="53"/>
                  </a:lnTo>
                  <a:lnTo>
                    <a:pt x="2" y="37"/>
                  </a:lnTo>
                  <a:lnTo>
                    <a:pt x="7" y="24"/>
                  </a:lnTo>
                  <a:lnTo>
                    <a:pt x="15" y="14"/>
                  </a:lnTo>
                  <a:lnTo>
                    <a:pt x="25" y="6"/>
                  </a:lnTo>
                  <a:lnTo>
                    <a:pt x="36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D4F28FD7-5217-9241-6FC8-3E7395B836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3" y="-60"/>
              <a:ext cx="24" cy="34"/>
            </a:xfrm>
            <a:custGeom>
              <a:avLst/>
              <a:gdLst>
                <a:gd name="T0" fmla="*/ 27 w 72"/>
                <a:gd name="T1" fmla="*/ 15 h 101"/>
                <a:gd name="T2" fmla="*/ 23 w 72"/>
                <a:gd name="T3" fmla="*/ 16 h 101"/>
                <a:gd name="T4" fmla="*/ 19 w 72"/>
                <a:gd name="T5" fmla="*/ 16 h 101"/>
                <a:gd name="T6" fmla="*/ 19 w 72"/>
                <a:gd name="T7" fmla="*/ 45 h 101"/>
                <a:gd name="T8" fmla="*/ 22 w 72"/>
                <a:gd name="T9" fmla="*/ 45 h 101"/>
                <a:gd name="T10" fmla="*/ 26 w 72"/>
                <a:gd name="T11" fmla="*/ 45 h 101"/>
                <a:gd name="T12" fmla="*/ 36 w 72"/>
                <a:gd name="T13" fmla="*/ 43 h 101"/>
                <a:gd name="T14" fmla="*/ 42 w 72"/>
                <a:gd name="T15" fmla="*/ 38 h 101"/>
                <a:gd name="T16" fmla="*/ 45 w 72"/>
                <a:gd name="T17" fmla="*/ 30 h 101"/>
                <a:gd name="T18" fmla="*/ 43 w 72"/>
                <a:gd name="T19" fmla="*/ 22 h 101"/>
                <a:gd name="T20" fmla="*/ 37 w 72"/>
                <a:gd name="T21" fmla="*/ 17 h 101"/>
                <a:gd name="T22" fmla="*/ 27 w 72"/>
                <a:gd name="T23" fmla="*/ 15 h 101"/>
                <a:gd name="T24" fmla="*/ 29 w 72"/>
                <a:gd name="T25" fmla="*/ 0 h 101"/>
                <a:gd name="T26" fmla="*/ 41 w 72"/>
                <a:gd name="T27" fmla="*/ 1 h 101"/>
                <a:gd name="T28" fmla="*/ 51 w 72"/>
                <a:gd name="T29" fmla="*/ 4 h 101"/>
                <a:gd name="T30" fmla="*/ 58 w 72"/>
                <a:gd name="T31" fmla="*/ 9 h 101"/>
                <a:gd name="T32" fmla="*/ 63 w 72"/>
                <a:gd name="T33" fmla="*/ 17 h 101"/>
                <a:gd name="T34" fmla="*/ 65 w 72"/>
                <a:gd name="T35" fmla="*/ 28 h 101"/>
                <a:gd name="T36" fmla="*/ 63 w 72"/>
                <a:gd name="T37" fmla="*/ 38 h 101"/>
                <a:gd name="T38" fmla="*/ 58 w 72"/>
                <a:gd name="T39" fmla="*/ 47 h 101"/>
                <a:gd name="T40" fmla="*/ 50 w 72"/>
                <a:gd name="T41" fmla="*/ 53 h 101"/>
                <a:gd name="T42" fmla="*/ 39 w 72"/>
                <a:gd name="T43" fmla="*/ 56 h 101"/>
                <a:gd name="T44" fmla="*/ 44 w 72"/>
                <a:gd name="T45" fmla="*/ 62 h 101"/>
                <a:gd name="T46" fmla="*/ 48 w 72"/>
                <a:gd name="T47" fmla="*/ 67 h 101"/>
                <a:gd name="T48" fmla="*/ 72 w 72"/>
                <a:gd name="T49" fmla="*/ 101 h 101"/>
                <a:gd name="T50" fmla="*/ 48 w 72"/>
                <a:gd name="T51" fmla="*/ 101 h 101"/>
                <a:gd name="T52" fmla="*/ 20 w 72"/>
                <a:gd name="T53" fmla="*/ 59 h 101"/>
                <a:gd name="T54" fmla="*/ 19 w 72"/>
                <a:gd name="T55" fmla="*/ 59 h 101"/>
                <a:gd name="T56" fmla="*/ 19 w 72"/>
                <a:gd name="T57" fmla="*/ 101 h 101"/>
                <a:gd name="T58" fmla="*/ 0 w 72"/>
                <a:gd name="T59" fmla="*/ 101 h 101"/>
                <a:gd name="T60" fmla="*/ 0 w 72"/>
                <a:gd name="T61" fmla="*/ 0 h 101"/>
                <a:gd name="T62" fmla="*/ 13 w 72"/>
                <a:gd name="T63" fmla="*/ 0 h 101"/>
                <a:gd name="T64" fmla="*/ 29 w 72"/>
                <a:gd name="T6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1">
                  <a:moveTo>
                    <a:pt x="27" y="15"/>
                  </a:moveTo>
                  <a:lnTo>
                    <a:pt x="23" y="16"/>
                  </a:lnTo>
                  <a:lnTo>
                    <a:pt x="19" y="16"/>
                  </a:lnTo>
                  <a:lnTo>
                    <a:pt x="19" y="45"/>
                  </a:lnTo>
                  <a:lnTo>
                    <a:pt x="22" y="45"/>
                  </a:lnTo>
                  <a:lnTo>
                    <a:pt x="26" y="45"/>
                  </a:lnTo>
                  <a:lnTo>
                    <a:pt x="36" y="43"/>
                  </a:lnTo>
                  <a:lnTo>
                    <a:pt x="42" y="38"/>
                  </a:lnTo>
                  <a:lnTo>
                    <a:pt x="45" y="30"/>
                  </a:lnTo>
                  <a:lnTo>
                    <a:pt x="43" y="22"/>
                  </a:lnTo>
                  <a:lnTo>
                    <a:pt x="37" y="17"/>
                  </a:lnTo>
                  <a:lnTo>
                    <a:pt x="27" y="15"/>
                  </a:lnTo>
                  <a:close/>
                  <a:moveTo>
                    <a:pt x="29" y="0"/>
                  </a:moveTo>
                  <a:lnTo>
                    <a:pt x="41" y="1"/>
                  </a:lnTo>
                  <a:lnTo>
                    <a:pt x="51" y="4"/>
                  </a:lnTo>
                  <a:lnTo>
                    <a:pt x="58" y="9"/>
                  </a:lnTo>
                  <a:lnTo>
                    <a:pt x="63" y="17"/>
                  </a:lnTo>
                  <a:lnTo>
                    <a:pt x="65" y="28"/>
                  </a:lnTo>
                  <a:lnTo>
                    <a:pt x="63" y="38"/>
                  </a:lnTo>
                  <a:lnTo>
                    <a:pt x="58" y="47"/>
                  </a:lnTo>
                  <a:lnTo>
                    <a:pt x="50" y="53"/>
                  </a:lnTo>
                  <a:lnTo>
                    <a:pt x="39" y="56"/>
                  </a:lnTo>
                  <a:lnTo>
                    <a:pt x="44" y="62"/>
                  </a:lnTo>
                  <a:lnTo>
                    <a:pt x="48" y="67"/>
                  </a:lnTo>
                  <a:lnTo>
                    <a:pt x="72" y="101"/>
                  </a:lnTo>
                  <a:lnTo>
                    <a:pt x="48" y="101"/>
                  </a:lnTo>
                  <a:lnTo>
                    <a:pt x="20" y="59"/>
                  </a:lnTo>
                  <a:lnTo>
                    <a:pt x="19" y="59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9D481BF-CB2D-A7C3-4C4D-511365071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5" y="-60"/>
              <a:ext cx="30" cy="34"/>
            </a:xfrm>
            <a:custGeom>
              <a:avLst/>
              <a:gdLst>
                <a:gd name="T0" fmla="*/ 45 w 92"/>
                <a:gd name="T1" fmla="*/ 22 h 101"/>
                <a:gd name="T2" fmla="*/ 40 w 92"/>
                <a:gd name="T3" fmla="*/ 39 h 101"/>
                <a:gd name="T4" fmla="*/ 31 w 92"/>
                <a:gd name="T5" fmla="*/ 65 h 101"/>
                <a:gd name="T6" fmla="*/ 59 w 92"/>
                <a:gd name="T7" fmla="*/ 65 h 101"/>
                <a:gd name="T8" fmla="*/ 50 w 92"/>
                <a:gd name="T9" fmla="*/ 39 h 101"/>
                <a:gd name="T10" fmla="*/ 45 w 92"/>
                <a:gd name="T11" fmla="*/ 22 h 101"/>
                <a:gd name="T12" fmla="*/ 45 w 92"/>
                <a:gd name="T13" fmla="*/ 22 h 101"/>
                <a:gd name="T14" fmla="*/ 35 w 92"/>
                <a:gd name="T15" fmla="*/ 0 h 101"/>
                <a:gd name="T16" fmla="*/ 57 w 92"/>
                <a:gd name="T17" fmla="*/ 0 h 101"/>
                <a:gd name="T18" fmla="*/ 92 w 92"/>
                <a:gd name="T19" fmla="*/ 101 h 101"/>
                <a:gd name="T20" fmla="*/ 71 w 92"/>
                <a:gd name="T21" fmla="*/ 101 h 101"/>
                <a:gd name="T22" fmla="*/ 64 w 92"/>
                <a:gd name="T23" fmla="*/ 80 h 101"/>
                <a:gd name="T24" fmla="*/ 26 w 92"/>
                <a:gd name="T25" fmla="*/ 80 h 101"/>
                <a:gd name="T26" fmla="*/ 19 w 92"/>
                <a:gd name="T27" fmla="*/ 101 h 101"/>
                <a:gd name="T28" fmla="*/ 0 w 92"/>
                <a:gd name="T29" fmla="*/ 101 h 101"/>
                <a:gd name="T30" fmla="*/ 35 w 92"/>
                <a:gd name="T3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01">
                  <a:moveTo>
                    <a:pt x="45" y="22"/>
                  </a:moveTo>
                  <a:lnTo>
                    <a:pt x="40" y="39"/>
                  </a:lnTo>
                  <a:lnTo>
                    <a:pt x="31" y="65"/>
                  </a:lnTo>
                  <a:lnTo>
                    <a:pt x="59" y="65"/>
                  </a:lnTo>
                  <a:lnTo>
                    <a:pt x="50" y="39"/>
                  </a:lnTo>
                  <a:lnTo>
                    <a:pt x="45" y="22"/>
                  </a:lnTo>
                  <a:lnTo>
                    <a:pt x="45" y="22"/>
                  </a:lnTo>
                  <a:close/>
                  <a:moveTo>
                    <a:pt x="35" y="0"/>
                  </a:moveTo>
                  <a:lnTo>
                    <a:pt x="57" y="0"/>
                  </a:lnTo>
                  <a:lnTo>
                    <a:pt x="92" y="101"/>
                  </a:lnTo>
                  <a:lnTo>
                    <a:pt x="71" y="101"/>
                  </a:lnTo>
                  <a:lnTo>
                    <a:pt x="64" y="80"/>
                  </a:lnTo>
                  <a:lnTo>
                    <a:pt x="26" y="80"/>
                  </a:lnTo>
                  <a:lnTo>
                    <a:pt x="19" y="101"/>
                  </a:lnTo>
                  <a:lnTo>
                    <a:pt x="0" y="10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AF294EDE-59D8-BED8-7D48-96D6C0201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" y="-60"/>
              <a:ext cx="24" cy="34"/>
            </a:xfrm>
            <a:custGeom>
              <a:avLst/>
              <a:gdLst>
                <a:gd name="T0" fmla="*/ 0 w 71"/>
                <a:gd name="T1" fmla="*/ 0 h 101"/>
                <a:gd name="T2" fmla="*/ 71 w 71"/>
                <a:gd name="T3" fmla="*/ 0 h 101"/>
                <a:gd name="T4" fmla="*/ 71 w 71"/>
                <a:gd name="T5" fmla="*/ 17 h 101"/>
                <a:gd name="T6" fmla="*/ 45 w 71"/>
                <a:gd name="T7" fmla="*/ 17 h 101"/>
                <a:gd name="T8" fmla="*/ 45 w 71"/>
                <a:gd name="T9" fmla="*/ 101 h 101"/>
                <a:gd name="T10" fmla="*/ 25 w 71"/>
                <a:gd name="T11" fmla="*/ 101 h 101"/>
                <a:gd name="T12" fmla="*/ 25 w 71"/>
                <a:gd name="T13" fmla="*/ 17 h 101"/>
                <a:gd name="T14" fmla="*/ 0 w 71"/>
                <a:gd name="T15" fmla="*/ 17 h 101"/>
                <a:gd name="T16" fmla="*/ 0 w 71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01">
                  <a:moveTo>
                    <a:pt x="0" y="0"/>
                  </a:moveTo>
                  <a:lnTo>
                    <a:pt x="71" y="0"/>
                  </a:lnTo>
                  <a:lnTo>
                    <a:pt x="71" y="17"/>
                  </a:lnTo>
                  <a:lnTo>
                    <a:pt x="45" y="17"/>
                  </a:lnTo>
                  <a:lnTo>
                    <a:pt x="45" y="101"/>
                  </a:lnTo>
                  <a:lnTo>
                    <a:pt x="25" y="101"/>
                  </a:lnTo>
                  <a:lnTo>
                    <a:pt x="2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AA351A76-FF7A-054E-DAC1-AE30A3924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1" y="-60"/>
              <a:ext cx="28" cy="34"/>
            </a:xfrm>
            <a:custGeom>
              <a:avLst/>
              <a:gdLst>
                <a:gd name="T0" fmla="*/ 0 w 83"/>
                <a:gd name="T1" fmla="*/ 0 h 101"/>
                <a:gd name="T2" fmla="*/ 21 w 83"/>
                <a:gd name="T3" fmla="*/ 0 h 101"/>
                <a:gd name="T4" fmla="*/ 34 w 83"/>
                <a:gd name="T5" fmla="*/ 29 h 101"/>
                <a:gd name="T6" fmla="*/ 41 w 83"/>
                <a:gd name="T7" fmla="*/ 46 h 101"/>
                <a:gd name="T8" fmla="*/ 41 w 83"/>
                <a:gd name="T9" fmla="*/ 46 h 101"/>
                <a:gd name="T10" fmla="*/ 45 w 83"/>
                <a:gd name="T11" fmla="*/ 37 h 101"/>
                <a:gd name="T12" fmla="*/ 49 w 83"/>
                <a:gd name="T13" fmla="*/ 27 h 101"/>
                <a:gd name="T14" fmla="*/ 62 w 83"/>
                <a:gd name="T15" fmla="*/ 0 h 101"/>
                <a:gd name="T16" fmla="*/ 83 w 83"/>
                <a:gd name="T17" fmla="*/ 0 h 101"/>
                <a:gd name="T18" fmla="*/ 50 w 83"/>
                <a:gd name="T19" fmla="*/ 65 h 101"/>
                <a:gd name="T20" fmla="*/ 50 w 83"/>
                <a:gd name="T21" fmla="*/ 101 h 101"/>
                <a:gd name="T22" fmla="*/ 31 w 83"/>
                <a:gd name="T23" fmla="*/ 101 h 101"/>
                <a:gd name="T24" fmla="*/ 31 w 83"/>
                <a:gd name="T25" fmla="*/ 65 h 101"/>
                <a:gd name="T26" fmla="*/ 0 w 83"/>
                <a:gd name="T2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01">
                  <a:moveTo>
                    <a:pt x="0" y="0"/>
                  </a:moveTo>
                  <a:lnTo>
                    <a:pt x="21" y="0"/>
                  </a:lnTo>
                  <a:lnTo>
                    <a:pt x="34" y="29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5" y="37"/>
                  </a:lnTo>
                  <a:lnTo>
                    <a:pt x="49" y="27"/>
                  </a:lnTo>
                  <a:lnTo>
                    <a:pt x="62" y="0"/>
                  </a:lnTo>
                  <a:lnTo>
                    <a:pt x="83" y="0"/>
                  </a:lnTo>
                  <a:lnTo>
                    <a:pt x="50" y="65"/>
                  </a:lnTo>
                  <a:lnTo>
                    <a:pt x="50" y="101"/>
                  </a:lnTo>
                  <a:lnTo>
                    <a:pt x="31" y="101"/>
                  </a:lnTo>
                  <a:lnTo>
                    <a:pt x="31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C5153723-E9C0-3E32-FDFC-B9C26DD0CF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5" y="-230"/>
              <a:ext cx="115" cy="132"/>
            </a:xfrm>
            <a:custGeom>
              <a:avLst/>
              <a:gdLst>
                <a:gd name="T0" fmla="*/ 170 w 345"/>
                <a:gd name="T1" fmla="*/ 48 h 398"/>
                <a:gd name="T2" fmla="*/ 162 w 345"/>
                <a:gd name="T3" fmla="*/ 77 h 398"/>
                <a:gd name="T4" fmla="*/ 152 w 345"/>
                <a:gd name="T5" fmla="*/ 106 h 398"/>
                <a:gd name="T6" fmla="*/ 95 w 345"/>
                <a:gd name="T7" fmla="*/ 264 h 398"/>
                <a:gd name="T8" fmla="*/ 246 w 345"/>
                <a:gd name="T9" fmla="*/ 264 h 398"/>
                <a:gd name="T10" fmla="*/ 189 w 345"/>
                <a:gd name="T11" fmla="*/ 107 h 398"/>
                <a:gd name="T12" fmla="*/ 179 w 345"/>
                <a:gd name="T13" fmla="*/ 78 h 398"/>
                <a:gd name="T14" fmla="*/ 171 w 345"/>
                <a:gd name="T15" fmla="*/ 48 h 398"/>
                <a:gd name="T16" fmla="*/ 170 w 345"/>
                <a:gd name="T17" fmla="*/ 48 h 398"/>
                <a:gd name="T18" fmla="*/ 148 w 345"/>
                <a:gd name="T19" fmla="*/ 0 h 398"/>
                <a:gd name="T20" fmla="*/ 197 w 345"/>
                <a:gd name="T21" fmla="*/ 0 h 398"/>
                <a:gd name="T22" fmla="*/ 345 w 345"/>
                <a:gd name="T23" fmla="*/ 398 h 398"/>
                <a:gd name="T24" fmla="*/ 293 w 345"/>
                <a:gd name="T25" fmla="*/ 398 h 398"/>
                <a:gd name="T26" fmla="*/ 259 w 345"/>
                <a:gd name="T27" fmla="*/ 300 h 398"/>
                <a:gd name="T28" fmla="*/ 81 w 345"/>
                <a:gd name="T29" fmla="*/ 300 h 398"/>
                <a:gd name="T30" fmla="*/ 46 w 345"/>
                <a:gd name="T31" fmla="*/ 398 h 398"/>
                <a:gd name="T32" fmla="*/ 0 w 345"/>
                <a:gd name="T33" fmla="*/ 398 h 398"/>
                <a:gd name="T34" fmla="*/ 148 w 345"/>
                <a:gd name="T3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98">
                  <a:moveTo>
                    <a:pt x="170" y="48"/>
                  </a:moveTo>
                  <a:lnTo>
                    <a:pt x="162" y="77"/>
                  </a:lnTo>
                  <a:lnTo>
                    <a:pt x="152" y="106"/>
                  </a:lnTo>
                  <a:lnTo>
                    <a:pt x="95" y="264"/>
                  </a:lnTo>
                  <a:lnTo>
                    <a:pt x="246" y="264"/>
                  </a:lnTo>
                  <a:lnTo>
                    <a:pt x="189" y="107"/>
                  </a:lnTo>
                  <a:lnTo>
                    <a:pt x="179" y="78"/>
                  </a:lnTo>
                  <a:lnTo>
                    <a:pt x="171" y="48"/>
                  </a:lnTo>
                  <a:lnTo>
                    <a:pt x="170" y="48"/>
                  </a:lnTo>
                  <a:close/>
                  <a:moveTo>
                    <a:pt x="148" y="0"/>
                  </a:moveTo>
                  <a:lnTo>
                    <a:pt x="197" y="0"/>
                  </a:lnTo>
                  <a:lnTo>
                    <a:pt x="345" y="398"/>
                  </a:lnTo>
                  <a:lnTo>
                    <a:pt x="293" y="398"/>
                  </a:lnTo>
                  <a:lnTo>
                    <a:pt x="259" y="300"/>
                  </a:lnTo>
                  <a:lnTo>
                    <a:pt x="81" y="300"/>
                  </a:lnTo>
                  <a:lnTo>
                    <a:pt x="46" y="398"/>
                  </a:lnTo>
                  <a:lnTo>
                    <a:pt x="0" y="398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7173713A-E6BD-D8B0-6BA4-46555FEBE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" y="-197"/>
              <a:ext cx="47" cy="99"/>
            </a:xfrm>
            <a:custGeom>
              <a:avLst/>
              <a:gdLst>
                <a:gd name="T0" fmla="*/ 119 w 141"/>
                <a:gd name="T1" fmla="*/ 0 h 299"/>
                <a:gd name="T2" fmla="*/ 141 w 141"/>
                <a:gd name="T3" fmla="*/ 0 h 299"/>
                <a:gd name="T4" fmla="*/ 139 w 141"/>
                <a:gd name="T5" fmla="*/ 44 h 299"/>
                <a:gd name="T6" fmla="*/ 119 w 141"/>
                <a:gd name="T7" fmla="*/ 42 h 299"/>
                <a:gd name="T8" fmla="*/ 101 w 141"/>
                <a:gd name="T9" fmla="*/ 45 h 299"/>
                <a:gd name="T10" fmla="*/ 86 w 141"/>
                <a:gd name="T11" fmla="*/ 53 h 299"/>
                <a:gd name="T12" fmla="*/ 73 w 141"/>
                <a:gd name="T13" fmla="*/ 64 h 299"/>
                <a:gd name="T14" fmla="*/ 62 w 141"/>
                <a:gd name="T15" fmla="*/ 79 h 299"/>
                <a:gd name="T16" fmla="*/ 54 w 141"/>
                <a:gd name="T17" fmla="*/ 99 h 299"/>
                <a:gd name="T18" fmla="*/ 48 w 141"/>
                <a:gd name="T19" fmla="*/ 123 h 299"/>
                <a:gd name="T20" fmla="*/ 45 w 141"/>
                <a:gd name="T21" fmla="*/ 151 h 299"/>
                <a:gd name="T22" fmla="*/ 44 w 141"/>
                <a:gd name="T23" fmla="*/ 182 h 299"/>
                <a:gd name="T24" fmla="*/ 44 w 141"/>
                <a:gd name="T25" fmla="*/ 299 h 299"/>
                <a:gd name="T26" fmla="*/ 0 w 141"/>
                <a:gd name="T27" fmla="*/ 299 h 299"/>
                <a:gd name="T28" fmla="*/ 0 w 141"/>
                <a:gd name="T29" fmla="*/ 5 h 299"/>
                <a:gd name="T30" fmla="*/ 43 w 141"/>
                <a:gd name="T31" fmla="*/ 5 h 299"/>
                <a:gd name="T32" fmla="*/ 43 w 141"/>
                <a:gd name="T33" fmla="*/ 27 h 299"/>
                <a:gd name="T34" fmla="*/ 40 w 141"/>
                <a:gd name="T35" fmla="*/ 53 h 299"/>
                <a:gd name="T36" fmla="*/ 37 w 141"/>
                <a:gd name="T37" fmla="*/ 79 h 299"/>
                <a:gd name="T38" fmla="*/ 37 w 141"/>
                <a:gd name="T39" fmla="*/ 79 h 299"/>
                <a:gd name="T40" fmla="*/ 43 w 141"/>
                <a:gd name="T41" fmla="*/ 63 h 299"/>
                <a:gd name="T42" fmla="*/ 50 w 141"/>
                <a:gd name="T43" fmla="*/ 48 h 299"/>
                <a:gd name="T44" fmla="*/ 59 w 141"/>
                <a:gd name="T45" fmla="*/ 34 h 299"/>
                <a:gd name="T46" fmla="*/ 71 w 141"/>
                <a:gd name="T47" fmla="*/ 21 h 299"/>
                <a:gd name="T48" fmla="*/ 84 w 141"/>
                <a:gd name="T49" fmla="*/ 11 h 299"/>
                <a:gd name="T50" fmla="*/ 101 w 141"/>
                <a:gd name="T51" fmla="*/ 3 h 299"/>
                <a:gd name="T52" fmla="*/ 119 w 141"/>
                <a:gd name="T5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299">
                  <a:moveTo>
                    <a:pt x="119" y="0"/>
                  </a:moveTo>
                  <a:lnTo>
                    <a:pt x="141" y="0"/>
                  </a:lnTo>
                  <a:lnTo>
                    <a:pt x="139" y="44"/>
                  </a:lnTo>
                  <a:lnTo>
                    <a:pt x="119" y="42"/>
                  </a:lnTo>
                  <a:lnTo>
                    <a:pt x="101" y="45"/>
                  </a:lnTo>
                  <a:lnTo>
                    <a:pt x="86" y="53"/>
                  </a:lnTo>
                  <a:lnTo>
                    <a:pt x="73" y="64"/>
                  </a:lnTo>
                  <a:lnTo>
                    <a:pt x="62" y="79"/>
                  </a:lnTo>
                  <a:lnTo>
                    <a:pt x="54" y="99"/>
                  </a:lnTo>
                  <a:lnTo>
                    <a:pt x="48" y="123"/>
                  </a:lnTo>
                  <a:lnTo>
                    <a:pt x="45" y="151"/>
                  </a:lnTo>
                  <a:lnTo>
                    <a:pt x="44" y="182"/>
                  </a:lnTo>
                  <a:lnTo>
                    <a:pt x="44" y="299"/>
                  </a:lnTo>
                  <a:lnTo>
                    <a:pt x="0" y="299"/>
                  </a:lnTo>
                  <a:lnTo>
                    <a:pt x="0" y="5"/>
                  </a:lnTo>
                  <a:lnTo>
                    <a:pt x="43" y="5"/>
                  </a:lnTo>
                  <a:lnTo>
                    <a:pt x="43" y="27"/>
                  </a:lnTo>
                  <a:lnTo>
                    <a:pt x="40" y="53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43" y="63"/>
                  </a:lnTo>
                  <a:lnTo>
                    <a:pt x="50" y="48"/>
                  </a:lnTo>
                  <a:lnTo>
                    <a:pt x="59" y="34"/>
                  </a:lnTo>
                  <a:lnTo>
                    <a:pt x="71" y="21"/>
                  </a:lnTo>
                  <a:lnTo>
                    <a:pt x="84" y="11"/>
                  </a:lnTo>
                  <a:lnTo>
                    <a:pt x="101" y="3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B3DBC03-9BE5-866F-6785-87A56284F3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-197"/>
              <a:ext cx="94" cy="151"/>
            </a:xfrm>
            <a:custGeom>
              <a:avLst/>
              <a:gdLst>
                <a:gd name="T0" fmla="*/ 56 w 282"/>
                <a:gd name="T1" fmla="*/ 325 h 453"/>
                <a:gd name="T2" fmla="*/ 47 w 282"/>
                <a:gd name="T3" fmla="*/ 375 h 453"/>
                <a:gd name="T4" fmla="*/ 76 w 282"/>
                <a:gd name="T5" fmla="*/ 406 h 453"/>
                <a:gd name="T6" fmla="*/ 131 w 282"/>
                <a:gd name="T7" fmla="*/ 417 h 453"/>
                <a:gd name="T8" fmla="*/ 198 w 282"/>
                <a:gd name="T9" fmla="*/ 403 h 453"/>
                <a:gd name="T10" fmla="*/ 230 w 282"/>
                <a:gd name="T11" fmla="*/ 367 h 453"/>
                <a:gd name="T12" fmla="*/ 225 w 282"/>
                <a:gd name="T13" fmla="*/ 323 h 453"/>
                <a:gd name="T14" fmla="*/ 186 w 282"/>
                <a:gd name="T15" fmla="*/ 302 h 453"/>
                <a:gd name="T16" fmla="*/ 95 w 282"/>
                <a:gd name="T17" fmla="*/ 300 h 453"/>
                <a:gd name="T18" fmla="*/ 116 w 282"/>
                <a:gd name="T19" fmla="*/ 36 h 453"/>
                <a:gd name="T20" fmla="*/ 70 w 282"/>
                <a:gd name="T21" fmla="*/ 61 h 453"/>
                <a:gd name="T22" fmla="*/ 54 w 282"/>
                <a:gd name="T23" fmla="*/ 109 h 453"/>
                <a:gd name="T24" fmla="*/ 70 w 282"/>
                <a:gd name="T25" fmla="*/ 158 h 453"/>
                <a:gd name="T26" fmla="*/ 114 w 282"/>
                <a:gd name="T27" fmla="*/ 181 h 453"/>
                <a:gd name="T28" fmla="*/ 170 w 282"/>
                <a:gd name="T29" fmla="*/ 176 h 453"/>
                <a:gd name="T30" fmla="*/ 206 w 282"/>
                <a:gd name="T31" fmla="*/ 144 h 453"/>
                <a:gd name="T32" fmla="*/ 211 w 282"/>
                <a:gd name="T33" fmla="*/ 89 h 453"/>
                <a:gd name="T34" fmla="*/ 186 w 282"/>
                <a:gd name="T35" fmla="*/ 48 h 453"/>
                <a:gd name="T36" fmla="*/ 136 w 282"/>
                <a:gd name="T37" fmla="*/ 34 h 453"/>
                <a:gd name="T38" fmla="*/ 168 w 282"/>
                <a:gd name="T39" fmla="*/ 2 h 453"/>
                <a:gd name="T40" fmla="*/ 192 w 282"/>
                <a:gd name="T41" fmla="*/ 4 h 453"/>
                <a:gd name="T42" fmla="*/ 218 w 282"/>
                <a:gd name="T43" fmla="*/ 5 h 453"/>
                <a:gd name="T44" fmla="*/ 247 w 282"/>
                <a:gd name="T45" fmla="*/ 40 h 453"/>
                <a:gd name="T46" fmla="*/ 230 w 282"/>
                <a:gd name="T47" fmla="*/ 39 h 453"/>
                <a:gd name="T48" fmla="*/ 229 w 282"/>
                <a:gd name="T49" fmla="*/ 40 h 453"/>
                <a:gd name="T50" fmla="*/ 255 w 282"/>
                <a:gd name="T51" fmla="*/ 84 h 453"/>
                <a:gd name="T52" fmla="*/ 251 w 282"/>
                <a:gd name="T53" fmla="*/ 144 h 453"/>
                <a:gd name="T54" fmla="*/ 218 w 282"/>
                <a:gd name="T55" fmla="*/ 190 h 453"/>
                <a:gd name="T56" fmla="*/ 157 w 282"/>
                <a:gd name="T57" fmla="*/ 213 h 453"/>
                <a:gd name="T58" fmla="*/ 101 w 282"/>
                <a:gd name="T59" fmla="*/ 213 h 453"/>
                <a:gd name="T60" fmla="*/ 73 w 282"/>
                <a:gd name="T61" fmla="*/ 222 h 453"/>
                <a:gd name="T62" fmla="*/ 69 w 282"/>
                <a:gd name="T63" fmla="*/ 246 h 453"/>
                <a:gd name="T64" fmla="*/ 101 w 282"/>
                <a:gd name="T65" fmla="*/ 261 h 453"/>
                <a:gd name="T66" fmla="*/ 204 w 282"/>
                <a:gd name="T67" fmla="*/ 264 h 453"/>
                <a:gd name="T68" fmla="*/ 258 w 282"/>
                <a:gd name="T69" fmla="*/ 291 h 453"/>
                <a:gd name="T70" fmla="*/ 276 w 282"/>
                <a:gd name="T71" fmla="*/ 344 h 453"/>
                <a:gd name="T72" fmla="*/ 252 w 282"/>
                <a:gd name="T73" fmla="*/ 407 h 453"/>
                <a:gd name="T74" fmla="*/ 185 w 282"/>
                <a:gd name="T75" fmla="*/ 445 h 453"/>
                <a:gd name="T76" fmla="*/ 95 w 282"/>
                <a:gd name="T77" fmla="*/ 452 h 453"/>
                <a:gd name="T78" fmla="*/ 33 w 282"/>
                <a:gd name="T79" fmla="*/ 431 h 453"/>
                <a:gd name="T80" fmla="*/ 2 w 282"/>
                <a:gd name="T81" fmla="*/ 387 h 453"/>
                <a:gd name="T82" fmla="*/ 10 w 282"/>
                <a:gd name="T83" fmla="*/ 327 h 453"/>
                <a:gd name="T84" fmla="*/ 51 w 282"/>
                <a:gd name="T85" fmla="*/ 289 h 453"/>
                <a:gd name="T86" fmla="*/ 23 w 282"/>
                <a:gd name="T87" fmla="*/ 260 h 453"/>
                <a:gd name="T88" fmla="*/ 30 w 282"/>
                <a:gd name="T89" fmla="*/ 218 h 453"/>
                <a:gd name="T90" fmla="*/ 38 w 282"/>
                <a:gd name="T91" fmla="*/ 187 h 453"/>
                <a:gd name="T92" fmla="*/ 12 w 282"/>
                <a:gd name="T93" fmla="*/ 136 h 453"/>
                <a:gd name="T94" fmla="*/ 19 w 282"/>
                <a:gd name="T95" fmla="*/ 69 h 453"/>
                <a:gd name="T96" fmla="*/ 62 w 282"/>
                <a:gd name="T97" fmla="*/ 20 h 453"/>
                <a:gd name="T98" fmla="*/ 138 w 282"/>
                <a:gd name="T9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2" h="453">
                  <a:moveTo>
                    <a:pt x="86" y="300"/>
                  </a:moveTo>
                  <a:lnTo>
                    <a:pt x="69" y="311"/>
                  </a:lnTo>
                  <a:lnTo>
                    <a:pt x="56" y="325"/>
                  </a:lnTo>
                  <a:lnTo>
                    <a:pt x="47" y="341"/>
                  </a:lnTo>
                  <a:lnTo>
                    <a:pt x="44" y="358"/>
                  </a:lnTo>
                  <a:lnTo>
                    <a:pt x="47" y="375"/>
                  </a:lnTo>
                  <a:lnTo>
                    <a:pt x="53" y="387"/>
                  </a:lnTo>
                  <a:lnTo>
                    <a:pt x="63" y="398"/>
                  </a:lnTo>
                  <a:lnTo>
                    <a:pt x="76" y="406"/>
                  </a:lnTo>
                  <a:lnTo>
                    <a:pt x="91" y="412"/>
                  </a:lnTo>
                  <a:lnTo>
                    <a:pt x="111" y="416"/>
                  </a:lnTo>
                  <a:lnTo>
                    <a:pt x="131" y="417"/>
                  </a:lnTo>
                  <a:lnTo>
                    <a:pt x="156" y="415"/>
                  </a:lnTo>
                  <a:lnTo>
                    <a:pt x="179" y="411"/>
                  </a:lnTo>
                  <a:lnTo>
                    <a:pt x="198" y="403"/>
                  </a:lnTo>
                  <a:lnTo>
                    <a:pt x="212" y="393"/>
                  </a:lnTo>
                  <a:lnTo>
                    <a:pt x="223" y="381"/>
                  </a:lnTo>
                  <a:lnTo>
                    <a:pt x="230" y="367"/>
                  </a:lnTo>
                  <a:lnTo>
                    <a:pt x="232" y="350"/>
                  </a:lnTo>
                  <a:lnTo>
                    <a:pt x="231" y="336"/>
                  </a:lnTo>
                  <a:lnTo>
                    <a:pt x="225" y="323"/>
                  </a:lnTo>
                  <a:lnTo>
                    <a:pt x="216" y="314"/>
                  </a:lnTo>
                  <a:lnTo>
                    <a:pt x="203" y="306"/>
                  </a:lnTo>
                  <a:lnTo>
                    <a:pt x="186" y="302"/>
                  </a:lnTo>
                  <a:lnTo>
                    <a:pt x="166" y="300"/>
                  </a:lnTo>
                  <a:lnTo>
                    <a:pt x="105" y="300"/>
                  </a:lnTo>
                  <a:lnTo>
                    <a:pt x="95" y="300"/>
                  </a:lnTo>
                  <a:lnTo>
                    <a:pt x="86" y="300"/>
                  </a:lnTo>
                  <a:close/>
                  <a:moveTo>
                    <a:pt x="136" y="34"/>
                  </a:moveTo>
                  <a:lnTo>
                    <a:pt x="116" y="36"/>
                  </a:lnTo>
                  <a:lnTo>
                    <a:pt x="97" y="41"/>
                  </a:lnTo>
                  <a:lnTo>
                    <a:pt x="82" y="50"/>
                  </a:lnTo>
                  <a:lnTo>
                    <a:pt x="70" y="61"/>
                  </a:lnTo>
                  <a:lnTo>
                    <a:pt x="61" y="75"/>
                  </a:lnTo>
                  <a:lnTo>
                    <a:pt x="56" y="91"/>
                  </a:lnTo>
                  <a:lnTo>
                    <a:pt x="54" y="109"/>
                  </a:lnTo>
                  <a:lnTo>
                    <a:pt x="56" y="128"/>
                  </a:lnTo>
                  <a:lnTo>
                    <a:pt x="61" y="144"/>
                  </a:lnTo>
                  <a:lnTo>
                    <a:pt x="70" y="158"/>
                  </a:lnTo>
                  <a:lnTo>
                    <a:pt x="81" y="168"/>
                  </a:lnTo>
                  <a:lnTo>
                    <a:pt x="95" y="176"/>
                  </a:lnTo>
                  <a:lnTo>
                    <a:pt x="114" y="181"/>
                  </a:lnTo>
                  <a:lnTo>
                    <a:pt x="134" y="182"/>
                  </a:lnTo>
                  <a:lnTo>
                    <a:pt x="153" y="181"/>
                  </a:lnTo>
                  <a:lnTo>
                    <a:pt x="170" y="176"/>
                  </a:lnTo>
                  <a:lnTo>
                    <a:pt x="185" y="168"/>
                  </a:lnTo>
                  <a:lnTo>
                    <a:pt x="197" y="158"/>
                  </a:lnTo>
                  <a:lnTo>
                    <a:pt x="206" y="144"/>
                  </a:lnTo>
                  <a:lnTo>
                    <a:pt x="211" y="128"/>
                  </a:lnTo>
                  <a:lnTo>
                    <a:pt x="213" y="109"/>
                  </a:lnTo>
                  <a:lnTo>
                    <a:pt x="211" y="89"/>
                  </a:lnTo>
                  <a:lnTo>
                    <a:pt x="206" y="73"/>
                  </a:lnTo>
                  <a:lnTo>
                    <a:pt x="198" y="59"/>
                  </a:lnTo>
                  <a:lnTo>
                    <a:pt x="186" y="48"/>
                  </a:lnTo>
                  <a:lnTo>
                    <a:pt x="172" y="41"/>
                  </a:lnTo>
                  <a:lnTo>
                    <a:pt x="155" y="36"/>
                  </a:lnTo>
                  <a:lnTo>
                    <a:pt x="136" y="34"/>
                  </a:lnTo>
                  <a:close/>
                  <a:moveTo>
                    <a:pt x="138" y="0"/>
                  </a:moveTo>
                  <a:lnTo>
                    <a:pt x="154" y="1"/>
                  </a:lnTo>
                  <a:lnTo>
                    <a:pt x="168" y="2"/>
                  </a:lnTo>
                  <a:lnTo>
                    <a:pt x="173" y="3"/>
                  </a:lnTo>
                  <a:lnTo>
                    <a:pt x="181" y="3"/>
                  </a:lnTo>
                  <a:lnTo>
                    <a:pt x="192" y="4"/>
                  </a:lnTo>
                  <a:lnTo>
                    <a:pt x="203" y="5"/>
                  </a:lnTo>
                  <a:lnTo>
                    <a:pt x="212" y="5"/>
                  </a:lnTo>
                  <a:lnTo>
                    <a:pt x="218" y="5"/>
                  </a:lnTo>
                  <a:lnTo>
                    <a:pt x="282" y="5"/>
                  </a:lnTo>
                  <a:lnTo>
                    <a:pt x="282" y="40"/>
                  </a:lnTo>
                  <a:lnTo>
                    <a:pt x="247" y="40"/>
                  </a:lnTo>
                  <a:lnTo>
                    <a:pt x="243" y="40"/>
                  </a:lnTo>
                  <a:lnTo>
                    <a:pt x="236" y="39"/>
                  </a:lnTo>
                  <a:lnTo>
                    <a:pt x="230" y="39"/>
                  </a:lnTo>
                  <a:lnTo>
                    <a:pt x="227" y="39"/>
                  </a:lnTo>
                  <a:lnTo>
                    <a:pt x="228" y="39"/>
                  </a:lnTo>
                  <a:lnTo>
                    <a:pt x="229" y="40"/>
                  </a:lnTo>
                  <a:lnTo>
                    <a:pt x="240" y="52"/>
                  </a:lnTo>
                  <a:lnTo>
                    <a:pt x="249" y="67"/>
                  </a:lnTo>
                  <a:lnTo>
                    <a:pt x="255" y="84"/>
                  </a:lnTo>
                  <a:lnTo>
                    <a:pt x="257" y="104"/>
                  </a:lnTo>
                  <a:lnTo>
                    <a:pt x="255" y="125"/>
                  </a:lnTo>
                  <a:lnTo>
                    <a:pt x="251" y="144"/>
                  </a:lnTo>
                  <a:lnTo>
                    <a:pt x="243" y="161"/>
                  </a:lnTo>
                  <a:lnTo>
                    <a:pt x="232" y="177"/>
                  </a:lnTo>
                  <a:lnTo>
                    <a:pt x="218" y="190"/>
                  </a:lnTo>
                  <a:lnTo>
                    <a:pt x="200" y="200"/>
                  </a:lnTo>
                  <a:lnTo>
                    <a:pt x="180" y="208"/>
                  </a:lnTo>
                  <a:lnTo>
                    <a:pt x="157" y="213"/>
                  </a:lnTo>
                  <a:lnTo>
                    <a:pt x="130" y="215"/>
                  </a:lnTo>
                  <a:lnTo>
                    <a:pt x="116" y="214"/>
                  </a:lnTo>
                  <a:lnTo>
                    <a:pt x="101" y="213"/>
                  </a:lnTo>
                  <a:lnTo>
                    <a:pt x="89" y="211"/>
                  </a:lnTo>
                  <a:lnTo>
                    <a:pt x="79" y="216"/>
                  </a:lnTo>
                  <a:lnTo>
                    <a:pt x="73" y="222"/>
                  </a:lnTo>
                  <a:lnTo>
                    <a:pt x="69" y="230"/>
                  </a:lnTo>
                  <a:lnTo>
                    <a:pt x="67" y="237"/>
                  </a:lnTo>
                  <a:lnTo>
                    <a:pt x="69" y="246"/>
                  </a:lnTo>
                  <a:lnTo>
                    <a:pt x="75" y="253"/>
                  </a:lnTo>
                  <a:lnTo>
                    <a:pt x="86" y="258"/>
                  </a:lnTo>
                  <a:lnTo>
                    <a:pt x="101" y="261"/>
                  </a:lnTo>
                  <a:lnTo>
                    <a:pt x="121" y="262"/>
                  </a:lnTo>
                  <a:lnTo>
                    <a:pt x="178" y="262"/>
                  </a:lnTo>
                  <a:lnTo>
                    <a:pt x="204" y="264"/>
                  </a:lnTo>
                  <a:lnTo>
                    <a:pt x="225" y="269"/>
                  </a:lnTo>
                  <a:lnTo>
                    <a:pt x="244" y="278"/>
                  </a:lnTo>
                  <a:lnTo>
                    <a:pt x="258" y="291"/>
                  </a:lnTo>
                  <a:lnTo>
                    <a:pt x="268" y="306"/>
                  </a:lnTo>
                  <a:lnTo>
                    <a:pt x="274" y="324"/>
                  </a:lnTo>
                  <a:lnTo>
                    <a:pt x="276" y="344"/>
                  </a:lnTo>
                  <a:lnTo>
                    <a:pt x="274" y="368"/>
                  </a:lnTo>
                  <a:lnTo>
                    <a:pt x="265" y="388"/>
                  </a:lnTo>
                  <a:lnTo>
                    <a:pt x="252" y="407"/>
                  </a:lnTo>
                  <a:lnTo>
                    <a:pt x="233" y="422"/>
                  </a:lnTo>
                  <a:lnTo>
                    <a:pt x="211" y="435"/>
                  </a:lnTo>
                  <a:lnTo>
                    <a:pt x="185" y="445"/>
                  </a:lnTo>
                  <a:lnTo>
                    <a:pt x="155" y="451"/>
                  </a:lnTo>
                  <a:lnTo>
                    <a:pt x="123" y="453"/>
                  </a:lnTo>
                  <a:lnTo>
                    <a:pt x="95" y="452"/>
                  </a:lnTo>
                  <a:lnTo>
                    <a:pt x="72" y="447"/>
                  </a:lnTo>
                  <a:lnTo>
                    <a:pt x="51" y="441"/>
                  </a:lnTo>
                  <a:lnTo>
                    <a:pt x="33" y="431"/>
                  </a:lnTo>
                  <a:lnTo>
                    <a:pt x="19" y="419"/>
                  </a:lnTo>
                  <a:lnTo>
                    <a:pt x="9" y="404"/>
                  </a:lnTo>
                  <a:lnTo>
                    <a:pt x="2" y="387"/>
                  </a:lnTo>
                  <a:lnTo>
                    <a:pt x="0" y="367"/>
                  </a:lnTo>
                  <a:lnTo>
                    <a:pt x="3" y="345"/>
                  </a:lnTo>
                  <a:lnTo>
                    <a:pt x="10" y="327"/>
                  </a:lnTo>
                  <a:lnTo>
                    <a:pt x="21" y="311"/>
                  </a:lnTo>
                  <a:lnTo>
                    <a:pt x="35" y="299"/>
                  </a:lnTo>
                  <a:lnTo>
                    <a:pt x="51" y="289"/>
                  </a:lnTo>
                  <a:lnTo>
                    <a:pt x="39" y="281"/>
                  </a:lnTo>
                  <a:lnTo>
                    <a:pt x="29" y="271"/>
                  </a:lnTo>
                  <a:lnTo>
                    <a:pt x="23" y="260"/>
                  </a:lnTo>
                  <a:lnTo>
                    <a:pt x="21" y="246"/>
                  </a:lnTo>
                  <a:lnTo>
                    <a:pt x="24" y="232"/>
                  </a:lnTo>
                  <a:lnTo>
                    <a:pt x="30" y="218"/>
                  </a:lnTo>
                  <a:lnTo>
                    <a:pt x="40" y="207"/>
                  </a:lnTo>
                  <a:lnTo>
                    <a:pt x="54" y="199"/>
                  </a:lnTo>
                  <a:lnTo>
                    <a:pt x="38" y="187"/>
                  </a:lnTo>
                  <a:lnTo>
                    <a:pt x="26" y="172"/>
                  </a:lnTo>
                  <a:lnTo>
                    <a:pt x="17" y="155"/>
                  </a:lnTo>
                  <a:lnTo>
                    <a:pt x="12" y="136"/>
                  </a:lnTo>
                  <a:lnTo>
                    <a:pt x="10" y="114"/>
                  </a:lnTo>
                  <a:lnTo>
                    <a:pt x="12" y="90"/>
                  </a:lnTo>
                  <a:lnTo>
                    <a:pt x="19" y="69"/>
                  </a:lnTo>
                  <a:lnTo>
                    <a:pt x="30" y="50"/>
                  </a:lnTo>
                  <a:lnTo>
                    <a:pt x="44" y="34"/>
                  </a:lnTo>
                  <a:lnTo>
                    <a:pt x="62" y="20"/>
                  </a:lnTo>
                  <a:lnTo>
                    <a:pt x="84" y="9"/>
                  </a:lnTo>
                  <a:lnTo>
                    <a:pt x="110" y="2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94CB488D-89A1-9496-B5EA-6DDDCE7C66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" y="-197"/>
              <a:ext cx="90" cy="101"/>
            </a:xfrm>
            <a:custGeom>
              <a:avLst/>
              <a:gdLst>
                <a:gd name="T0" fmla="*/ 121 w 270"/>
                <a:gd name="T1" fmla="*/ 38 h 304"/>
                <a:gd name="T2" fmla="*/ 93 w 270"/>
                <a:gd name="T3" fmla="*/ 48 h 304"/>
                <a:gd name="T4" fmla="*/ 68 w 270"/>
                <a:gd name="T5" fmla="*/ 70 h 304"/>
                <a:gd name="T6" fmla="*/ 52 w 270"/>
                <a:gd name="T7" fmla="*/ 104 h 304"/>
                <a:gd name="T8" fmla="*/ 46 w 270"/>
                <a:gd name="T9" fmla="*/ 150 h 304"/>
                <a:gd name="T10" fmla="*/ 52 w 270"/>
                <a:gd name="T11" fmla="*/ 200 h 304"/>
                <a:gd name="T12" fmla="*/ 69 w 270"/>
                <a:gd name="T13" fmla="*/ 236 h 304"/>
                <a:gd name="T14" fmla="*/ 98 w 270"/>
                <a:gd name="T15" fmla="*/ 259 h 304"/>
                <a:gd name="T16" fmla="*/ 136 w 270"/>
                <a:gd name="T17" fmla="*/ 266 h 304"/>
                <a:gd name="T18" fmla="*/ 166 w 270"/>
                <a:gd name="T19" fmla="*/ 261 h 304"/>
                <a:gd name="T20" fmla="*/ 192 w 270"/>
                <a:gd name="T21" fmla="*/ 244 h 304"/>
                <a:gd name="T22" fmla="*/ 211 w 270"/>
                <a:gd name="T23" fmla="*/ 216 h 304"/>
                <a:gd name="T24" fmla="*/ 222 w 270"/>
                <a:gd name="T25" fmla="*/ 176 h 304"/>
                <a:gd name="T26" fmla="*/ 223 w 270"/>
                <a:gd name="T27" fmla="*/ 125 h 304"/>
                <a:gd name="T28" fmla="*/ 212 w 270"/>
                <a:gd name="T29" fmla="*/ 83 h 304"/>
                <a:gd name="T30" fmla="*/ 190 w 270"/>
                <a:gd name="T31" fmla="*/ 54 h 304"/>
                <a:gd name="T32" fmla="*/ 157 w 270"/>
                <a:gd name="T33" fmla="*/ 38 h 304"/>
                <a:gd name="T34" fmla="*/ 140 w 270"/>
                <a:gd name="T35" fmla="*/ 0 h 304"/>
                <a:gd name="T36" fmla="*/ 181 w 270"/>
                <a:gd name="T37" fmla="*/ 5 h 304"/>
                <a:gd name="T38" fmla="*/ 217 w 270"/>
                <a:gd name="T39" fmla="*/ 21 h 304"/>
                <a:gd name="T40" fmla="*/ 245 w 270"/>
                <a:gd name="T41" fmla="*/ 49 h 304"/>
                <a:gd name="T42" fmla="*/ 263 w 270"/>
                <a:gd name="T43" fmla="*/ 90 h 304"/>
                <a:gd name="T44" fmla="*/ 270 w 270"/>
                <a:gd name="T45" fmla="*/ 147 h 304"/>
                <a:gd name="T46" fmla="*/ 262 w 270"/>
                <a:gd name="T47" fmla="*/ 202 h 304"/>
                <a:gd name="T48" fmla="*/ 240 w 270"/>
                <a:gd name="T49" fmla="*/ 248 h 304"/>
                <a:gd name="T50" fmla="*/ 205 w 270"/>
                <a:gd name="T51" fmla="*/ 283 h 304"/>
                <a:gd name="T52" fmla="*/ 157 w 270"/>
                <a:gd name="T53" fmla="*/ 301 h 304"/>
                <a:gd name="T54" fmla="*/ 105 w 270"/>
                <a:gd name="T55" fmla="*/ 302 h 304"/>
                <a:gd name="T56" fmla="*/ 61 w 270"/>
                <a:gd name="T57" fmla="*/ 288 h 304"/>
                <a:gd name="T58" fmla="*/ 28 w 270"/>
                <a:gd name="T59" fmla="*/ 259 h 304"/>
                <a:gd name="T60" fmla="*/ 7 w 270"/>
                <a:gd name="T61" fmla="*/ 214 h 304"/>
                <a:gd name="T62" fmla="*/ 0 w 270"/>
                <a:gd name="T63" fmla="*/ 154 h 304"/>
                <a:gd name="T64" fmla="*/ 8 w 270"/>
                <a:gd name="T65" fmla="*/ 100 h 304"/>
                <a:gd name="T66" fmla="*/ 29 w 270"/>
                <a:gd name="T67" fmla="*/ 55 h 304"/>
                <a:gd name="T68" fmla="*/ 64 w 270"/>
                <a:gd name="T69" fmla="*/ 21 h 304"/>
                <a:gd name="T70" fmla="*/ 113 w 270"/>
                <a:gd name="T71" fmla="*/ 3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0" h="304">
                  <a:moveTo>
                    <a:pt x="136" y="36"/>
                  </a:moveTo>
                  <a:lnTo>
                    <a:pt x="121" y="38"/>
                  </a:lnTo>
                  <a:lnTo>
                    <a:pt x="107" y="42"/>
                  </a:lnTo>
                  <a:lnTo>
                    <a:pt x="93" y="48"/>
                  </a:lnTo>
                  <a:lnTo>
                    <a:pt x="79" y="58"/>
                  </a:lnTo>
                  <a:lnTo>
                    <a:pt x="68" y="70"/>
                  </a:lnTo>
                  <a:lnTo>
                    <a:pt x="59" y="85"/>
                  </a:lnTo>
                  <a:lnTo>
                    <a:pt x="52" y="104"/>
                  </a:lnTo>
                  <a:lnTo>
                    <a:pt x="48" y="126"/>
                  </a:lnTo>
                  <a:lnTo>
                    <a:pt x="46" y="150"/>
                  </a:lnTo>
                  <a:lnTo>
                    <a:pt x="47" y="177"/>
                  </a:lnTo>
                  <a:lnTo>
                    <a:pt x="52" y="200"/>
                  </a:lnTo>
                  <a:lnTo>
                    <a:pt x="59" y="220"/>
                  </a:lnTo>
                  <a:lnTo>
                    <a:pt x="69" y="236"/>
                  </a:lnTo>
                  <a:lnTo>
                    <a:pt x="82" y="249"/>
                  </a:lnTo>
                  <a:lnTo>
                    <a:pt x="98" y="259"/>
                  </a:lnTo>
                  <a:lnTo>
                    <a:pt x="116" y="264"/>
                  </a:lnTo>
                  <a:lnTo>
                    <a:pt x="136" y="266"/>
                  </a:lnTo>
                  <a:lnTo>
                    <a:pt x="151" y="265"/>
                  </a:lnTo>
                  <a:lnTo>
                    <a:pt x="166" y="261"/>
                  </a:lnTo>
                  <a:lnTo>
                    <a:pt x="179" y="254"/>
                  </a:lnTo>
                  <a:lnTo>
                    <a:pt x="192" y="244"/>
                  </a:lnTo>
                  <a:lnTo>
                    <a:pt x="203" y="232"/>
                  </a:lnTo>
                  <a:lnTo>
                    <a:pt x="211" y="216"/>
                  </a:lnTo>
                  <a:lnTo>
                    <a:pt x="218" y="197"/>
                  </a:lnTo>
                  <a:lnTo>
                    <a:pt x="222" y="176"/>
                  </a:lnTo>
                  <a:lnTo>
                    <a:pt x="224" y="150"/>
                  </a:lnTo>
                  <a:lnTo>
                    <a:pt x="223" y="125"/>
                  </a:lnTo>
                  <a:lnTo>
                    <a:pt x="218" y="102"/>
                  </a:lnTo>
                  <a:lnTo>
                    <a:pt x="212" y="83"/>
                  </a:lnTo>
                  <a:lnTo>
                    <a:pt x="202" y="66"/>
                  </a:lnTo>
                  <a:lnTo>
                    <a:pt x="190" y="54"/>
                  </a:lnTo>
                  <a:lnTo>
                    <a:pt x="175" y="44"/>
                  </a:lnTo>
                  <a:lnTo>
                    <a:pt x="157" y="38"/>
                  </a:lnTo>
                  <a:lnTo>
                    <a:pt x="136" y="36"/>
                  </a:lnTo>
                  <a:close/>
                  <a:moveTo>
                    <a:pt x="140" y="0"/>
                  </a:moveTo>
                  <a:lnTo>
                    <a:pt x="161" y="1"/>
                  </a:lnTo>
                  <a:lnTo>
                    <a:pt x="181" y="5"/>
                  </a:lnTo>
                  <a:lnTo>
                    <a:pt x="200" y="11"/>
                  </a:lnTo>
                  <a:lnTo>
                    <a:pt x="217" y="21"/>
                  </a:lnTo>
                  <a:lnTo>
                    <a:pt x="232" y="33"/>
                  </a:lnTo>
                  <a:lnTo>
                    <a:pt x="245" y="49"/>
                  </a:lnTo>
                  <a:lnTo>
                    <a:pt x="255" y="68"/>
                  </a:lnTo>
                  <a:lnTo>
                    <a:pt x="263" y="90"/>
                  </a:lnTo>
                  <a:lnTo>
                    <a:pt x="268" y="117"/>
                  </a:lnTo>
                  <a:lnTo>
                    <a:pt x="270" y="147"/>
                  </a:lnTo>
                  <a:lnTo>
                    <a:pt x="268" y="176"/>
                  </a:lnTo>
                  <a:lnTo>
                    <a:pt x="262" y="202"/>
                  </a:lnTo>
                  <a:lnTo>
                    <a:pt x="253" y="227"/>
                  </a:lnTo>
                  <a:lnTo>
                    <a:pt x="240" y="248"/>
                  </a:lnTo>
                  <a:lnTo>
                    <a:pt x="224" y="267"/>
                  </a:lnTo>
                  <a:lnTo>
                    <a:pt x="205" y="283"/>
                  </a:lnTo>
                  <a:lnTo>
                    <a:pt x="182" y="294"/>
                  </a:lnTo>
                  <a:lnTo>
                    <a:pt x="157" y="301"/>
                  </a:lnTo>
                  <a:lnTo>
                    <a:pt x="130" y="304"/>
                  </a:lnTo>
                  <a:lnTo>
                    <a:pt x="105" y="302"/>
                  </a:lnTo>
                  <a:lnTo>
                    <a:pt x="81" y="297"/>
                  </a:lnTo>
                  <a:lnTo>
                    <a:pt x="61" y="288"/>
                  </a:lnTo>
                  <a:lnTo>
                    <a:pt x="43" y="275"/>
                  </a:lnTo>
                  <a:lnTo>
                    <a:pt x="28" y="259"/>
                  </a:lnTo>
                  <a:lnTo>
                    <a:pt x="16" y="238"/>
                  </a:lnTo>
                  <a:lnTo>
                    <a:pt x="7" y="214"/>
                  </a:lnTo>
                  <a:lnTo>
                    <a:pt x="2" y="186"/>
                  </a:lnTo>
                  <a:lnTo>
                    <a:pt x="0" y="154"/>
                  </a:lnTo>
                  <a:lnTo>
                    <a:pt x="2" y="127"/>
                  </a:lnTo>
                  <a:lnTo>
                    <a:pt x="8" y="100"/>
                  </a:lnTo>
                  <a:lnTo>
                    <a:pt x="17" y="76"/>
                  </a:lnTo>
                  <a:lnTo>
                    <a:pt x="29" y="55"/>
                  </a:lnTo>
                  <a:lnTo>
                    <a:pt x="45" y="36"/>
                  </a:lnTo>
                  <a:lnTo>
                    <a:pt x="64" y="21"/>
                  </a:lnTo>
                  <a:lnTo>
                    <a:pt x="87" y="10"/>
                  </a:lnTo>
                  <a:lnTo>
                    <a:pt x="113" y="3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82B6D05-26D1-7D26-324D-082520DB6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" y="-198"/>
              <a:ext cx="78" cy="100"/>
            </a:xfrm>
            <a:custGeom>
              <a:avLst/>
              <a:gdLst>
                <a:gd name="T0" fmla="*/ 146 w 233"/>
                <a:gd name="T1" fmla="*/ 0 h 300"/>
                <a:gd name="T2" fmla="*/ 166 w 233"/>
                <a:gd name="T3" fmla="*/ 2 h 300"/>
                <a:gd name="T4" fmla="*/ 184 w 233"/>
                <a:gd name="T5" fmla="*/ 6 h 300"/>
                <a:gd name="T6" fmla="*/ 198 w 233"/>
                <a:gd name="T7" fmla="*/ 13 h 300"/>
                <a:gd name="T8" fmla="*/ 210 w 233"/>
                <a:gd name="T9" fmla="*/ 23 h 300"/>
                <a:gd name="T10" fmla="*/ 219 w 233"/>
                <a:gd name="T11" fmla="*/ 34 h 300"/>
                <a:gd name="T12" fmla="*/ 225 w 233"/>
                <a:gd name="T13" fmla="*/ 47 h 300"/>
                <a:gd name="T14" fmla="*/ 230 w 233"/>
                <a:gd name="T15" fmla="*/ 62 h 300"/>
                <a:gd name="T16" fmla="*/ 233 w 233"/>
                <a:gd name="T17" fmla="*/ 78 h 300"/>
                <a:gd name="T18" fmla="*/ 233 w 233"/>
                <a:gd name="T19" fmla="*/ 95 h 300"/>
                <a:gd name="T20" fmla="*/ 233 w 233"/>
                <a:gd name="T21" fmla="*/ 300 h 300"/>
                <a:gd name="T22" fmla="*/ 189 w 233"/>
                <a:gd name="T23" fmla="*/ 300 h 300"/>
                <a:gd name="T24" fmla="*/ 189 w 233"/>
                <a:gd name="T25" fmla="*/ 110 h 300"/>
                <a:gd name="T26" fmla="*/ 188 w 233"/>
                <a:gd name="T27" fmla="*/ 91 h 300"/>
                <a:gd name="T28" fmla="*/ 186 w 233"/>
                <a:gd name="T29" fmla="*/ 75 h 300"/>
                <a:gd name="T30" fmla="*/ 181 w 233"/>
                <a:gd name="T31" fmla="*/ 61 h 300"/>
                <a:gd name="T32" fmla="*/ 174 w 233"/>
                <a:gd name="T33" fmla="*/ 51 h 300"/>
                <a:gd name="T34" fmla="*/ 164 w 233"/>
                <a:gd name="T35" fmla="*/ 43 h 300"/>
                <a:gd name="T36" fmla="*/ 151 w 233"/>
                <a:gd name="T37" fmla="*/ 38 h 300"/>
                <a:gd name="T38" fmla="*/ 135 w 233"/>
                <a:gd name="T39" fmla="*/ 37 h 300"/>
                <a:gd name="T40" fmla="*/ 116 w 233"/>
                <a:gd name="T41" fmla="*/ 39 h 300"/>
                <a:gd name="T42" fmla="*/ 98 w 233"/>
                <a:gd name="T43" fmla="*/ 46 h 300"/>
                <a:gd name="T44" fmla="*/ 83 w 233"/>
                <a:gd name="T45" fmla="*/ 57 h 300"/>
                <a:gd name="T46" fmla="*/ 70 w 233"/>
                <a:gd name="T47" fmla="*/ 71 h 300"/>
                <a:gd name="T48" fmla="*/ 60 w 233"/>
                <a:gd name="T49" fmla="*/ 89 h 300"/>
                <a:gd name="T50" fmla="*/ 51 w 233"/>
                <a:gd name="T51" fmla="*/ 111 h 300"/>
                <a:gd name="T52" fmla="*/ 46 w 233"/>
                <a:gd name="T53" fmla="*/ 134 h 300"/>
                <a:gd name="T54" fmla="*/ 44 w 233"/>
                <a:gd name="T55" fmla="*/ 159 h 300"/>
                <a:gd name="T56" fmla="*/ 44 w 233"/>
                <a:gd name="T57" fmla="*/ 300 h 300"/>
                <a:gd name="T58" fmla="*/ 0 w 233"/>
                <a:gd name="T59" fmla="*/ 300 h 300"/>
                <a:gd name="T60" fmla="*/ 0 w 233"/>
                <a:gd name="T61" fmla="*/ 6 h 300"/>
                <a:gd name="T62" fmla="*/ 44 w 233"/>
                <a:gd name="T63" fmla="*/ 6 h 300"/>
                <a:gd name="T64" fmla="*/ 43 w 233"/>
                <a:gd name="T65" fmla="*/ 28 h 300"/>
                <a:gd name="T66" fmla="*/ 41 w 233"/>
                <a:gd name="T67" fmla="*/ 51 h 300"/>
                <a:gd name="T68" fmla="*/ 39 w 233"/>
                <a:gd name="T69" fmla="*/ 71 h 300"/>
                <a:gd name="T70" fmla="*/ 40 w 233"/>
                <a:gd name="T71" fmla="*/ 72 h 300"/>
                <a:gd name="T72" fmla="*/ 50 w 233"/>
                <a:gd name="T73" fmla="*/ 52 h 300"/>
                <a:gd name="T74" fmla="*/ 64 w 233"/>
                <a:gd name="T75" fmla="*/ 34 h 300"/>
                <a:gd name="T76" fmla="*/ 80 w 233"/>
                <a:gd name="T77" fmla="*/ 20 h 300"/>
                <a:gd name="T78" fmla="*/ 99 w 233"/>
                <a:gd name="T79" fmla="*/ 9 h 300"/>
                <a:gd name="T80" fmla="*/ 121 w 233"/>
                <a:gd name="T81" fmla="*/ 3 h 300"/>
                <a:gd name="T82" fmla="*/ 146 w 233"/>
                <a:gd name="T8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3" h="300">
                  <a:moveTo>
                    <a:pt x="146" y="0"/>
                  </a:moveTo>
                  <a:lnTo>
                    <a:pt x="166" y="2"/>
                  </a:lnTo>
                  <a:lnTo>
                    <a:pt x="184" y="6"/>
                  </a:lnTo>
                  <a:lnTo>
                    <a:pt x="198" y="13"/>
                  </a:lnTo>
                  <a:lnTo>
                    <a:pt x="210" y="23"/>
                  </a:lnTo>
                  <a:lnTo>
                    <a:pt x="219" y="34"/>
                  </a:lnTo>
                  <a:lnTo>
                    <a:pt x="225" y="47"/>
                  </a:lnTo>
                  <a:lnTo>
                    <a:pt x="230" y="62"/>
                  </a:lnTo>
                  <a:lnTo>
                    <a:pt x="233" y="78"/>
                  </a:lnTo>
                  <a:lnTo>
                    <a:pt x="233" y="95"/>
                  </a:lnTo>
                  <a:lnTo>
                    <a:pt x="233" y="300"/>
                  </a:lnTo>
                  <a:lnTo>
                    <a:pt x="189" y="300"/>
                  </a:lnTo>
                  <a:lnTo>
                    <a:pt x="189" y="110"/>
                  </a:lnTo>
                  <a:lnTo>
                    <a:pt x="188" y="91"/>
                  </a:lnTo>
                  <a:lnTo>
                    <a:pt x="186" y="75"/>
                  </a:lnTo>
                  <a:lnTo>
                    <a:pt x="181" y="61"/>
                  </a:lnTo>
                  <a:lnTo>
                    <a:pt x="174" y="51"/>
                  </a:lnTo>
                  <a:lnTo>
                    <a:pt x="164" y="43"/>
                  </a:lnTo>
                  <a:lnTo>
                    <a:pt x="151" y="38"/>
                  </a:lnTo>
                  <a:lnTo>
                    <a:pt x="135" y="37"/>
                  </a:lnTo>
                  <a:lnTo>
                    <a:pt x="116" y="39"/>
                  </a:lnTo>
                  <a:lnTo>
                    <a:pt x="98" y="46"/>
                  </a:lnTo>
                  <a:lnTo>
                    <a:pt x="83" y="57"/>
                  </a:lnTo>
                  <a:lnTo>
                    <a:pt x="70" y="71"/>
                  </a:lnTo>
                  <a:lnTo>
                    <a:pt x="60" y="89"/>
                  </a:lnTo>
                  <a:lnTo>
                    <a:pt x="51" y="111"/>
                  </a:lnTo>
                  <a:lnTo>
                    <a:pt x="46" y="134"/>
                  </a:lnTo>
                  <a:lnTo>
                    <a:pt x="44" y="159"/>
                  </a:lnTo>
                  <a:lnTo>
                    <a:pt x="44" y="300"/>
                  </a:lnTo>
                  <a:lnTo>
                    <a:pt x="0" y="300"/>
                  </a:lnTo>
                  <a:lnTo>
                    <a:pt x="0" y="6"/>
                  </a:lnTo>
                  <a:lnTo>
                    <a:pt x="44" y="6"/>
                  </a:lnTo>
                  <a:lnTo>
                    <a:pt x="43" y="28"/>
                  </a:lnTo>
                  <a:lnTo>
                    <a:pt x="41" y="51"/>
                  </a:lnTo>
                  <a:lnTo>
                    <a:pt x="39" y="71"/>
                  </a:lnTo>
                  <a:lnTo>
                    <a:pt x="40" y="72"/>
                  </a:lnTo>
                  <a:lnTo>
                    <a:pt x="50" y="52"/>
                  </a:lnTo>
                  <a:lnTo>
                    <a:pt x="64" y="34"/>
                  </a:lnTo>
                  <a:lnTo>
                    <a:pt x="80" y="20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A7998B92-58EA-387E-5784-4DDD979F4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8" y="-198"/>
              <a:ext cx="77" cy="100"/>
            </a:xfrm>
            <a:custGeom>
              <a:avLst/>
              <a:gdLst>
                <a:gd name="T0" fmla="*/ 145 w 233"/>
                <a:gd name="T1" fmla="*/ 0 h 300"/>
                <a:gd name="T2" fmla="*/ 166 w 233"/>
                <a:gd name="T3" fmla="*/ 2 h 300"/>
                <a:gd name="T4" fmla="*/ 183 w 233"/>
                <a:gd name="T5" fmla="*/ 6 h 300"/>
                <a:gd name="T6" fmla="*/ 198 w 233"/>
                <a:gd name="T7" fmla="*/ 13 h 300"/>
                <a:gd name="T8" fmla="*/ 209 w 233"/>
                <a:gd name="T9" fmla="*/ 23 h 300"/>
                <a:gd name="T10" fmla="*/ 218 w 233"/>
                <a:gd name="T11" fmla="*/ 34 h 300"/>
                <a:gd name="T12" fmla="*/ 225 w 233"/>
                <a:gd name="T13" fmla="*/ 47 h 300"/>
                <a:gd name="T14" fmla="*/ 230 w 233"/>
                <a:gd name="T15" fmla="*/ 62 h 300"/>
                <a:gd name="T16" fmla="*/ 232 w 233"/>
                <a:gd name="T17" fmla="*/ 78 h 300"/>
                <a:gd name="T18" fmla="*/ 233 w 233"/>
                <a:gd name="T19" fmla="*/ 95 h 300"/>
                <a:gd name="T20" fmla="*/ 233 w 233"/>
                <a:gd name="T21" fmla="*/ 300 h 300"/>
                <a:gd name="T22" fmla="*/ 189 w 233"/>
                <a:gd name="T23" fmla="*/ 300 h 300"/>
                <a:gd name="T24" fmla="*/ 189 w 233"/>
                <a:gd name="T25" fmla="*/ 110 h 300"/>
                <a:gd name="T26" fmla="*/ 188 w 233"/>
                <a:gd name="T27" fmla="*/ 91 h 300"/>
                <a:gd name="T28" fmla="*/ 185 w 233"/>
                <a:gd name="T29" fmla="*/ 75 h 300"/>
                <a:gd name="T30" fmla="*/ 181 w 233"/>
                <a:gd name="T31" fmla="*/ 61 h 300"/>
                <a:gd name="T32" fmla="*/ 173 w 233"/>
                <a:gd name="T33" fmla="*/ 51 h 300"/>
                <a:gd name="T34" fmla="*/ 163 w 233"/>
                <a:gd name="T35" fmla="*/ 43 h 300"/>
                <a:gd name="T36" fmla="*/ 150 w 233"/>
                <a:gd name="T37" fmla="*/ 38 h 300"/>
                <a:gd name="T38" fmla="*/ 134 w 233"/>
                <a:gd name="T39" fmla="*/ 37 h 300"/>
                <a:gd name="T40" fmla="*/ 115 w 233"/>
                <a:gd name="T41" fmla="*/ 39 h 300"/>
                <a:gd name="T42" fmla="*/ 98 w 233"/>
                <a:gd name="T43" fmla="*/ 46 h 300"/>
                <a:gd name="T44" fmla="*/ 83 w 233"/>
                <a:gd name="T45" fmla="*/ 57 h 300"/>
                <a:gd name="T46" fmla="*/ 70 w 233"/>
                <a:gd name="T47" fmla="*/ 71 h 300"/>
                <a:gd name="T48" fmla="*/ 59 w 233"/>
                <a:gd name="T49" fmla="*/ 89 h 300"/>
                <a:gd name="T50" fmla="*/ 51 w 233"/>
                <a:gd name="T51" fmla="*/ 111 h 300"/>
                <a:gd name="T52" fmla="*/ 46 w 233"/>
                <a:gd name="T53" fmla="*/ 134 h 300"/>
                <a:gd name="T54" fmla="*/ 45 w 233"/>
                <a:gd name="T55" fmla="*/ 159 h 300"/>
                <a:gd name="T56" fmla="*/ 45 w 233"/>
                <a:gd name="T57" fmla="*/ 300 h 300"/>
                <a:gd name="T58" fmla="*/ 0 w 233"/>
                <a:gd name="T59" fmla="*/ 300 h 300"/>
                <a:gd name="T60" fmla="*/ 0 w 233"/>
                <a:gd name="T61" fmla="*/ 6 h 300"/>
                <a:gd name="T62" fmla="*/ 44 w 233"/>
                <a:gd name="T63" fmla="*/ 6 h 300"/>
                <a:gd name="T64" fmla="*/ 44 w 233"/>
                <a:gd name="T65" fmla="*/ 28 h 300"/>
                <a:gd name="T66" fmla="*/ 42 w 233"/>
                <a:gd name="T67" fmla="*/ 51 h 300"/>
                <a:gd name="T68" fmla="*/ 39 w 233"/>
                <a:gd name="T69" fmla="*/ 71 h 300"/>
                <a:gd name="T70" fmla="*/ 41 w 233"/>
                <a:gd name="T71" fmla="*/ 72 h 300"/>
                <a:gd name="T72" fmla="*/ 51 w 233"/>
                <a:gd name="T73" fmla="*/ 52 h 300"/>
                <a:gd name="T74" fmla="*/ 64 w 233"/>
                <a:gd name="T75" fmla="*/ 34 h 300"/>
                <a:gd name="T76" fmla="*/ 80 w 233"/>
                <a:gd name="T77" fmla="*/ 20 h 300"/>
                <a:gd name="T78" fmla="*/ 99 w 233"/>
                <a:gd name="T79" fmla="*/ 9 h 300"/>
                <a:gd name="T80" fmla="*/ 121 w 233"/>
                <a:gd name="T81" fmla="*/ 3 h 300"/>
                <a:gd name="T82" fmla="*/ 145 w 233"/>
                <a:gd name="T8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3" h="300">
                  <a:moveTo>
                    <a:pt x="145" y="0"/>
                  </a:moveTo>
                  <a:lnTo>
                    <a:pt x="166" y="2"/>
                  </a:lnTo>
                  <a:lnTo>
                    <a:pt x="183" y="6"/>
                  </a:lnTo>
                  <a:lnTo>
                    <a:pt x="198" y="13"/>
                  </a:lnTo>
                  <a:lnTo>
                    <a:pt x="209" y="23"/>
                  </a:lnTo>
                  <a:lnTo>
                    <a:pt x="218" y="34"/>
                  </a:lnTo>
                  <a:lnTo>
                    <a:pt x="225" y="47"/>
                  </a:lnTo>
                  <a:lnTo>
                    <a:pt x="230" y="62"/>
                  </a:lnTo>
                  <a:lnTo>
                    <a:pt x="232" y="78"/>
                  </a:lnTo>
                  <a:lnTo>
                    <a:pt x="233" y="95"/>
                  </a:lnTo>
                  <a:lnTo>
                    <a:pt x="233" y="300"/>
                  </a:lnTo>
                  <a:lnTo>
                    <a:pt x="189" y="300"/>
                  </a:lnTo>
                  <a:lnTo>
                    <a:pt x="189" y="110"/>
                  </a:lnTo>
                  <a:lnTo>
                    <a:pt x="188" y="91"/>
                  </a:lnTo>
                  <a:lnTo>
                    <a:pt x="185" y="75"/>
                  </a:lnTo>
                  <a:lnTo>
                    <a:pt x="181" y="61"/>
                  </a:lnTo>
                  <a:lnTo>
                    <a:pt x="173" y="51"/>
                  </a:lnTo>
                  <a:lnTo>
                    <a:pt x="163" y="43"/>
                  </a:lnTo>
                  <a:lnTo>
                    <a:pt x="150" y="38"/>
                  </a:lnTo>
                  <a:lnTo>
                    <a:pt x="134" y="37"/>
                  </a:lnTo>
                  <a:lnTo>
                    <a:pt x="115" y="39"/>
                  </a:lnTo>
                  <a:lnTo>
                    <a:pt x="98" y="46"/>
                  </a:lnTo>
                  <a:lnTo>
                    <a:pt x="83" y="57"/>
                  </a:lnTo>
                  <a:lnTo>
                    <a:pt x="70" y="71"/>
                  </a:lnTo>
                  <a:lnTo>
                    <a:pt x="59" y="89"/>
                  </a:lnTo>
                  <a:lnTo>
                    <a:pt x="51" y="111"/>
                  </a:lnTo>
                  <a:lnTo>
                    <a:pt x="46" y="134"/>
                  </a:lnTo>
                  <a:lnTo>
                    <a:pt x="45" y="159"/>
                  </a:lnTo>
                  <a:lnTo>
                    <a:pt x="45" y="300"/>
                  </a:lnTo>
                  <a:lnTo>
                    <a:pt x="0" y="300"/>
                  </a:lnTo>
                  <a:lnTo>
                    <a:pt x="0" y="6"/>
                  </a:lnTo>
                  <a:lnTo>
                    <a:pt x="44" y="6"/>
                  </a:lnTo>
                  <a:lnTo>
                    <a:pt x="44" y="28"/>
                  </a:lnTo>
                  <a:lnTo>
                    <a:pt x="42" y="51"/>
                  </a:lnTo>
                  <a:lnTo>
                    <a:pt x="39" y="71"/>
                  </a:lnTo>
                  <a:lnTo>
                    <a:pt x="41" y="72"/>
                  </a:lnTo>
                  <a:lnTo>
                    <a:pt x="51" y="52"/>
                  </a:lnTo>
                  <a:lnTo>
                    <a:pt x="64" y="34"/>
                  </a:lnTo>
                  <a:lnTo>
                    <a:pt x="80" y="20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56C46F5-2C31-BDC3-35E1-7087BBFFED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9" y="-197"/>
              <a:ext cx="81" cy="101"/>
            </a:xfrm>
            <a:custGeom>
              <a:avLst/>
              <a:gdLst>
                <a:gd name="T0" fmla="*/ 127 w 243"/>
                <a:gd name="T1" fmla="*/ 34 h 304"/>
                <a:gd name="T2" fmla="*/ 107 w 243"/>
                <a:gd name="T3" fmla="*/ 36 h 304"/>
                <a:gd name="T4" fmla="*/ 90 w 243"/>
                <a:gd name="T5" fmla="*/ 43 h 304"/>
                <a:gd name="T6" fmla="*/ 75 w 243"/>
                <a:gd name="T7" fmla="*/ 54 h 304"/>
                <a:gd name="T8" fmla="*/ 63 w 243"/>
                <a:gd name="T9" fmla="*/ 69 h 304"/>
                <a:gd name="T10" fmla="*/ 54 w 243"/>
                <a:gd name="T11" fmla="*/ 88 h 304"/>
                <a:gd name="T12" fmla="*/ 49 w 243"/>
                <a:gd name="T13" fmla="*/ 110 h 304"/>
                <a:gd name="T14" fmla="*/ 197 w 243"/>
                <a:gd name="T15" fmla="*/ 110 h 304"/>
                <a:gd name="T16" fmla="*/ 196 w 243"/>
                <a:gd name="T17" fmla="*/ 91 h 304"/>
                <a:gd name="T18" fmla="*/ 191 w 243"/>
                <a:gd name="T19" fmla="*/ 75 h 304"/>
                <a:gd name="T20" fmla="*/ 184 w 243"/>
                <a:gd name="T21" fmla="*/ 61 h 304"/>
                <a:gd name="T22" fmla="*/ 173 w 243"/>
                <a:gd name="T23" fmla="*/ 49 h 304"/>
                <a:gd name="T24" fmla="*/ 160 w 243"/>
                <a:gd name="T25" fmla="*/ 41 h 304"/>
                <a:gd name="T26" fmla="*/ 145 w 243"/>
                <a:gd name="T27" fmla="*/ 35 h 304"/>
                <a:gd name="T28" fmla="*/ 127 w 243"/>
                <a:gd name="T29" fmla="*/ 34 h 304"/>
                <a:gd name="T30" fmla="*/ 129 w 243"/>
                <a:gd name="T31" fmla="*/ 0 h 304"/>
                <a:gd name="T32" fmla="*/ 154 w 243"/>
                <a:gd name="T33" fmla="*/ 2 h 304"/>
                <a:gd name="T34" fmla="*/ 176 w 243"/>
                <a:gd name="T35" fmla="*/ 8 h 304"/>
                <a:gd name="T36" fmla="*/ 194 w 243"/>
                <a:gd name="T37" fmla="*/ 17 h 304"/>
                <a:gd name="T38" fmla="*/ 210 w 243"/>
                <a:gd name="T39" fmla="*/ 29 h 304"/>
                <a:gd name="T40" fmla="*/ 222 w 243"/>
                <a:gd name="T41" fmla="*/ 44 h 304"/>
                <a:gd name="T42" fmla="*/ 231 w 243"/>
                <a:gd name="T43" fmla="*/ 61 h 304"/>
                <a:gd name="T44" fmla="*/ 238 w 243"/>
                <a:gd name="T45" fmla="*/ 79 h 304"/>
                <a:gd name="T46" fmla="*/ 242 w 243"/>
                <a:gd name="T47" fmla="*/ 99 h 304"/>
                <a:gd name="T48" fmla="*/ 243 w 243"/>
                <a:gd name="T49" fmla="*/ 122 h 304"/>
                <a:gd name="T50" fmla="*/ 243 w 243"/>
                <a:gd name="T51" fmla="*/ 131 h 304"/>
                <a:gd name="T52" fmla="*/ 242 w 243"/>
                <a:gd name="T53" fmla="*/ 143 h 304"/>
                <a:gd name="T54" fmla="*/ 47 w 243"/>
                <a:gd name="T55" fmla="*/ 143 h 304"/>
                <a:gd name="T56" fmla="*/ 47 w 243"/>
                <a:gd name="T57" fmla="*/ 171 h 304"/>
                <a:gd name="T58" fmla="*/ 50 w 243"/>
                <a:gd name="T59" fmla="*/ 194 h 304"/>
                <a:gd name="T60" fmla="*/ 56 w 243"/>
                <a:gd name="T61" fmla="*/ 214 h 304"/>
                <a:gd name="T62" fmla="*/ 64 w 243"/>
                <a:gd name="T63" fmla="*/ 231 h 304"/>
                <a:gd name="T64" fmla="*/ 75 w 243"/>
                <a:gd name="T65" fmla="*/ 244 h 304"/>
                <a:gd name="T66" fmla="*/ 89 w 243"/>
                <a:gd name="T67" fmla="*/ 255 h 304"/>
                <a:gd name="T68" fmla="*/ 105 w 243"/>
                <a:gd name="T69" fmla="*/ 262 h 304"/>
                <a:gd name="T70" fmla="*/ 123 w 243"/>
                <a:gd name="T71" fmla="*/ 266 h 304"/>
                <a:gd name="T72" fmla="*/ 144 w 243"/>
                <a:gd name="T73" fmla="*/ 267 h 304"/>
                <a:gd name="T74" fmla="*/ 167 w 243"/>
                <a:gd name="T75" fmla="*/ 266 h 304"/>
                <a:gd name="T76" fmla="*/ 189 w 243"/>
                <a:gd name="T77" fmla="*/ 262 h 304"/>
                <a:gd name="T78" fmla="*/ 210 w 243"/>
                <a:gd name="T79" fmla="*/ 256 h 304"/>
                <a:gd name="T80" fmla="*/ 228 w 243"/>
                <a:gd name="T81" fmla="*/ 249 h 304"/>
                <a:gd name="T82" fmla="*/ 232 w 243"/>
                <a:gd name="T83" fmla="*/ 286 h 304"/>
                <a:gd name="T84" fmla="*/ 203 w 243"/>
                <a:gd name="T85" fmla="*/ 296 h 304"/>
                <a:gd name="T86" fmla="*/ 171 w 243"/>
                <a:gd name="T87" fmla="*/ 302 h 304"/>
                <a:gd name="T88" fmla="*/ 136 w 243"/>
                <a:gd name="T89" fmla="*/ 304 h 304"/>
                <a:gd name="T90" fmla="*/ 108 w 243"/>
                <a:gd name="T91" fmla="*/ 302 h 304"/>
                <a:gd name="T92" fmla="*/ 83 w 243"/>
                <a:gd name="T93" fmla="*/ 297 h 304"/>
                <a:gd name="T94" fmla="*/ 62 w 243"/>
                <a:gd name="T95" fmla="*/ 288 h 304"/>
                <a:gd name="T96" fmla="*/ 43 w 243"/>
                <a:gd name="T97" fmla="*/ 275 h 304"/>
                <a:gd name="T98" fmla="*/ 28 w 243"/>
                <a:gd name="T99" fmla="*/ 259 h 304"/>
                <a:gd name="T100" fmla="*/ 15 w 243"/>
                <a:gd name="T101" fmla="*/ 238 h 304"/>
                <a:gd name="T102" fmla="*/ 7 w 243"/>
                <a:gd name="T103" fmla="*/ 214 h 304"/>
                <a:gd name="T104" fmla="*/ 1 w 243"/>
                <a:gd name="T105" fmla="*/ 186 h 304"/>
                <a:gd name="T106" fmla="*/ 0 w 243"/>
                <a:gd name="T107" fmla="*/ 154 h 304"/>
                <a:gd name="T108" fmla="*/ 1 w 243"/>
                <a:gd name="T109" fmla="*/ 126 h 304"/>
                <a:gd name="T110" fmla="*/ 7 w 243"/>
                <a:gd name="T111" fmla="*/ 98 h 304"/>
                <a:gd name="T112" fmla="*/ 15 w 243"/>
                <a:gd name="T113" fmla="*/ 74 h 304"/>
                <a:gd name="T114" fmla="*/ 27 w 243"/>
                <a:gd name="T115" fmla="*/ 53 h 304"/>
                <a:gd name="T116" fmla="*/ 42 w 243"/>
                <a:gd name="T117" fmla="*/ 35 h 304"/>
                <a:gd name="T118" fmla="*/ 60 w 243"/>
                <a:gd name="T119" fmla="*/ 20 h 304"/>
                <a:gd name="T120" fmla="*/ 80 w 243"/>
                <a:gd name="T121" fmla="*/ 9 h 304"/>
                <a:gd name="T122" fmla="*/ 103 w 243"/>
                <a:gd name="T123" fmla="*/ 2 h 304"/>
                <a:gd name="T124" fmla="*/ 129 w 243"/>
                <a:gd name="T125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304">
                  <a:moveTo>
                    <a:pt x="127" y="34"/>
                  </a:moveTo>
                  <a:lnTo>
                    <a:pt x="107" y="36"/>
                  </a:lnTo>
                  <a:lnTo>
                    <a:pt x="90" y="43"/>
                  </a:lnTo>
                  <a:lnTo>
                    <a:pt x="75" y="54"/>
                  </a:lnTo>
                  <a:lnTo>
                    <a:pt x="63" y="69"/>
                  </a:lnTo>
                  <a:lnTo>
                    <a:pt x="54" y="88"/>
                  </a:lnTo>
                  <a:lnTo>
                    <a:pt x="49" y="110"/>
                  </a:lnTo>
                  <a:lnTo>
                    <a:pt x="197" y="110"/>
                  </a:lnTo>
                  <a:lnTo>
                    <a:pt x="196" y="91"/>
                  </a:lnTo>
                  <a:lnTo>
                    <a:pt x="191" y="75"/>
                  </a:lnTo>
                  <a:lnTo>
                    <a:pt x="184" y="61"/>
                  </a:lnTo>
                  <a:lnTo>
                    <a:pt x="173" y="49"/>
                  </a:lnTo>
                  <a:lnTo>
                    <a:pt x="160" y="41"/>
                  </a:lnTo>
                  <a:lnTo>
                    <a:pt x="145" y="35"/>
                  </a:lnTo>
                  <a:lnTo>
                    <a:pt x="127" y="34"/>
                  </a:lnTo>
                  <a:close/>
                  <a:moveTo>
                    <a:pt x="129" y="0"/>
                  </a:moveTo>
                  <a:lnTo>
                    <a:pt x="154" y="2"/>
                  </a:lnTo>
                  <a:lnTo>
                    <a:pt x="176" y="8"/>
                  </a:lnTo>
                  <a:lnTo>
                    <a:pt x="194" y="17"/>
                  </a:lnTo>
                  <a:lnTo>
                    <a:pt x="210" y="29"/>
                  </a:lnTo>
                  <a:lnTo>
                    <a:pt x="222" y="44"/>
                  </a:lnTo>
                  <a:lnTo>
                    <a:pt x="231" y="61"/>
                  </a:lnTo>
                  <a:lnTo>
                    <a:pt x="238" y="79"/>
                  </a:lnTo>
                  <a:lnTo>
                    <a:pt x="242" y="99"/>
                  </a:lnTo>
                  <a:lnTo>
                    <a:pt x="243" y="122"/>
                  </a:lnTo>
                  <a:lnTo>
                    <a:pt x="243" y="131"/>
                  </a:lnTo>
                  <a:lnTo>
                    <a:pt x="242" y="143"/>
                  </a:lnTo>
                  <a:lnTo>
                    <a:pt x="47" y="143"/>
                  </a:lnTo>
                  <a:lnTo>
                    <a:pt x="47" y="171"/>
                  </a:lnTo>
                  <a:lnTo>
                    <a:pt x="50" y="194"/>
                  </a:lnTo>
                  <a:lnTo>
                    <a:pt x="56" y="214"/>
                  </a:lnTo>
                  <a:lnTo>
                    <a:pt x="64" y="231"/>
                  </a:lnTo>
                  <a:lnTo>
                    <a:pt x="75" y="244"/>
                  </a:lnTo>
                  <a:lnTo>
                    <a:pt x="89" y="255"/>
                  </a:lnTo>
                  <a:lnTo>
                    <a:pt x="105" y="262"/>
                  </a:lnTo>
                  <a:lnTo>
                    <a:pt x="123" y="266"/>
                  </a:lnTo>
                  <a:lnTo>
                    <a:pt x="144" y="267"/>
                  </a:lnTo>
                  <a:lnTo>
                    <a:pt x="167" y="266"/>
                  </a:lnTo>
                  <a:lnTo>
                    <a:pt x="189" y="262"/>
                  </a:lnTo>
                  <a:lnTo>
                    <a:pt x="210" y="256"/>
                  </a:lnTo>
                  <a:lnTo>
                    <a:pt x="228" y="249"/>
                  </a:lnTo>
                  <a:lnTo>
                    <a:pt x="232" y="286"/>
                  </a:lnTo>
                  <a:lnTo>
                    <a:pt x="203" y="296"/>
                  </a:lnTo>
                  <a:lnTo>
                    <a:pt x="171" y="302"/>
                  </a:lnTo>
                  <a:lnTo>
                    <a:pt x="136" y="304"/>
                  </a:lnTo>
                  <a:lnTo>
                    <a:pt x="108" y="302"/>
                  </a:lnTo>
                  <a:lnTo>
                    <a:pt x="83" y="297"/>
                  </a:lnTo>
                  <a:lnTo>
                    <a:pt x="62" y="288"/>
                  </a:lnTo>
                  <a:lnTo>
                    <a:pt x="43" y="275"/>
                  </a:lnTo>
                  <a:lnTo>
                    <a:pt x="28" y="259"/>
                  </a:lnTo>
                  <a:lnTo>
                    <a:pt x="15" y="238"/>
                  </a:lnTo>
                  <a:lnTo>
                    <a:pt x="7" y="214"/>
                  </a:lnTo>
                  <a:lnTo>
                    <a:pt x="1" y="186"/>
                  </a:lnTo>
                  <a:lnTo>
                    <a:pt x="0" y="154"/>
                  </a:lnTo>
                  <a:lnTo>
                    <a:pt x="1" y="126"/>
                  </a:lnTo>
                  <a:lnTo>
                    <a:pt x="7" y="98"/>
                  </a:lnTo>
                  <a:lnTo>
                    <a:pt x="15" y="74"/>
                  </a:lnTo>
                  <a:lnTo>
                    <a:pt x="27" y="53"/>
                  </a:lnTo>
                  <a:lnTo>
                    <a:pt x="42" y="35"/>
                  </a:lnTo>
                  <a:lnTo>
                    <a:pt x="60" y="20"/>
                  </a:lnTo>
                  <a:lnTo>
                    <a:pt x="80" y="9"/>
                  </a:lnTo>
                  <a:lnTo>
                    <a:pt x="103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47613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 Arg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3DEC59-F5CF-CEAA-802E-33C6505C4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900" t="26977" r="8429" b="1"/>
          <a:stretch/>
        </p:blipFill>
        <p:spPr>
          <a:xfrm>
            <a:off x="0" y="0"/>
            <a:ext cx="914272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0802B6-4722-244C-B8A6-46B69A03D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4" t="-204" r="7262" b="2069"/>
          <a:stretch/>
        </p:blipFill>
        <p:spPr>
          <a:xfrm>
            <a:off x="0" y="-10684"/>
            <a:ext cx="9144000" cy="51541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B31FB66-2712-F396-5A1F-7FBA5B6506A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67440" y="1672019"/>
            <a:ext cx="8084844" cy="180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8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Argonne DO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3DEC59-F5CF-CEAA-802E-33C6505C4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900" t="26977" r="8429" b="1"/>
          <a:stretch/>
        </p:blipFill>
        <p:spPr>
          <a:xfrm>
            <a:off x="0" y="0"/>
            <a:ext cx="914272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0802B6-4722-244C-B8A6-46B69A03D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4" t="-204" r="7262" b="2069"/>
          <a:stretch/>
        </p:blipFill>
        <p:spPr>
          <a:xfrm>
            <a:off x="0" y="-10684"/>
            <a:ext cx="9144000" cy="515418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47E5F9-B3C6-2B12-494A-D57201CFCC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72824" y="2012273"/>
            <a:ext cx="5016210" cy="11196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7DC027-5E44-05DA-8FE7-5373F2F9B0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09" y="2259106"/>
            <a:ext cx="2446259" cy="62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7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FF942FA-E8D8-7F73-B508-F9761FA55B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2" y="4720399"/>
            <a:ext cx="2181368" cy="24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7329" y="914400"/>
            <a:ext cx="5002306" cy="2057400"/>
          </a:xfrm>
          <a:solidFill>
            <a:schemeClr val="accent2"/>
          </a:solidFill>
        </p:spPr>
        <p:txBody>
          <a:bodyPr lIns="228600" rIns="182880" bIns="0" anchor="ctr" anchorCtr="0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B593A0-1381-9E08-C43E-02227E369EC8}"/>
              </a:ext>
            </a:extLst>
          </p:cNvPr>
          <p:cNvSpPr/>
          <p:nvPr userDrawn="1"/>
        </p:nvSpPr>
        <p:spPr>
          <a:xfrm>
            <a:off x="-1271" y="914400"/>
            <a:ext cx="228600" cy="2057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 dirty="0">
              <a:solidFill>
                <a:schemeClr val="accent1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840A56-6BA9-8FE9-4544-1F2426DC070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229542" y="914400"/>
            <a:ext cx="3911600" cy="2057400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3552" y="238125"/>
            <a:ext cx="4765990" cy="67627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600" b="1" cap="all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B8C1237-9E9A-A9B9-D997-F971E7E403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5" name="Text Placeholder 45">
            <a:extLst>
              <a:ext uri="{FF2B5EF4-FFF2-40B4-BE49-F238E27FC236}">
                <a16:creationId xmlns:a16="http://schemas.microsoft.com/office/drawing/2014/main" id="{F23F5504-504E-35E3-02E6-1E4869CD6A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64C7D51-4165-B55A-4253-6B2637C720C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15651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Text Placeholder 45">
            <a:extLst>
              <a:ext uri="{FF2B5EF4-FFF2-40B4-BE49-F238E27FC236}">
                <a16:creationId xmlns:a16="http://schemas.microsoft.com/office/drawing/2014/main" id="{F0DE6988-954D-993F-40F1-7BB0D8A8E06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15651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BBA2D86-84B3-B15A-ACC9-771B8BA779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18671" y="322952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9" name="Text Placeholder 45">
            <a:extLst>
              <a:ext uri="{FF2B5EF4-FFF2-40B4-BE49-F238E27FC236}">
                <a16:creationId xmlns:a16="http://schemas.microsoft.com/office/drawing/2014/main" id="{9F09511A-BF35-DDA5-9473-7AD4769E5B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18671" y="3533777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434AD4-28D0-93A6-9DF2-B7249F6616B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18671" y="4298950"/>
            <a:ext cx="2720529" cy="4206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400"/>
            </a:lvl1pPr>
          </a:lstStyle>
          <a:p>
            <a:pPr lvl="0"/>
            <a:r>
              <a:rPr lang="en-US" dirty="0"/>
              <a:t>Presentation Date</a:t>
            </a:r>
          </a:p>
          <a:p>
            <a:pPr lvl="0"/>
            <a:r>
              <a:rPr lang="en-US" dirty="0"/>
              <a:t>City, State (presentation location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51F9776-09B6-CCA1-8836-30C45CC0A7A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6118671" y="193037"/>
            <a:ext cx="2853832" cy="63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8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1836F8CE-690E-37F4-56F1-3C25953899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2" y="4720399"/>
            <a:ext cx="2181368" cy="2468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3DEC59-F5CF-CEAA-802E-33C6505C4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4900" t="26978" r="8429" b="9296"/>
          <a:stretch/>
        </p:blipFill>
        <p:spPr>
          <a:xfrm>
            <a:off x="0" y="0"/>
            <a:ext cx="9142729" cy="44886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0802B6-4722-244C-B8A6-46B69A03D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4" t="-203" r="7262" b="14537"/>
          <a:stretch/>
        </p:blipFill>
        <p:spPr>
          <a:xfrm>
            <a:off x="0" y="-10684"/>
            <a:ext cx="9144000" cy="4499372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CA2449B-096C-80E6-9654-D9E3FA712D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271" y="0"/>
            <a:ext cx="8840471" cy="4488688"/>
          </a:xfrm>
        </p:spPr>
        <p:txBody>
          <a:bodyPr lIns="457200" bIns="182880"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Type in section break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69FDA32-73D6-DAC0-4F45-D6EC80DE3D9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6118671" y="4521132"/>
            <a:ext cx="2853832" cy="63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7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, Sub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E61F04F-3CF4-D566-EF9D-9CDCD0B981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476E8C9-921B-17FC-9AEA-348F1AA2B0F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7200" y="1431925"/>
            <a:ext cx="7315200" cy="3273425"/>
          </a:xfrm>
        </p:spPr>
        <p:txBody>
          <a:bodyPr/>
          <a:lstStyle/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828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143321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C0DE28-2C3E-0EAF-93C5-37D6D8C0CD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984334"/>
            <a:ext cx="4085546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7E01C83-966B-62F9-D4BF-6F48E204A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8673" y="1984334"/>
            <a:ext cx="4110527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1BF1D2-8C7B-AE42-B2C5-BF7A4CD559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1435694"/>
            <a:ext cx="4085546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CC8EC55-CB52-3EB0-0CD2-2FD334FE87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28673" y="1435694"/>
            <a:ext cx="4110527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</p:spTree>
    <p:extLst>
      <p:ext uri="{BB962C8B-B14F-4D97-AF65-F5344CB8AC3E}">
        <p14:creationId xmlns:p14="http://schemas.microsoft.com/office/powerpoint/2010/main" val="12588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C0DE28-2C3E-0EAF-93C5-37D6D8C0CD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199" y="1984334"/>
            <a:ext cx="267004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7E01C83-966B-62F9-D4BF-6F48E204A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13175" y="1984334"/>
            <a:ext cx="267004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1BF1D2-8C7B-AE42-B2C5-BF7A4CD559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1435694"/>
            <a:ext cx="267004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CC8EC55-CB52-3EB0-0CD2-2FD334FE87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13175" y="1435694"/>
            <a:ext cx="267004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AD342F2D-DDFA-2AD9-2E71-9106C802294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69152" y="1984334"/>
            <a:ext cx="267004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7534E44-91EA-211B-EF04-8BE09DECD7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69152" y="1435694"/>
            <a:ext cx="267004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</p:spTree>
    <p:extLst>
      <p:ext uri="{BB962C8B-B14F-4D97-AF65-F5344CB8AC3E}">
        <p14:creationId xmlns:p14="http://schemas.microsoft.com/office/powerpoint/2010/main" val="363329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C0DE28-2C3E-0EAF-93C5-37D6D8C0CD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199" y="1984334"/>
            <a:ext cx="202996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7E01C83-966B-62F9-D4BF-6F48E204A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75559" y="1984334"/>
            <a:ext cx="202996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1BF1D2-8C7B-AE42-B2C5-BF7A4CD559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1435694"/>
            <a:ext cx="202996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9CC8EC55-CB52-3EB0-0CD2-2FD334FE87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75559" y="1435694"/>
            <a:ext cx="202996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AD342F2D-DDFA-2AD9-2E71-9106C802294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93919" y="1984334"/>
            <a:ext cx="202996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7534E44-91EA-211B-EF04-8BE09DECD7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93919" y="1435694"/>
            <a:ext cx="202996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E8AC771-2E8E-7334-4620-6CED5E4A62C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12280" y="1984334"/>
            <a:ext cx="2029968" cy="2721016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9E75F18B-928B-D8CD-3AFB-13FF334E04B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12280" y="1435694"/>
            <a:ext cx="2029968" cy="548640"/>
          </a:xfrm>
          <a:solidFill>
            <a:schemeClr val="tx2"/>
          </a:solidFill>
        </p:spPr>
        <p:txBody>
          <a:bodyPr l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Headline/Topic</a:t>
            </a:r>
          </a:p>
        </p:txBody>
      </p:sp>
    </p:spTree>
    <p:extLst>
      <p:ext uri="{BB962C8B-B14F-4D97-AF65-F5344CB8AC3E}">
        <p14:creationId xmlns:p14="http://schemas.microsoft.com/office/powerpoint/2010/main" val="24722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Subtitle: 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CB122-5B65-991A-2FDE-AF2758034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D784A4-5319-59E0-E107-C337A45DE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C70634C6-3CF5-6F27-C809-D042DA00C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93775"/>
            <a:ext cx="8382000" cy="438150"/>
          </a:xfrm>
        </p:spPr>
        <p:txBody>
          <a:bodyPr>
            <a:noAutofit/>
          </a:bodyPr>
          <a:lstStyle>
            <a:lvl1pPr marL="0" indent="0">
              <a:buNone/>
              <a:defRPr sz="2000" b="1" i="0" baseline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subtitle sentence case. Optional: delete as needed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5D3E177C-05C2-2929-E159-59F77C2B0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199" y="2163445"/>
            <a:ext cx="1600200" cy="2541905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 marL="0" indent="0">
              <a:buNone/>
              <a:defRPr sz="1400" b="0"/>
            </a:lvl1pPr>
            <a:lvl2pPr marL="207518" indent="0">
              <a:buNone/>
              <a:defRPr sz="1400" b="1"/>
            </a:lvl2pPr>
            <a:lvl3pPr marL="434975" indent="0">
              <a:buNone/>
              <a:defRPr sz="1400" b="1"/>
            </a:lvl3pPr>
            <a:lvl4pPr marL="605981" indent="0">
              <a:buNone/>
              <a:defRPr sz="1400" b="1"/>
            </a:lvl4pPr>
            <a:lvl5pPr marL="867283" indent="0">
              <a:buNone/>
              <a:defRPr sz="1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85BD39A8-85FE-CB4E-DA30-754FE0F059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151459" y="2163445"/>
            <a:ext cx="1600200" cy="2541905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 marL="0" indent="0">
              <a:buNone/>
              <a:defRPr sz="1400" b="0"/>
            </a:lvl1pPr>
            <a:lvl2pPr marL="207518" indent="0">
              <a:buNone/>
              <a:defRPr sz="1400" b="1"/>
            </a:lvl2pPr>
            <a:lvl3pPr marL="434975" indent="0">
              <a:buNone/>
              <a:defRPr sz="1400" b="1"/>
            </a:lvl3pPr>
            <a:lvl4pPr marL="605981" indent="0">
              <a:buNone/>
              <a:defRPr sz="1400" b="1"/>
            </a:lvl4pPr>
            <a:lvl5pPr marL="867283" indent="0">
              <a:buNone/>
              <a:defRPr sz="1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36BFCC75-DA07-6A20-4D5D-105B7F301F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1435693"/>
            <a:ext cx="1600200" cy="727751"/>
          </a:xfrm>
          <a:solidFill>
            <a:schemeClr val="tx2"/>
          </a:solidFill>
        </p:spPr>
        <p:txBody>
          <a:bodyPr lIns="137160" rIns="91440" bIns="64008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 Topic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AE55B475-E521-6A8A-893B-8CC38F9BE3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51459" y="1435693"/>
            <a:ext cx="1600200" cy="727751"/>
          </a:xfrm>
          <a:solidFill>
            <a:schemeClr val="tx2"/>
          </a:solidFill>
        </p:spPr>
        <p:txBody>
          <a:bodyPr lIns="137160" rIns="91440" bIns="64008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 Topic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DFB5CAF5-E85F-409D-2880-F0B6067F61B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45718" y="2163445"/>
            <a:ext cx="1600200" cy="2541905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 marL="0" indent="0">
              <a:buNone/>
              <a:defRPr sz="1400" b="0"/>
            </a:lvl1pPr>
            <a:lvl2pPr marL="207518" indent="0">
              <a:buNone/>
              <a:defRPr sz="1400" b="1"/>
            </a:lvl2pPr>
            <a:lvl3pPr marL="434975" indent="0">
              <a:buNone/>
              <a:defRPr sz="1400" b="1"/>
            </a:lvl3pPr>
            <a:lvl4pPr marL="605981" indent="0">
              <a:buNone/>
              <a:defRPr sz="1400" b="1"/>
            </a:lvl4pPr>
            <a:lvl5pPr marL="867283" indent="0">
              <a:buNone/>
              <a:defRPr sz="1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17E8E80F-1B5F-5D3E-2409-0CF04DE318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45718" y="1435693"/>
            <a:ext cx="1600200" cy="727751"/>
          </a:xfrm>
          <a:solidFill>
            <a:schemeClr val="tx2"/>
          </a:solidFill>
        </p:spPr>
        <p:txBody>
          <a:bodyPr lIns="137160" rIns="91440" bIns="64008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 Topic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A66346B3-56E4-FB00-E652-E796F6986D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537786" y="2163445"/>
            <a:ext cx="1600200" cy="2541905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 marL="0" indent="0">
              <a:buNone/>
              <a:defRPr sz="1400" b="0"/>
            </a:lvl1pPr>
            <a:lvl2pPr marL="207518" indent="0">
              <a:buNone/>
              <a:defRPr sz="1400" b="1"/>
            </a:lvl2pPr>
            <a:lvl3pPr marL="434975" indent="0">
              <a:buNone/>
              <a:defRPr sz="1400" b="1"/>
            </a:lvl3pPr>
            <a:lvl4pPr marL="605981" indent="0">
              <a:buNone/>
              <a:defRPr sz="1400" b="1"/>
            </a:lvl4pPr>
            <a:lvl5pPr marL="867283" indent="0">
              <a:buNone/>
              <a:defRPr sz="1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A2202FD-33BC-0BA1-F754-345C59A68C4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37786" y="1435693"/>
            <a:ext cx="1600200" cy="727751"/>
          </a:xfrm>
          <a:solidFill>
            <a:schemeClr val="tx2"/>
          </a:solidFill>
        </p:spPr>
        <p:txBody>
          <a:bodyPr lIns="137160" rIns="91440" bIns="64008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 Topic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5EB459E5-6A74-A385-F343-520C27E1C2C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238399" y="2163445"/>
            <a:ext cx="1600200" cy="2541905"/>
          </a:xfrm>
          <a:solidFill>
            <a:schemeClr val="bg1">
              <a:lumMod val="85000"/>
            </a:schemeClr>
          </a:solidFill>
        </p:spPr>
        <p:txBody>
          <a:bodyPr lIns="137160" tIns="91440" rIns="91440" bIns="45720">
            <a:normAutofit/>
          </a:bodyPr>
          <a:lstStyle>
            <a:lvl1pPr marL="0" indent="0">
              <a:buNone/>
              <a:defRPr sz="1400" b="0"/>
            </a:lvl1pPr>
            <a:lvl2pPr marL="207518" indent="0">
              <a:buNone/>
              <a:defRPr sz="1400" b="1"/>
            </a:lvl2pPr>
            <a:lvl3pPr marL="434975" indent="0">
              <a:buNone/>
              <a:defRPr sz="1400" b="1"/>
            </a:lvl3pPr>
            <a:lvl4pPr marL="605981" indent="0">
              <a:buNone/>
              <a:defRPr sz="1400" b="1"/>
            </a:lvl4pPr>
            <a:lvl5pPr marL="867283" indent="0">
              <a:buNone/>
              <a:defRPr sz="1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50070C8D-6CB9-4F0F-A4BF-CBB734703C9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238399" y="1435693"/>
            <a:ext cx="1600200" cy="727751"/>
          </a:xfrm>
          <a:solidFill>
            <a:schemeClr val="tx2"/>
          </a:solidFill>
        </p:spPr>
        <p:txBody>
          <a:bodyPr lIns="137160" rIns="91440" bIns="64008" anchor="b" anchorCtr="0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600" b="1">
                <a:solidFill>
                  <a:schemeClr val="bg1"/>
                </a:solidFill>
              </a:defRPr>
            </a:lvl2pPr>
            <a:lvl3pPr>
              <a:defRPr sz="1600" b="1">
                <a:solidFill>
                  <a:schemeClr val="bg1"/>
                </a:solidFill>
              </a:defRPr>
            </a:lvl3pPr>
            <a:lvl4pPr>
              <a:defRPr sz="1600" b="1">
                <a:solidFill>
                  <a:schemeClr val="bg1"/>
                </a:solidFill>
              </a:defRPr>
            </a:lvl4pPr>
            <a:lvl5pPr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Headline/ Topic</a:t>
            </a:r>
          </a:p>
        </p:txBody>
      </p:sp>
    </p:spTree>
    <p:extLst>
      <p:ext uri="{BB962C8B-B14F-4D97-AF65-F5344CB8AC3E}">
        <p14:creationId xmlns:p14="http://schemas.microsoft.com/office/powerpoint/2010/main" val="327377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8382000" cy="7465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Headline in all caps 28pt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608"/>
            <a:ext cx="7315200" cy="326974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10063" y="4891056"/>
            <a:ext cx="523875" cy="11004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CF5EF28-261C-FD41-A360-1A380056DD1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ED5998-E33A-DA32-910D-D06CB262005E}"/>
              </a:ext>
            </a:extLst>
          </p:cNvPr>
          <p:cNvSpPr/>
          <p:nvPr userDrawn="1"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 dirty="0">
              <a:solidFill>
                <a:schemeClr val="accent1"/>
              </a:solidFill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52885BF-5BBD-C5AD-F58F-E96FE169B7F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3554" y="4835139"/>
            <a:ext cx="1438271" cy="1627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4DA5CC1-1257-5B2F-7BDE-ED65C01F867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7528752" y="4788578"/>
            <a:ext cx="1386649" cy="30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5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0" r:id="rId3"/>
    <p:sldLayoutId id="2147483662" r:id="rId4"/>
    <p:sldLayoutId id="2147483668" r:id="rId5"/>
    <p:sldLayoutId id="2147483671" r:id="rId6"/>
    <p:sldLayoutId id="2147483678" r:id="rId7"/>
    <p:sldLayoutId id="2147483682" r:id="rId8"/>
    <p:sldLayoutId id="2147483679" r:id="rId9"/>
    <p:sldLayoutId id="2147483683" r:id="rId10"/>
    <p:sldLayoutId id="2147483680" r:id="rId11"/>
    <p:sldLayoutId id="2147483681" r:id="rId12"/>
    <p:sldLayoutId id="2147483673" r:id="rId13"/>
    <p:sldLayoutId id="2147483684" r:id="rId14"/>
    <p:sldLayoutId id="2147483674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marL="0" marR="0" indent="0" algn="l" defTabSz="6858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800" b="1" i="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64592" indent="-164592" algn="l" defTabSz="6858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56032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Font typeface="System Font Regular"/>
        <a:buChar char="—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77850" indent="-142875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56032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Font typeface="System Font Regular"/>
        <a:buChar char="—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31875" indent="-164592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Font typeface="System Font Regular"/>
        <a:buChar char="»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C35EA4"/>
          </p15:clr>
        </p15:guide>
        <p15:guide id="2" orient="horz" pos="1620" userDrawn="1">
          <p15:clr>
            <a:srgbClr val="C35EA4"/>
          </p15:clr>
        </p15:guide>
        <p15:guide id="3" pos="144" userDrawn="1">
          <p15:clr>
            <a:srgbClr val="C35EA4"/>
          </p15:clr>
        </p15:guide>
        <p15:guide id="4" pos="288" userDrawn="1">
          <p15:clr>
            <a:srgbClr val="C35EA4"/>
          </p15:clr>
        </p15:guide>
        <p15:guide id="5" orient="horz" pos="576" userDrawn="1">
          <p15:clr>
            <a:srgbClr val="C35EA4"/>
          </p15:clr>
        </p15:guide>
        <p15:guide id="6" orient="horz" pos="2964" userDrawn="1">
          <p15:clr>
            <a:srgbClr val="C35EA4"/>
          </p15:clr>
        </p15:guide>
        <p15:guide id="7" pos="5568" userDrawn="1">
          <p15:clr>
            <a:srgbClr val="C35EA4"/>
          </p15:clr>
        </p15:guide>
        <p15:guide id="8" orient="horz" pos="902" userDrawn="1">
          <p15:clr>
            <a:srgbClr val="C35EA4"/>
          </p15:clr>
        </p15:guide>
        <p15:guide id="9" orient="horz" pos="780" userDrawn="1">
          <p15:clr>
            <a:srgbClr val="C35EA4"/>
          </p15:clr>
        </p15:guide>
        <p15:guide id="10" orient="horz" pos="150" userDrawn="1">
          <p15:clr>
            <a:srgbClr val="C35EA4"/>
          </p15:clr>
        </p15:guide>
        <p15:guide id="11" orient="horz" pos="3132" userDrawn="1">
          <p15:clr>
            <a:srgbClr val="C35EA4"/>
          </p15:clr>
        </p15:guide>
        <p15:guide id="12" orient="horz" pos="104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purr-docs.jacow.org/Functionalities/finalProceedings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noreply@jacow.org" TargetMode="External"/><Relationship Id="rId2" Type="http://schemas.openxmlformats.org/officeDocument/2006/relationships/hyperlink" Target="mailto:LINAC@anl.gov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530A2F86-ECD1-A581-DFF3-C87E5E834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user’s perspective on indico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9014995-1DC2-D3CA-7470-AA13CCC4601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6231" b="16231"/>
          <a:stretch/>
        </p:blipFill>
        <p:spPr>
          <a:xfrm>
            <a:off x="5229635" y="932364"/>
            <a:ext cx="3911600" cy="2057400"/>
          </a:xfr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5E6B250-A288-0132-5CC6-85AFB8956DF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Kelly jaje	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4415896-6F7A-888C-2DEC-6A3C70CB75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Argonne National Laboratory</a:t>
            </a:r>
            <a:br>
              <a:rPr lang="en-US" dirty="0"/>
            </a:br>
            <a:r>
              <a:rPr lang="en-US" dirty="0"/>
              <a:t>LINAC’24 Editor-in-Chief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C941AE2-346F-A931-44FF-64C2A31256F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US" dirty="0"/>
              <a:t>Kent P. Wootton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C238505-E495-0BEA-CCF2-067347E4B40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Argonne National Laboratory</a:t>
            </a:r>
          </a:p>
          <a:p>
            <a:r>
              <a:rPr lang="en-US" dirty="0"/>
              <a:t>LINAC’24 LOC Chair</a:t>
            </a:r>
          </a:p>
        </p:txBody>
      </p:sp>
    </p:spTree>
    <p:extLst>
      <p:ext uri="{BB962C8B-B14F-4D97-AF65-F5344CB8AC3E}">
        <p14:creationId xmlns:p14="http://schemas.microsoft.com/office/powerpoint/2010/main" val="177906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7CC8-510C-D883-7879-583879EE3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Proceedings - PURR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5695B8-38BF-5C71-ECE5-CA28E5E6979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406769"/>
            <a:ext cx="7315200" cy="3298582"/>
          </a:xfrm>
        </p:spPr>
        <p:txBody>
          <a:bodyPr>
            <a:normAutofit/>
          </a:bodyPr>
          <a:lstStyle/>
          <a:p>
            <a:r>
              <a:rPr lang="en-US" dirty="0"/>
              <a:t>Pre-press </a:t>
            </a:r>
          </a:p>
          <a:p>
            <a:pPr lvl="1"/>
            <a:r>
              <a:rPr lang="en-US" dirty="0"/>
              <a:t>Had Materials entered before start of the conference, so it was ready to go</a:t>
            </a:r>
          </a:p>
          <a:p>
            <a:pPr lvl="1"/>
            <a:r>
              <a:rPr lang="en-US" dirty="0"/>
              <a:t>Pre-press released last day of the conference</a:t>
            </a:r>
          </a:p>
        </p:txBody>
      </p:sp>
    </p:spTree>
    <p:extLst>
      <p:ext uri="{BB962C8B-B14F-4D97-AF65-F5344CB8AC3E}">
        <p14:creationId xmlns:p14="http://schemas.microsoft.com/office/powerpoint/2010/main" val="11822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49F7-CA0E-A812-82F2-21C994D4F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Proceedings (cont’d)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738DE-1B72-0A0C-1A23-93EC69F4B77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994173"/>
            <a:ext cx="7315200" cy="3711178"/>
          </a:xfrm>
        </p:spPr>
        <p:txBody>
          <a:bodyPr>
            <a:normAutofit fontScale="92500"/>
          </a:bodyPr>
          <a:lstStyle/>
          <a:p>
            <a:r>
              <a:rPr lang="en-US" dirty="0"/>
              <a:t>Final Proceedings</a:t>
            </a:r>
          </a:p>
          <a:p>
            <a:pPr lvl="1"/>
            <a:r>
              <a:rPr lang="en-US" dirty="0"/>
              <a:t>Followed documentation, e.g., https://ipac-docs.jacow.org/Proceedings/intro/ and the CAT/PURR information  </a:t>
            </a:r>
            <a:r>
              <a:rPr lang="en-US" dirty="0">
                <a:hlinkClick r:id="rId2"/>
              </a:rPr>
              <a:t>https://purr-docs.jacow.org/Functionalities/finalProceedings/</a:t>
            </a:r>
            <a:r>
              <a:rPr lang="en-US" dirty="0"/>
              <a:t>. Did not notice in documentation who to contact regarding DOIs and publishing.</a:t>
            </a:r>
          </a:p>
          <a:p>
            <a:pPr lvl="1"/>
            <a:r>
              <a:rPr lang="en-US" dirty="0"/>
              <a:t>Needed to fix issues in the PDF of full proceedings</a:t>
            </a:r>
          </a:p>
          <a:p>
            <a:pPr lvl="2"/>
            <a:r>
              <a:rPr lang="en-US" dirty="0"/>
              <a:t>3 papers had issues as a result of PDF created by using the Microsoft Print to PDF instead of Adobe PDF printer (recreated PDFs properly, which fixed the issue)</a:t>
            </a:r>
          </a:p>
          <a:p>
            <a:pPr lvl="2"/>
            <a:r>
              <a:rPr lang="en-US" dirty="0"/>
              <a:t>Unsure what caused the other 2 issues</a:t>
            </a:r>
          </a:p>
          <a:p>
            <a:pPr lvl="3"/>
            <a:r>
              <a:rPr lang="en-US" dirty="0"/>
              <a:t>Fixed by replacing the pages with issues in the PDF</a:t>
            </a:r>
          </a:p>
          <a:p>
            <a:pPr lvl="2"/>
            <a:r>
              <a:rPr lang="en-US" dirty="0"/>
              <a:t>Also modified page numbering and embedded fonts in PDF</a:t>
            </a:r>
          </a:p>
          <a:p>
            <a:pPr lvl="2"/>
            <a:r>
              <a:rPr lang="en-US" dirty="0"/>
              <a:t>Replaced the PDF of full proceedings in the zip file</a:t>
            </a:r>
          </a:p>
          <a:p>
            <a:pPr lvl="3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4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DFBF2-F874-C797-D88A-8FB2F1849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Proceedings (cont’D)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12567-9326-93DF-1982-AC6AC623D41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DOIs</a:t>
            </a:r>
          </a:p>
          <a:p>
            <a:pPr lvl="1"/>
            <a:r>
              <a:rPr lang="en-US" dirty="0"/>
              <a:t>Received credentials from Volker Schaa</a:t>
            </a:r>
          </a:p>
          <a:p>
            <a:pPr lvl="1"/>
            <a:r>
              <a:rPr lang="en-US" dirty="0"/>
              <a:t>Heeded warning not to select DOI until ready</a:t>
            </a:r>
          </a:p>
          <a:p>
            <a:r>
              <a:rPr lang="en-US" dirty="0"/>
              <a:t>Generation of Final Proceedings</a:t>
            </a:r>
          </a:p>
          <a:p>
            <a:pPr lvl="1"/>
            <a:r>
              <a:rPr lang="en-US" dirty="0"/>
              <a:t>Ronny Billen (CERN server) and Kazuro Furukawa (KEK server) published</a:t>
            </a:r>
          </a:p>
          <a:p>
            <a:pPr lvl="2"/>
            <a:r>
              <a:rPr lang="en-US" dirty="0"/>
              <a:t>Provided them with zip file that contained updated PDF  </a:t>
            </a:r>
          </a:p>
          <a:p>
            <a:pPr lvl="1"/>
            <a:r>
              <a:rPr lang="en-US" dirty="0"/>
              <a:t>Went well!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0751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87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A2982-8E48-D44D-BDD4-851E8D16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to all who helped us!</a:t>
            </a:r>
          </a:p>
        </p:txBody>
      </p:sp>
    </p:spTree>
    <p:extLst>
      <p:ext uri="{BB962C8B-B14F-4D97-AF65-F5344CB8AC3E}">
        <p14:creationId xmlns:p14="http://schemas.microsoft.com/office/powerpoint/2010/main" val="46672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F029A1E-D357-6470-8AFA-CC473449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LINAC2024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97E2886-7BA3-8252-8EFA-CA8A426C6BA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LINAC2024 was held August 25-30, 2024, in Chicago, IL USA</a:t>
            </a:r>
          </a:p>
          <a:p>
            <a:r>
              <a:rPr lang="en-US" dirty="0"/>
              <a:t>One of the first non-IPAC conferences to use Indico</a:t>
            </a:r>
          </a:p>
          <a:p>
            <a:r>
              <a:rPr lang="en-US" dirty="0"/>
              <a:t>Indico site was used for the conference website</a:t>
            </a:r>
          </a:p>
        </p:txBody>
      </p:sp>
    </p:spTree>
    <p:extLst>
      <p:ext uri="{BB962C8B-B14F-4D97-AF65-F5344CB8AC3E}">
        <p14:creationId xmlns:p14="http://schemas.microsoft.com/office/powerpoint/2010/main" val="213013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542AE-7820-DEE1-FCF4-CEB9EB166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for editor-in-chief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EB50E-73FA-67DE-8A8A-31D23679C0F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Kelly was not able to attend the 2023 Team Meeting, which would have been beneficial.</a:t>
            </a:r>
          </a:p>
          <a:p>
            <a:r>
              <a:rPr lang="en-US" dirty="0"/>
              <a:t>Kelly edited at IPAC’24, which provided helpful information on the editing workflow.  </a:t>
            </a:r>
          </a:p>
          <a:p>
            <a:r>
              <a:rPr lang="en-US" dirty="0"/>
              <a:t>Kent had Indico experience.</a:t>
            </a:r>
          </a:p>
        </p:txBody>
      </p:sp>
    </p:spTree>
    <p:extLst>
      <p:ext uri="{BB962C8B-B14F-4D97-AF65-F5344CB8AC3E}">
        <p14:creationId xmlns:p14="http://schemas.microsoft.com/office/powerpoint/2010/main" val="79954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4ABA8-A008-386F-3A72-5BB163D2E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for authors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1EB3A0-486C-CB06-EC21-A87B2975253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Indico use is new for some authors, so there will be a learning curve.</a:t>
            </a:r>
          </a:p>
        </p:txBody>
      </p:sp>
    </p:spTree>
    <p:extLst>
      <p:ext uri="{BB962C8B-B14F-4D97-AF65-F5344CB8AC3E}">
        <p14:creationId xmlns:p14="http://schemas.microsoft.com/office/powerpoint/2010/main" val="104719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283B-8B71-7D72-D51B-810EDBD75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2F8FE-2E21-F4EB-33F5-9E87CD4CE3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had a lot of questions. The JACoW Team was very helpful!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D4B88-A978-513E-C276-922C128B9B6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Ivan Andrian – all things Indico</a:t>
            </a:r>
          </a:p>
          <a:p>
            <a:r>
              <a:rPr lang="en-US" dirty="0"/>
              <a:t>Stefano Deiuri – JICT support</a:t>
            </a:r>
          </a:p>
          <a:p>
            <a:r>
              <a:rPr lang="en-US" dirty="0"/>
              <a:t>Petr Anisimov – settings in Indico</a:t>
            </a:r>
          </a:p>
          <a:p>
            <a:r>
              <a:rPr lang="en-US" dirty="0"/>
              <a:t>Duarte Galvao, Michaela Marx, Jan Chrin – presentations </a:t>
            </a:r>
          </a:p>
          <a:p>
            <a:r>
              <a:rPr lang="en-US" dirty="0"/>
              <a:t>Jana Thomson – general questions</a:t>
            </a:r>
          </a:p>
          <a:p>
            <a:r>
              <a:rPr lang="en-US" dirty="0"/>
              <a:t>Editorial Team was very patient and understanding with the learning curve.</a:t>
            </a:r>
          </a:p>
          <a:p>
            <a:pPr lvl="1"/>
            <a:r>
              <a:rPr lang="en-US" dirty="0"/>
              <a:t>Kip Bishofberger, Gustavo Bruno, Jan Chrin, Cathy Eyberger (QA), Maggie Loera (author reception), Denise Skiadopoulos (presentation manager), Ling Wang, and Kent Wootton (Indico site and post-conference editing)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5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17622-74D9-AC8E-F60C-077A1DFF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3D544-434E-5680-6CB8-B7774A0B331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Unable to send emails </a:t>
            </a:r>
            <a:r>
              <a:rPr lang="en-US" i="1" dirty="0"/>
              <a:t>from</a:t>
            </a:r>
            <a:r>
              <a:rPr lang="en-US" dirty="0"/>
              <a:t> Indico using </a:t>
            </a:r>
            <a:r>
              <a:rPr lang="en-US" dirty="0">
                <a:hlinkClick r:id="rId2"/>
              </a:rPr>
              <a:t>LINAC@anl.gov</a:t>
            </a:r>
            <a:r>
              <a:rPr lang="en-US" dirty="0"/>
              <a:t> (or any @anl.gov) email.</a:t>
            </a: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Anyone or anything that uses CERN as an email provider can forge email to appear to be coming from Argonne.</a:t>
            </a:r>
          </a:p>
          <a:p>
            <a:r>
              <a:rPr lang="en-US" dirty="0"/>
              <a:t>Used </a:t>
            </a:r>
            <a:r>
              <a:rPr lang="en-US" dirty="0">
                <a:hlinkClick r:id="rId3"/>
              </a:rPr>
              <a:t>noreply@jacow.org</a:t>
            </a:r>
            <a:r>
              <a:rPr lang="en-US" dirty="0"/>
              <a:t> to send from in Indico. </a:t>
            </a:r>
          </a:p>
          <a:p>
            <a:pPr lvl="1"/>
            <a:r>
              <a:rPr lang="en-US" dirty="0"/>
              <a:t>Not ideal as people sometimes replied to that email instead of the conference email.</a:t>
            </a:r>
          </a:p>
          <a:p>
            <a:r>
              <a:rPr lang="en-US" dirty="0"/>
              <a:t>Some confusion with filtering for emails to send</a:t>
            </a:r>
          </a:p>
          <a:p>
            <a:pPr lvl="1"/>
            <a:r>
              <a:rPr lang="en-US" dirty="0"/>
              <a:t>e.g., email to authors who were not yet registered: Suspect that selecting multiple categories uses 'or' logic rather than 'and': that is 'primary speaker' or 'not registered', rather than how we would look at a filter as 'primary speaker' and 'not registered'. </a:t>
            </a:r>
          </a:p>
        </p:txBody>
      </p:sp>
    </p:spTree>
    <p:extLst>
      <p:ext uri="{BB962C8B-B14F-4D97-AF65-F5344CB8AC3E}">
        <p14:creationId xmlns:p14="http://schemas.microsoft.com/office/powerpoint/2010/main" val="201138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7D580-5230-4873-D216-B06211D05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editing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8D577-5917-A017-99CC-B7718763356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Admins cannot submit papers to contributions</a:t>
            </a:r>
          </a:p>
          <a:p>
            <a:pPr marL="298958" lvl="1">
              <a:spcBef>
                <a:spcPts val="0"/>
              </a:spcBef>
            </a:pPr>
            <a:r>
              <a:rPr lang="en-US" dirty="0">
                <a:latin typeface="Aptos" panose="020B0004020202020204" pitchFamily="34" charset="0"/>
                <a:ea typeface="Calibri" panose="020F0502020204030204" pitchFamily="34" charset="0"/>
              </a:rPr>
              <a:t>Must add yourself to the contribution and give yourself rights to submit, upload the paper, and then remove yourself from the contribution</a:t>
            </a:r>
            <a:endParaRPr lang="en-US" dirty="0">
              <a:effectLst/>
              <a:latin typeface="Aptos" panose="020B000402020202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Editing workflow at the conference went well.</a:t>
            </a:r>
          </a:p>
        </p:txBody>
      </p:sp>
    </p:spTree>
    <p:extLst>
      <p:ext uri="{BB962C8B-B14F-4D97-AF65-F5344CB8AC3E}">
        <p14:creationId xmlns:p14="http://schemas.microsoft.com/office/powerpoint/2010/main" val="287107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0F134-9ECD-BA40-5A2C-10982A9BA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09BBD-8BFD-1844-2B6F-0CDE2D8D585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Settings in Indico not set correctly initially (only PDF was marked as publishable)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Caused issue for editors processing slides, e.g., slides appeared as “ready to review” but editor could not upload a PDF; error received when uploading PDF and judging with yellow.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“Presentation materials” button was available for all authors (not sure what was setting was incorrect)</a:t>
            </a:r>
          </a:p>
        </p:txBody>
      </p:sp>
    </p:spTree>
    <p:extLst>
      <p:ext uri="{BB962C8B-B14F-4D97-AF65-F5344CB8AC3E}">
        <p14:creationId xmlns:p14="http://schemas.microsoft.com/office/powerpoint/2010/main" val="95454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0A8F7-C030-6361-EF0B-6D3FD844D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JACoW-Indico Conference Toolbox (JICT)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3B3674-CF29-E25E-F8A6-9A647B56AB3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Stefano Deiuri installed JICT for LINAC24 on the jacow.org server</a:t>
            </a:r>
          </a:p>
          <a:p>
            <a:pPr lvl="1"/>
            <a:r>
              <a:rPr lang="en-US" dirty="0"/>
              <a:t>He had to enable and start cron jobs for us</a:t>
            </a:r>
          </a:p>
          <a:p>
            <a:r>
              <a:rPr lang="en-US" dirty="0"/>
              <a:t>Initial problems</a:t>
            </a:r>
          </a:p>
          <a:p>
            <a:pPr lvl="1"/>
            <a:r>
              <a:rPr lang="en-US" dirty="0"/>
              <a:t>Initially had issues with session and paper codes that we needed to correct</a:t>
            </a:r>
          </a:p>
          <a:p>
            <a:pPr lvl="1"/>
            <a:r>
              <a:rPr lang="en-US" dirty="0"/>
              <a:t>Understanding roles to be set in Indico for various scripts</a:t>
            </a:r>
          </a:p>
          <a:p>
            <a:pPr lvl="1"/>
            <a:r>
              <a:rPr lang="en-US" dirty="0"/>
              <a:t>Understanding when items would appear on JICT (e.g., proceedings office status needing editing to start first)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2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rgonne">
      <a:dk1>
        <a:srgbClr val="000000"/>
      </a:dk1>
      <a:lt1>
        <a:srgbClr val="FFFFFF"/>
      </a:lt1>
      <a:dk2>
        <a:srgbClr val="0082CA"/>
      </a:dk2>
      <a:lt2>
        <a:srgbClr val="F8B200"/>
      </a:lt2>
      <a:accent1>
        <a:srgbClr val="77B300"/>
      </a:accent1>
      <a:accent2>
        <a:srgbClr val="00609C"/>
      </a:accent2>
      <a:accent3>
        <a:srgbClr val="5B0091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450</TotalTime>
  <Words>745</Words>
  <Application>Microsoft Office PowerPoint</Application>
  <PresentationFormat>On-screen Show (16:9)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Arial</vt:lpstr>
      <vt:lpstr>Calibri</vt:lpstr>
      <vt:lpstr>System Font Regular</vt:lpstr>
      <vt:lpstr>Wingdings</vt:lpstr>
      <vt:lpstr>Office Theme</vt:lpstr>
      <vt:lpstr>New user’s perspective on indico</vt:lpstr>
      <vt:lpstr>LINAC2024</vt:lpstr>
      <vt:lpstr>Training for editor-in-chief</vt:lpstr>
      <vt:lpstr>Training for authors</vt:lpstr>
      <vt:lpstr>Thank you!</vt:lpstr>
      <vt:lpstr>Emails</vt:lpstr>
      <vt:lpstr>Paper editing</vt:lpstr>
      <vt:lpstr>presentations</vt:lpstr>
      <vt:lpstr>JACoW-Indico Conference Toolbox (JICT)</vt:lpstr>
      <vt:lpstr>Proceedings - PURR</vt:lpstr>
      <vt:lpstr>Proceedings (cont’d)</vt:lpstr>
      <vt:lpstr>Proceedings (cont’D)</vt:lpstr>
      <vt:lpstr>Thanks to all who helped us!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Soroko, Sonya</dc:creator>
  <cp:lastModifiedBy>Jaje, Kelly M.</cp:lastModifiedBy>
  <cp:revision>27</cp:revision>
  <dcterms:created xsi:type="dcterms:W3CDTF">2024-02-05T17:42:20Z</dcterms:created>
  <dcterms:modified xsi:type="dcterms:W3CDTF">2024-11-01T20:12:48Z</dcterms:modified>
</cp:coreProperties>
</file>