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14"/>
  </p:notesMasterIdLst>
  <p:handoutMasterIdLst>
    <p:handoutMasterId r:id="rId15"/>
  </p:handoutMasterIdLst>
  <p:sldIdLst>
    <p:sldId id="270" r:id="rId6"/>
    <p:sldId id="524" r:id="rId7"/>
    <p:sldId id="515" r:id="rId8"/>
    <p:sldId id="522" r:id="rId9"/>
    <p:sldId id="523" r:id="rId10"/>
    <p:sldId id="517" r:id="rId11"/>
    <p:sldId id="518" r:id="rId12"/>
    <p:sldId id="519" r:id="rId13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660"/>
  </p:normalViewPr>
  <p:slideViewPr>
    <p:cSldViewPr snapToObjects="1">
      <p:cViewPr varScale="1">
        <p:scale>
          <a:sx n="108" d="100"/>
          <a:sy n="108" d="100"/>
        </p:scale>
        <p:origin x="114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10/24/2024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s://maps.msu.edu/interactive/index.php" TargetMode="Externa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r>
              <a:rPr lang="en-US" dirty="0"/>
              <a:t>November 2024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95255" y="2802576"/>
            <a:ext cx="12001499" cy="1168031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en-US" dirty="0"/>
              <a:t>Proposal for JACoW Team Meeting 2025 </a:t>
            </a:r>
            <a:br>
              <a:rPr lang="en-US" dirty="0"/>
            </a:br>
            <a:r>
              <a:rPr lang="en-US" dirty="0"/>
              <a:t>(East Lansing, Michigan, USA)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106BB8-EFA8-4727-79F5-37597A481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Location: MSU campus, East Lansing, MI</a:t>
            </a:r>
          </a:p>
          <a:p>
            <a:r>
              <a:rPr lang="en-US" dirty="0"/>
              <a:t>Time: Late October / Early November 2025</a:t>
            </a:r>
          </a:p>
          <a:p>
            <a:r>
              <a:rPr lang="en-US" dirty="0"/>
              <a:t>Venue</a:t>
            </a:r>
          </a:p>
          <a:p>
            <a:pPr lvl="1"/>
            <a:r>
              <a:rPr lang="en-US" dirty="0"/>
              <a:t>Kellogg Center, or</a:t>
            </a:r>
          </a:p>
          <a:p>
            <a:pPr lvl="1"/>
            <a:r>
              <a:rPr lang="en-US" dirty="0"/>
              <a:t>FRIB building</a:t>
            </a:r>
          </a:p>
          <a:p>
            <a:r>
              <a:rPr lang="en-US" dirty="0"/>
              <a:t>Travel info</a:t>
            </a:r>
          </a:p>
          <a:p>
            <a:pPr lvl="1"/>
            <a:r>
              <a:rPr lang="en-US" dirty="0"/>
              <a:t>Detroit Airport (DTW), international airport</a:t>
            </a:r>
          </a:p>
          <a:p>
            <a:pPr lvl="2"/>
            <a:r>
              <a:rPr lang="en-US" dirty="0"/>
              <a:t>88 Miles away from MSU</a:t>
            </a:r>
          </a:p>
          <a:p>
            <a:pPr lvl="2"/>
            <a:r>
              <a:rPr lang="en-US" dirty="0"/>
              <a:t>Shuttle bus (Michigan Flyer) to/from MSU campus</a:t>
            </a:r>
          </a:p>
          <a:p>
            <a:pPr lvl="1"/>
            <a:r>
              <a:rPr lang="en-US" dirty="0"/>
              <a:t>Lansing airport (LAN)</a:t>
            </a:r>
          </a:p>
          <a:p>
            <a:pPr lvl="2"/>
            <a:r>
              <a:rPr lang="en-US" dirty="0"/>
              <a:t>12 Miles away from MSU</a:t>
            </a:r>
          </a:p>
          <a:p>
            <a:pPr lvl="1"/>
            <a:r>
              <a:rPr lang="en-US" dirty="0"/>
              <a:t>Grand Rapids airport (GRR)</a:t>
            </a:r>
          </a:p>
          <a:p>
            <a:pPr lvl="2"/>
            <a:r>
              <a:rPr lang="en-US" dirty="0"/>
              <a:t>63 Miles away from MSU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Free campus bus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41D663-ECAD-D893-80BB-30D54D82B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JACoW </a:t>
            </a:r>
            <a:r>
              <a:rPr lang="en-US" dirty="0"/>
              <a:t>Team Meeting 2025 proposal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0E5F4-CAC6-291C-6AC3-5B4BC51765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F9F221-25FE-CA0D-46C2-A3C07F6397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050" name="Picture 2" descr="Michigan State University | Lansing, MI">
            <a:extLst>
              <a:ext uri="{FF2B5EF4-FFF2-40B4-BE49-F238E27FC236}">
                <a16:creationId xmlns:a16="http://schemas.microsoft.com/office/drawing/2014/main" id="{FAFF8642-B24A-2295-81B9-62B32F705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948" y="1447800"/>
            <a:ext cx="616154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10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Kellogg Conference Center on MSU campus has full capabilities for conference/event and accommodations</a:t>
            </a:r>
          </a:p>
          <a:p>
            <a:pPr lvl="1"/>
            <a:r>
              <a:rPr lang="en-US" dirty="0"/>
              <a:t>1 Room host &gt;1000 people; 2 Room host ~300 people</a:t>
            </a:r>
          </a:p>
          <a:p>
            <a:pPr lvl="1"/>
            <a:r>
              <a:rPr lang="en-US" dirty="0"/>
              <a:t>&gt; 6 rooms host 60-100 people</a:t>
            </a:r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Kellogg Conference Center on MSU’s Campus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31" y="2747297"/>
            <a:ext cx="3901440" cy="21945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053" y="2747297"/>
            <a:ext cx="3901440" cy="21945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277050" y="5180821"/>
            <a:ext cx="1694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Big Ten Rooms (Banquet Hall)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86021" y="5180820"/>
            <a:ext cx="2019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Heritage Room (Conference Room)</a:t>
            </a:r>
          </a:p>
        </p:txBody>
      </p:sp>
      <p:pic>
        <p:nvPicPr>
          <p:cNvPr id="1026" name="Picture 2" descr="Delux King">
            <a:extLst>
              <a:ext uri="{FF2B5EF4-FFF2-40B4-BE49-F238E27FC236}">
                <a16:creationId xmlns:a16="http://schemas.microsoft.com/office/drawing/2014/main" id="{C505725F-12E9-29B6-046A-DF04850DC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975" y="2747297"/>
            <a:ext cx="3657599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227F2A-1DD2-7356-8058-FAE13D4C7FD3}"/>
              </a:ext>
            </a:extLst>
          </p:cNvPr>
          <p:cNvSpPr txBox="1"/>
          <p:nvPr/>
        </p:nvSpPr>
        <p:spPr>
          <a:xfrm>
            <a:off x="9238247" y="5180819"/>
            <a:ext cx="2019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King bed Room (Guest Room)</a:t>
            </a:r>
          </a:p>
        </p:txBody>
      </p:sp>
    </p:spTree>
    <p:extLst>
      <p:ext uri="{BB962C8B-B14F-4D97-AF65-F5344CB8AC3E}">
        <p14:creationId xmlns:p14="http://schemas.microsoft.com/office/powerpoint/2010/main" val="406831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Spaces at FRIB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7667" y="3961840"/>
            <a:ext cx="2372868" cy="1581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211" y="1784643"/>
            <a:ext cx="2377578" cy="15850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69" y="3961840"/>
            <a:ext cx="2372868" cy="1581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24" y="1771414"/>
            <a:ext cx="2370587" cy="15803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1"/>
          <a:stretch/>
        </p:blipFill>
        <p:spPr>
          <a:xfrm>
            <a:off x="8374071" y="3961840"/>
            <a:ext cx="2377440" cy="15518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294" y="1765821"/>
            <a:ext cx="2374782" cy="15831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747385" y="3339799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Breakout Room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20 seats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9700" y="3369695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Breakout Room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40 seats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1311" y="3382655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Atrium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50 seats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79411" y="557632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Lecture Hall #2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100 seats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51601" y="5581019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Lecture Hall #1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200 seats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54821" y="5530035"/>
            <a:ext cx="1466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Courtyard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5816" y="1044352"/>
            <a:ext cx="1172094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195" indent="-180195" defTabSz="80337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rPr>
              <a:t>Alternatively, FRIB has hosting abilities for academic meetings </a:t>
            </a:r>
          </a:p>
        </p:txBody>
      </p:sp>
    </p:spTree>
    <p:extLst>
      <p:ext uri="{BB962C8B-B14F-4D97-AF65-F5344CB8AC3E}">
        <p14:creationId xmlns:p14="http://schemas.microsoft.com/office/powerpoint/2010/main" val="324659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24474" y="1677886"/>
            <a:ext cx="6286752" cy="4037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1" y="1723309"/>
            <a:ext cx="1928733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/>
              <a:t>East Lansing </a:t>
            </a:r>
          </a:p>
          <a:p>
            <a:r>
              <a:rPr lang="en-US" b="1" dirty="0"/>
              <a:t>         Downtown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581400" y="2822374"/>
            <a:ext cx="137160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28800" y="3078073"/>
            <a:ext cx="151836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/>
              <a:t>Kellogg </a:t>
            </a:r>
          </a:p>
          <a:p>
            <a:r>
              <a:rPr lang="en-US" b="1" dirty="0"/>
              <a:t>Conference </a:t>
            </a:r>
          </a:p>
          <a:p>
            <a:r>
              <a:rPr lang="en-US" b="1" dirty="0"/>
              <a:t>Center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53401" y="4041574"/>
            <a:ext cx="723275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/>
              <a:t>FRIB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43384" y="5487886"/>
            <a:ext cx="1256584" cy="0"/>
          </a:xfrm>
          <a:prstGeom prst="straightConnector1">
            <a:avLst/>
          </a:prstGeom>
          <a:ln w="57150">
            <a:headEnd type="diamond" w="med" len="med"/>
            <a:tailEnd type="diamond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84572" y="5184574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10-minute-walk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 bwMode="auto">
          <a:xfrm>
            <a:off x="286327" y="202425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dirty="0"/>
              <a:t>MSU Campus: FRIB to Kellogg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1511"/>
          <a:stretch/>
        </p:blipFill>
        <p:spPr>
          <a:xfrm>
            <a:off x="8503555" y="4454142"/>
            <a:ext cx="2591596" cy="117148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8509" y="1032413"/>
            <a:ext cx="5736827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195" indent="-180195" defTabSz="803370">
              <a:lnSpc>
                <a:spcPct val="90000"/>
              </a:lnSpc>
              <a:spcBef>
                <a:spcPts val="1206"/>
              </a:spcBef>
              <a:buSzPct val="100000"/>
              <a:buFont typeface="Wingdings" pitchFamily="2" charset="2"/>
              <a:buChar char="§"/>
            </a:pPr>
            <a:r>
              <a:rPr lang="en-US" sz="2200" dirty="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  <a:hlinkClick r:id="rId5"/>
              </a:rPr>
              <a:t>https://maps.msu.edu/interactive/index.php</a:t>
            </a:r>
            <a:endParaRPr lang="en-US" sz="2200" dirty="0">
              <a:solidFill>
                <a:srgbClr val="064308"/>
              </a:solidFill>
              <a:latin typeface="Arial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026" name="Picture 2" descr="https://dynamic-media-cdn.tripadvisor.com/media/photo-o/23/a8/6d/a3/kellogg-hotel-and-conference.jpg?w=1200&amp;h=-1&amp;s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90" y="1695556"/>
            <a:ext cx="1896860" cy="126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05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several hotels around MSU campus and East Lansing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Lodging Near MSU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1" y="3825156"/>
            <a:ext cx="1914236" cy="132656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895101"/>
            <a:ext cx="1939637" cy="145472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849" y="3750598"/>
            <a:ext cx="3656291" cy="137110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3769037"/>
            <a:ext cx="2582603" cy="138541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642" y="1895101"/>
            <a:ext cx="3773476" cy="148243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143000" y="521155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Fairfield Inn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42531" y="5221456"/>
            <a:ext cx="18996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Radisson Lansing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8620" y="5181600"/>
            <a:ext cx="2442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Marriott at University Place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235" y="1895101"/>
            <a:ext cx="2473037" cy="15036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815449" y="3349829"/>
            <a:ext cx="267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Kellogg Hotel &amp; Conference Center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63154" y="3349829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Candlewood Suites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07953" y="3374567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Hyatt Place</a:t>
            </a:r>
          </a:p>
        </p:txBody>
      </p:sp>
    </p:spTree>
    <p:extLst>
      <p:ext uri="{BB962C8B-B14F-4D97-AF65-F5344CB8AC3E}">
        <p14:creationId xmlns:p14="http://schemas.microsoft.com/office/powerpoint/2010/main" val="3242905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MSU is filled with many fun and interesting attractions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see on MSU’s Campus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717" y="4457832"/>
            <a:ext cx="2342952" cy="156196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1292" y="1574056"/>
            <a:ext cx="1881508" cy="148810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6677" y="3221567"/>
            <a:ext cx="2479051" cy="1568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722" y="1574056"/>
            <a:ext cx="1981200" cy="148810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773" y="3218310"/>
            <a:ext cx="2653936" cy="1568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271431" y="3606734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Visit the MSU museum, a Smithsonian Institution affiliate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39023" y="3148701"/>
            <a:ext cx="8776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Visit the W. J. Beal Botanical Gardens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07664" y="3124968"/>
            <a:ext cx="105495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Watch a performance at the Wharton Center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4385" y="1573239"/>
            <a:ext cx="114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See a show at the </a:t>
            </a:r>
            <a:r>
              <a:rPr lang="en-US" sz="1200" dirty="0" err="1"/>
              <a:t>Abrahms</a:t>
            </a:r>
            <a:r>
              <a:rPr lang="en-US" sz="1200" dirty="0"/>
              <a:t> Planetarium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90127" y="1579443"/>
            <a:ext cx="1779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Eat some MSU Dairy Store ice cream!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02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Lansing is full of fun things to do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Places to go in East Lansing and Lansing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November,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914400" y="1343864"/>
            <a:ext cx="8990922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kern="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9224" y="2969023"/>
            <a:ext cx="1987183" cy="14943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658" y="1404199"/>
            <a:ext cx="2571750" cy="14448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64" y="2969024"/>
            <a:ext cx="3657600" cy="1219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477338"/>
            <a:ext cx="2058078" cy="13717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3658278" y="1618269"/>
            <a:ext cx="1038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Visit the Capitol of Michigan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82940" y="3158658"/>
            <a:ext cx="114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See the animals at the Potter Park Zoo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66986" y="3031574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Walk the Lansing River Trail</a:t>
            </a: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629400" y="1634658"/>
            <a:ext cx="1389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Visit the Fenner Nature Center or the Woldumar Nature Center</a:t>
            </a:r>
          </a:p>
          <a:p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64" y="4308193"/>
            <a:ext cx="2478529" cy="165235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249" y="4583352"/>
            <a:ext cx="2374158" cy="143644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4113534" y="4342854"/>
            <a:ext cx="2299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Eat at some of Lansing’s most popular restaurants, including the Soup Spoon Café, Meat Southern BBQ &amp; Carnivore Cuisine, Golden Harvest, and many more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68876" y="4682658"/>
            <a:ext cx="1212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Watch the Lansing Lugnuts baseball team</a:t>
            </a:r>
          </a:p>
        </p:txBody>
      </p:sp>
    </p:spTree>
    <p:extLst>
      <p:ext uri="{BB962C8B-B14F-4D97-AF65-F5344CB8AC3E}">
        <p14:creationId xmlns:p14="http://schemas.microsoft.com/office/powerpoint/2010/main" val="3712218580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A702D-F6E6-4314-8945-369A109C75F9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6819902c-d263-4340-a3b4-c7375668d2ad"/>
    <ds:schemaRef ds:uri="http://purl.org/dc/elements/1.1/"/>
    <ds:schemaRef ds:uri="http://schemas.microsoft.com/sharepoint/v3"/>
    <ds:schemaRef ds:uri="http://purl.org/dc/terms/"/>
    <ds:schemaRef ds:uri="http://schemas.microsoft.com/office/infopath/2007/PartnerControls"/>
    <ds:schemaRef ds:uri="27e6a43e-a4c4-4f52-b0e1-49827a209077"/>
    <ds:schemaRef ds:uri="51b9806a-5185-426e-8026-9f8401f8c97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413</Words>
  <Application>Microsoft Office PowerPoint</Application>
  <PresentationFormat>Widescreen</PresentationFormat>
  <Paragraphs>86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ＭＳ Ｐゴシック</vt:lpstr>
      <vt:lpstr>Arial</vt:lpstr>
      <vt:lpstr>Calibri</vt:lpstr>
      <vt:lpstr>Helvetica</vt:lpstr>
      <vt:lpstr>Lucida Grande</vt:lpstr>
      <vt:lpstr>Wingdings</vt:lpstr>
      <vt:lpstr>ヒラギノ角ゴ Pro W3</vt:lpstr>
      <vt:lpstr>1_FRIB3</vt:lpstr>
      <vt:lpstr>Proposal for JACoW Team Meeting 2025  (East Lansing, Michigan, USA)</vt:lpstr>
      <vt:lpstr>JACoW Team Meeting 2025 proposal</vt:lpstr>
      <vt:lpstr>Kellogg Conference Center on MSU’s Campus </vt:lpstr>
      <vt:lpstr>Spaces at FRIB</vt:lpstr>
      <vt:lpstr> </vt:lpstr>
      <vt:lpstr>Lodging Near MSU</vt:lpstr>
      <vt:lpstr>Things to see on MSU’s Campus</vt:lpstr>
      <vt:lpstr>Places to go in East Lansing and Lansing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subject>S10000-FM-000454-R003</dc:subject>
  <dc:creator>Parsons, Alex</dc:creator>
  <cp:lastModifiedBy>Wang, Ling</cp:lastModifiedBy>
  <cp:revision>32</cp:revision>
  <cp:lastPrinted>2023-04-27T17:51:02Z</cp:lastPrinted>
  <dcterms:created xsi:type="dcterms:W3CDTF">2023-05-16T14:40:51Z</dcterms:created>
  <dcterms:modified xsi:type="dcterms:W3CDTF">2024-10-24T12:23:46Z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