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7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95" d="100"/>
          <a:sy n="95" d="100"/>
        </p:scale>
        <p:origin x="90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FF902-25AE-0D05-5842-17AFE60B62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F6380C-E292-1D1E-4563-9FD5D8E56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421AA-A5FD-3BC5-B93C-094071D53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40F82-3DEC-D5C6-DDF2-5629D4E36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D55BB-DF30-7336-4D70-0CD88A7BB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0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3149D-E42D-BB3C-891F-B38F4CED6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C51A2C-1B09-B8F9-4B72-E876F88C0D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42FF0-0248-1AD9-267E-29C703855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4FEEA-A570-EFD3-DD52-3D7D8C2D4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46CF1-DF65-6A2B-B63C-A2CFD591B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7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F11B68-E291-537A-6666-EB3A70C8DF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35D218-6787-3B78-5A16-B6F742A346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972C13-F2C4-881E-EEA2-51DEC24A9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253C-4DC7-A667-4C02-5ECB1696D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54641-72DF-97ED-C0F0-7CEDE9605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0C881-5824-59F8-3C88-15BF51977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CE191-3C98-E6B9-D7F2-E2D98B454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5AE57-0A01-19D3-1495-1FA28F461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F109A-A9C9-3B35-5AC7-850970218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C2660-85EA-7370-57D1-318182863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6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2D18D-9498-7198-5B29-B97A4827E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03A3F-58A4-B547-EFAA-CB150F87F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78698-77F7-3496-8008-229893359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856BE-B565-0BF3-BA47-07296E045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CF00F-08AB-4756-ACA6-1BEE0B318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494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11F91-469E-4752-3547-36E82A636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455BEF-0BE8-FC0D-A7F7-6E70887C33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284262-192A-496D-0383-236676774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5BAB18-1617-C236-3F33-DE7CAD961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E252C5-C95B-3816-557C-C88CB6312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3A4F7B-098F-6742-084D-C67E966D9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928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BD6B6-95BD-5032-36DA-CADC7E100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9E8210-8F6B-FFC7-F1D2-987A19C843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66C589-282C-8633-290E-CBA3F7BC98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77BC93-1B66-4791-B733-A3C93B095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7F266D-FE29-6711-2751-EFC154CF18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E03011-D334-9DA8-FFF9-55C3597CB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117BE-F54D-36D8-2266-494A3FC72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21011D-22E2-3CED-6613-CCED7E060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464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8806E-9288-4FAF-3633-DDB584878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A3D1B5-1AEB-3E84-BE0C-267542562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788006-E328-B98A-B3CE-A1EFF99CC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01896-ECF8-5882-34AD-1EC6E14C1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9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2553A2-B337-B04B-1498-05B6ADAB5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094FBA-4E02-8BE8-4C84-EDE0EA183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19067-E555-EB38-38AD-B1EAF7CCE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62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F4355-DC9F-A553-8640-8858AA9D0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DFB44-4B09-7B4C-BCD3-E3E004A78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8448DE-E6C3-9C5B-9BEE-15760B9E17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333CE8-A1AD-C4BE-2F00-FA2077A76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01C53C-C146-1563-CAB4-9AE21785E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6E74D1-DDDC-6EB7-1085-F304FF17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74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A53E0-650E-2AA6-36FD-6F2C4579D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44AC01-7C14-BB3B-0F50-0E79850F19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B29E8B-D648-B24C-E95E-3B4E4995D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BBDA30-839D-16EE-D1C0-F02761871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5A230-B03B-90AF-1DA6-EA25F40D5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9B51BB-C6B9-031C-2905-EC74310F4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95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D973FC-E4C5-FE13-AF96-C3405C1BA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A490AE-D03F-00C4-0544-0D4E14039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47B91-C09A-2772-8845-464E9BB743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28F332-781C-4E5B-A3F3-A7D8338DCBCD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507E0-AEB2-17C8-5848-D3487D92B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0DA50-732C-6482-19FB-61FB66E1C4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63B813-0197-4A39-9212-8C9FF6DCB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95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4056BC6-50FE-1FAF-EA8F-2B49CE7F8B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0554"/>
          <a:stretch/>
        </p:blipFill>
        <p:spPr>
          <a:xfrm>
            <a:off x="-1" y="1838633"/>
            <a:ext cx="943897" cy="351784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96F27C2-1B2C-F6A3-A23C-C66FF2A02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3626" y="3304579"/>
            <a:ext cx="1736761" cy="43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156440-EFB7-D836-E587-0E7EEB697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011" y="1838633"/>
            <a:ext cx="6282990" cy="3517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2EB3D9-9336-E7BD-E1FA-333E881F1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67" y="783167"/>
            <a:ext cx="5291666" cy="529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07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Brown Gibbs, Sumner</dc:creator>
  <cp:lastModifiedBy>Brown Gibbs, Sumner</cp:lastModifiedBy>
  <cp:revision>1</cp:revision>
  <dcterms:created xsi:type="dcterms:W3CDTF">2024-11-07T14:14:38Z</dcterms:created>
  <dcterms:modified xsi:type="dcterms:W3CDTF">2024-11-08T08:06:22Z</dcterms:modified>
</cp:coreProperties>
</file>