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notesSlides/notesSlide2.xml" ContentType="application/vnd.openxmlformats-officedocument.presentationml.notesSlide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notesSlides/notesSlide3.xml" ContentType="application/vnd.openxmlformats-officedocument.presentationml.notesSlide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ppt/diagrams/data14.xml" ContentType="application/vnd.openxmlformats-officedocument.drawingml.diagramData+xml"/>
  <Override PartName="/ppt/diagrams/layout14.xml" ContentType="application/vnd.openxmlformats-officedocument.drawingml.diagramLayout+xml"/>
  <Override PartName="/ppt/diagrams/quickStyle14.xml" ContentType="application/vnd.openxmlformats-officedocument.drawingml.diagramStyle+xml"/>
  <Override PartName="/ppt/diagrams/colors14.xml" ContentType="application/vnd.openxmlformats-officedocument.drawingml.diagramColors+xml"/>
  <Override PartName="/ppt/diagrams/drawing1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  <p:sldMasterId id="2147483693" r:id="rId2"/>
  </p:sldMasterIdLst>
  <p:notesMasterIdLst>
    <p:notesMasterId r:id="rId53"/>
  </p:notesMasterIdLst>
  <p:handoutMasterIdLst>
    <p:handoutMasterId r:id="rId54"/>
  </p:handoutMasterIdLst>
  <p:sldIdLst>
    <p:sldId id="277" r:id="rId3"/>
    <p:sldId id="342" r:id="rId4"/>
    <p:sldId id="336" r:id="rId5"/>
    <p:sldId id="343" r:id="rId6"/>
    <p:sldId id="327" r:id="rId7"/>
    <p:sldId id="311" r:id="rId8"/>
    <p:sldId id="312" r:id="rId9"/>
    <p:sldId id="313" r:id="rId10"/>
    <p:sldId id="314" r:id="rId11"/>
    <p:sldId id="315" r:id="rId12"/>
    <p:sldId id="316" r:id="rId13"/>
    <p:sldId id="317" r:id="rId14"/>
    <p:sldId id="318" r:id="rId15"/>
    <p:sldId id="321" r:id="rId16"/>
    <p:sldId id="320" r:id="rId17"/>
    <p:sldId id="322" r:id="rId18"/>
    <p:sldId id="326" r:id="rId19"/>
    <p:sldId id="323" r:id="rId20"/>
    <p:sldId id="324" r:id="rId21"/>
    <p:sldId id="325" r:id="rId22"/>
    <p:sldId id="328" r:id="rId23"/>
    <p:sldId id="332" r:id="rId24"/>
    <p:sldId id="333" r:id="rId25"/>
    <p:sldId id="344" r:id="rId26"/>
    <p:sldId id="330" r:id="rId27"/>
    <p:sldId id="347" r:id="rId28"/>
    <p:sldId id="329" r:id="rId29"/>
    <p:sldId id="331" r:id="rId30"/>
    <p:sldId id="348" r:id="rId31"/>
    <p:sldId id="335" r:id="rId32"/>
    <p:sldId id="337" r:id="rId33"/>
    <p:sldId id="349" r:id="rId34"/>
    <p:sldId id="338" r:id="rId35"/>
    <p:sldId id="350" r:id="rId36"/>
    <p:sldId id="345" r:id="rId37"/>
    <p:sldId id="351" r:id="rId38"/>
    <p:sldId id="346" r:id="rId39"/>
    <p:sldId id="352" r:id="rId40"/>
    <p:sldId id="256" r:id="rId41"/>
    <p:sldId id="263" r:id="rId42"/>
    <p:sldId id="266" r:id="rId43"/>
    <p:sldId id="267" r:id="rId44"/>
    <p:sldId id="268" r:id="rId45"/>
    <p:sldId id="269" r:id="rId46"/>
    <p:sldId id="257" r:id="rId47"/>
    <p:sldId id="259" r:id="rId48"/>
    <p:sldId id="261" r:id="rId49"/>
    <p:sldId id="260" r:id="rId50"/>
    <p:sldId id="262" r:id="rId51"/>
    <p:sldId id="265" r:id="rId52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2" userDrawn="1">
          <p15:clr>
            <a:srgbClr val="A4A3A4"/>
          </p15:clr>
        </p15:guide>
        <p15:guide id="3" orient="horz" pos="61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472C4"/>
    <a:srgbClr val="0070C1"/>
    <a:srgbClr val="000F7E"/>
    <a:srgbClr val="09198D"/>
    <a:srgbClr val="FF9129"/>
    <a:srgbClr val="00AA64"/>
    <a:srgbClr val="1A70B8"/>
    <a:srgbClr val="0A197E"/>
    <a:srgbClr val="000000"/>
    <a:srgbClr val="69C3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571"/>
    <p:restoredTop sz="85986"/>
  </p:normalViewPr>
  <p:slideViewPr>
    <p:cSldViewPr snapToGrid="0" snapToObjects="1" showGuides="1">
      <p:cViewPr varScale="1">
        <p:scale>
          <a:sx n="146" d="100"/>
          <a:sy n="146" d="100"/>
        </p:scale>
        <p:origin x="1376" y="168"/>
      </p:cViewPr>
      <p:guideLst>
        <p:guide/>
        <p:guide orient="horz" pos="612"/>
      </p:guideLst>
    </p:cSldViewPr>
  </p:slideViewPr>
  <p:outlineViewPr>
    <p:cViewPr>
      <p:scale>
        <a:sx n="33" d="100"/>
        <a:sy n="33" d="100"/>
      </p:scale>
      <p:origin x="0" y="-3811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50" d="100"/>
        <a:sy n="150" d="100"/>
      </p:scale>
      <p:origin x="0" y="0"/>
    </p:cViewPr>
  </p:sorterViewPr>
  <p:notesViewPr>
    <p:cSldViewPr snapToGrid="0" snapToObjects="1" showGuides="1">
      <p:cViewPr varScale="1">
        <p:scale>
          <a:sx n="90" d="100"/>
          <a:sy n="90" d="100"/>
        </p:scale>
        <p:origin x="3840" y="20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slide" Target="slides/slide48.xml"/><Relationship Id="rId55" Type="http://schemas.openxmlformats.org/officeDocument/2006/relationships/presProps" Target="presProps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notesMaster" Target="notesMasters/notesMaster1.xml"/><Relationship Id="rId58" Type="http://schemas.openxmlformats.org/officeDocument/2006/relationships/tableStyles" Target="tableStyles.xml"/><Relationship Id="rId5" Type="http://schemas.openxmlformats.org/officeDocument/2006/relationships/slide" Target="slides/slide3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openxmlformats.org/officeDocument/2006/relationships/viewProps" Target="viewProps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54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theme" Target="theme/theme1.xml"/><Relationship Id="rId10" Type="http://schemas.openxmlformats.org/officeDocument/2006/relationships/slide" Target="slides/slide8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7B32FEC-1848-B14F-B975-E71EFA2C162F}" type="doc">
      <dgm:prSet loTypeId="urn:microsoft.com/office/officeart/2008/layout/VerticalCurvedList" loCatId="" qsTypeId="urn:microsoft.com/office/officeart/2009/2/quickstyle/3d8" qsCatId="3D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4B0FF9C2-1B86-EA42-90D8-39EEE2627D72}">
      <dgm:prSet phldrT="[Text]"/>
      <dgm:spPr>
        <a:solidFill>
          <a:srgbClr val="4472C4">
            <a:alpha val="25098"/>
          </a:srgbClr>
        </a:solidFill>
      </dgm:spPr>
      <dgm:t>
        <a:bodyPr/>
        <a:lstStyle/>
        <a:p>
          <a:r>
            <a:rPr lang="en-US" dirty="0"/>
            <a:t>NAPAC’22: August 7-12,2022</a:t>
          </a:r>
        </a:p>
      </dgm:t>
    </dgm:pt>
    <dgm:pt modelId="{A37131DC-B9F9-7F47-A165-B3540BF7C204}" type="parTrans" cxnId="{FBC34579-E567-544B-8B95-6F689762AF72}">
      <dgm:prSet/>
      <dgm:spPr/>
      <dgm:t>
        <a:bodyPr/>
        <a:lstStyle/>
        <a:p>
          <a:endParaRPr lang="en-US"/>
        </a:p>
      </dgm:t>
    </dgm:pt>
    <dgm:pt modelId="{41D937C6-AD8F-364A-B738-FEFB996BFAD8}" type="sibTrans" cxnId="{FBC34579-E567-544B-8B95-6F689762AF72}">
      <dgm:prSet/>
      <dgm:spPr/>
      <dgm:t>
        <a:bodyPr/>
        <a:lstStyle/>
        <a:p>
          <a:endParaRPr lang="en-US"/>
        </a:p>
      </dgm:t>
    </dgm:pt>
    <dgm:pt modelId="{7478FC27-952B-194A-A35E-7CD863C37A2F}">
      <dgm:prSet phldrT="[Text]"/>
      <dgm:spPr>
        <a:solidFill>
          <a:srgbClr val="4472C4">
            <a:alpha val="50196"/>
          </a:srgbClr>
        </a:solidFill>
        <a:ln>
          <a:solidFill>
            <a:schemeClr val="accent1"/>
          </a:solidFill>
        </a:ln>
      </dgm:spPr>
      <dgm:t>
        <a:bodyPr/>
        <a:lstStyle/>
        <a:p>
          <a:r>
            <a:rPr lang="en-US" dirty="0"/>
            <a:t>JTM’22: November 8-11, 2022</a:t>
          </a:r>
        </a:p>
      </dgm:t>
    </dgm:pt>
    <dgm:pt modelId="{23B2B58A-D34D-6D48-9E19-9124D802FE21}" type="parTrans" cxnId="{16A27C99-5867-854D-83F0-E3F4366933CF}">
      <dgm:prSet/>
      <dgm:spPr/>
      <dgm:t>
        <a:bodyPr/>
        <a:lstStyle/>
        <a:p>
          <a:endParaRPr lang="en-US"/>
        </a:p>
      </dgm:t>
    </dgm:pt>
    <dgm:pt modelId="{765A1B64-1CAA-4540-AEBC-A0B79A3C7874}" type="sibTrans" cxnId="{16A27C99-5867-854D-83F0-E3F4366933CF}">
      <dgm:prSet/>
      <dgm:spPr/>
      <dgm:t>
        <a:bodyPr/>
        <a:lstStyle/>
        <a:p>
          <a:endParaRPr lang="en-US"/>
        </a:p>
      </dgm:t>
    </dgm:pt>
    <dgm:pt modelId="{145D13CD-F0BA-584A-8327-0099CF694D4B}">
      <dgm:prSet phldrT="[Text]"/>
      <dgm:spPr/>
      <dgm:t>
        <a:bodyPr/>
        <a:lstStyle/>
        <a:p>
          <a:r>
            <a:rPr lang="en-US" dirty="0"/>
            <a:t>IPAC’24 SPC1: January 10-11, 2023</a:t>
          </a:r>
        </a:p>
      </dgm:t>
    </dgm:pt>
    <dgm:pt modelId="{0AF5A625-00FF-AC4A-9029-2121787FB58D}" type="parTrans" cxnId="{062F9BC4-72D4-8447-8090-B6E734E087FE}">
      <dgm:prSet/>
      <dgm:spPr/>
      <dgm:t>
        <a:bodyPr/>
        <a:lstStyle/>
        <a:p>
          <a:endParaRPr lang="en-US"/>
        </a:p>
      </dgm:t>
    </dgm:pt>
    <dgm:pt modelId="{A830D318-C896-7D4C-91BC-A36A61303F09}" type="sibTrans" cxnId="{062F9BC4-72D4-8447-8090-B6E734E087FE}">
      <dgm:prSet/>
      <dgm:spPr/>
      <dgm:t>
        <a:bodyPr/>
        <a:lstStyle/>
        <a:p>
          <a:endParaRPr lang="en-US"/>
        </a:p>
      </dgm:t>
    </dgm:pt>
    <dgm:pt modelId="{26500639-90AD-E048-8D55-3AAB469BD28E}">
      <dgm:prSet/>
      <dgm:spPr>
        <a:solidFill>
          <a:srgbClr val="4472C4">
            <a:alpha val="50196"/>
          </a:srgbClr>
        </a:solidFill>
      </dgm:spPr>
      <dgm:t>
        <a:bodyPr/>
        <a:lstStyle/>
        <a:p>
          <a:r>
            <a:rPr lang="en-US" dirty="0"/>
            <a:t>IPAC'23: May 7-12, 2023</a:t>
          </a:r>
        </a:p>
      </dgm:t>
    </dgm:pt>
    <dgm:pt modelId="{D38C4431-C46A-5A43-99A9-E52BE3B4AD27}" type="parTrans" cxnId="{247E4492-47A4-3D4F-897D-B108496B5771}">
      <dgm:prSet/>
      <dgm:spPr/>
      <dgm:t>
        <a:bodyPr/>
        <a:lstStyle/>
        <a:p>
          <a:endParaRPr lang="en-US"/>
        </a:p>
      </dgm:t>
    </dgm:pt>
    <dgm:pt modelId="{6888FBCF-846A-434E-99AD-2519B31B2927}" type="sibTrans" cxnId="{247E4492-47A4-3D4F-897D-B108496B5771}">
      <dgm:prSet/>
      <dgm:spPr/>
      <dgm:t>
        <a:bodyPr/>
        <a:lstStyle/>
        <a:p>
          <a:endParaRPr lang="en-US"/>
        </a:p>
      </dgm:t>
    </dgm:pt>
    <dgm:pt modelId="{4B9167D0-AD3E-B741-8DC0-1941D43E462F}" type="pres">
      <dgm:prSet presAssocID="{97B32FEC-1848-B14F-B975-E71EFA2C162F}" presName="Name0" presStyleCnt="0">
        <dgm:presLayoutVars>
          <dgm:chMax val="7"/>
          <dgm:chPref val="7"/>
          <dgm:dir/>
        </dgm:presLayoutVars>
      </dgm:prSet>
      <dgm:spPr/>
    </dgm:pt>
    <dgm:pt modelId="{F3E83639-C3D8-ED4F-9200-C65EC12D97DB}" type="pres">
      <dgm:prSet presAssocID="{97B32FEC-1848-B14F-B975-E71EFA2C162F}" presName="Name1" presStyleCnt="0"/>
      <dgm:spPr/>
    </dgm:pt>
    <dgm:pt modelId="{E60C9B30-02C3-0847-8F4B-6976DA966BD5}" type="pres">
      <dgm:prSet presAssocID="{97B32FEC-1848-B14F-B975-E71EFA2C162F}" presName="cycle" presStyleCnt="0"/>
      <dgm:spPr/>
    </dgm:pt>
    <dgm:pt modelId="{2144CB2A-675A-E945-8FEB-61B76EC87DC9}" type="pres">
      <dgm:prSet presAssocID="{97B32FEC-1848-B14F-B975-E71EFA2C162F}" presName="srcNode" presStyleLbl="node1" presStyleIdx="0" presStyleCnt="4"/>
      <dgm:spPr/>
    </dgm:pt>
    <dgm:pt modelId="{FE7AFC44-0D06-1C4A-A37C-6E23865FEBD3}" type="pres">
      <dgm:prSet presAssocID="{97B32FEC-1848-B14F-B975-E71EFA2C162F}" presName="conn" presStyleLbl="parChTrans1D2" presStyleIdx="0" presStyleCnt="1"/>
      <dgm:spPr/>
    </dgm:pt>
    <dgm:pt modelId="{29B84D84-BAF9-1A4A-876C-1489EA9E07A5}" type="pres">
      <dgm:prSet presAssocID="{97B32FEC-1848-B14F-B975-E71EFA2C162F}" presName="extraNode" presStyleLbl="node1" presStyleIdx="0" presStyleCnt="4"/>
      <dgm:spPr/>
    </dgm:pt>
    <dgm:pt modelId="{F1770317-EB5D-C745-8772-A01169B9933F}" type="pres">
      <dgm:prSet presAssocID="{97B32FEC-1848-B14F-B975-E71EFA2C162F}" presName="dstNode" presStyleLbl="node1" presStyleIdx="0" presStyleCnt="4"/>
      <dgm:spPr/>
    </dgm:pt>
    <dgm:pt modelId="{FFA9EE7E-AC49-3C48-858C-5202BEF9D878}" type="pres">
      <dgm:prSet presAssocID="{4B0FF9C2-1B86-EA42-90D8-39EEE2627D72}" presName="text_1" presStyleLbl="node1" presStyleIdx="0" presStyleCnt="4">
        <dgm:presLayoutVars>
          <dgm:bulletEnabled val="1"/>
        </dgm:presLayoutVars>
      </dgm:prSet>
      <dgm:spPr/>
    </dgm:pt>
    <dgm:pt modelId="{B9337D73-3DC0-A041-970B-B93D3EB90350}" type="pres">
      <dgm:prSet presAssocID="{4B0FF9C2-1B86-EA42-90D8-39EEE2627D72}" presName="accent_1" presStyleCnt="0"/>
      <dgm:spPr/>
    </dgm:pt>
    <dgm:pt modelId="{7A43A34A-9498-F342-A949-F3B53FD1FBB9}" type="pres">
      <dgm:prSet presAssocID="{4B0FF9C2-1B86-EA42-90D8-39EEE2627D72}" presName="accentRepeatNode" presStyleLbl="solidFgAcc1" presStyleIdx="0" presStyleCnt="4"/>
      <dgm:spPr/>
    </dgm:pt>
    <dgm:pt modelId="{8F91EDC2-BE7E-614B-8A97-217E0EBEE386}" type="pres">
      <dgm:prSet presAssocID="{7478FC27-952B-194A-A35E-7CD863C37A2F}" presName="text_2" presStyleLbl="node1" presStyleIdx="1" presStyleCnt="4">
        <dgm:presLayoutVars>
          <dgm:bulletEnabled val="1"/>
        </dgm:presLayoutVars>
      </dgm:prSet>
      <dgm:spPr/>
    </dgm:pt>
    <dgm:pt modelId="{7DBE925E-0891-244F-8BAF-5232FCF55BC0}" type="pres">
      <dgm:prSet presAssocID="{7478FC27-952B-194A-A35E-7CD863C37A2F}" presName="accent_2" presStyleCnt="0"/>
      <dgm:spPr/>
    </dgm:pt>
    <dgm:pt modelId="{37F1A144-FD03-0C4A-B730-D233BD89FFFB}" type="pres">
      <dgm:prSet presAssocID="{7478FC27-952B-194A-A35E-7CD863C37A2F}" presName="accentRepeatNode" presStyleLbl="solidFgAcc1" presStyleIdx="1" presStyleCnt="4"/>
      <dgm:spPr/>
    </dgm:pt>
    <dgm:pt modelId="{E4FDAF40-9FEF-4F46-878D-30BE8A7A10FE}" type="pres">
      <dgm:prSet presAssocID="{145D13CD-F0BA-584A-8327-0099CF694D4B}" presName="text_3" presStyleLbl="node1" presStyleIdx="2" presStyleCnt="4">
        <dgm:presLayoutVars>
          <dgm:bulletEnabled val="1"/>
        </dgm:presLayoutVars>
      </dgm:prSet>
      <dgm:spPr/>
    </dgm:pt>
    <dgm:pt modelId="{72BA2F2C-6FC3-734F-A09B-6AF362FF3DF4}" type="pres">
      <dgm:prSet presAssocID="{145D13CD-F0BA-584A-8327-0099CF694D4B}" presName="accent_3" presStyleCnt="0"/>
      <dgm:spPr/>
    </dgm:pt>
    <dgm:pt modelId="{42895D0E-664B-F946-BAA6-48505A957CD6}" type="pres">
      <dgm:prSet presAssocID="{145D13CD-F0BA-584A-8327-0099CF694D4B}" presName="accentRepeatNode" presStyleLbl="solidFgAcc1" presStyleIdx="2" presStyleCnt="4"/>
      <dgm:spPr/>
    </dgm:pt>
    <dgm:pt modelId="{A67FBCA9-10C7-2E46-B841-3E409FDBF5B2}" type="pres">
      <dgm:prSet presAssocID="{26500639-90AD-E048-8D55-3AAB469BD28E}" presName="text_4" presStyleLbl="node1" presStyleIdx="3" presStyleCnt="4">
        <dgm:presLayoutVars>
          <dgm:bulletEnabled val="1"/>
        </dgm:presLayoutVars>
      </dgm:prSet>
      <dgm:spPr/>
    </dgm:pt>
    <dgm:pt modelId="{C421EE91-2DB5-4D4C-929D-0AF9F2AEBBB8}" type="pres">
      <dgm:prSet presAssocID="{26500639-90AD-E048-8D55-3AAB469BD28E}" presName="accent_4" presStyleCnt="0"/>
      <dgm:spPr/>
    </dgm:pt>
    <dgm:pt modelId="{3FAA07C7-0F86-5840-9919-9BD86BA14272}" type="pres">
      <dgm:prSet presAssocID="{26500639-90AD-E048-8D55-3AAB469BD28E}" presName="accentRepeatNode" presStyleLbl="solidFgAcc1" presStyleIdx="3" presStyleCnt="4"/>
      <dgm:spPr/>
    </dgm:pt>
  </dgm:ptLst>
  <dgm:cxnLst>
    <dgm:cxn modelId="{FDF1CF4E-36B3-744A-AB11-CBBDDDD599D4}" type="presOf" srcId="{26500639-90AD-E048-8D55-3AAB469BD28E}" destId="{A67FBCA9-10C7-2E46-B841-3E409FDBF5B2}" srcOrd="0" destOrd="0" presId="urn:microsoft.com/office/officeart/2008/layout/VerticalCurvedList"/>
    <dgm:cxn modelId="{F42D4351-3688-BB48-80FF-DD9C76EB6BDD}" type="presOf" srcId="{4B0FF9C2-1B86-EA42-90D8-39EEE2627D72}" destId="{FFA9EE7E-AC49-3C48-858C-5202BEF9D878}" srcOrd="0" destOrd="0" presId="urn:microsoft.com/office/officeart/2008/layout/VerticalCurvedList"/>
    <dgm:cxn modelId="{FBC34579-E567-544B-8B95-6F689762AF72}" srcId="{97B32FEC-1848-B14F-B975-E71EFA2C162F}" destId="{4B0FF9C2-1B86-EA42-90D8-39EEE2627D72}" srcOrd="0" destOrd="0" parTransId="{A37131DC-B9F9-7F47-A165-B3540BF7C204}" sibTransId="{41D937C6-AD8F-364A-B738-FEFB996BFAD8}"/>
    <dgm:cxn modelId="{5F60087D-5B8A-FA4C-BE19-7175D8A091A9}" type="presOf" srcId="{97B32FEC-1848-B14F-B975-E71EFA2C162F}" destId="{4B9167D0-AD3E-B741-8DC0-1941D43E462F}" srcOrd="0" destOrd="0" presId="urn:microsoft.com/office/officeart/2008/layout/VerticalCurvedList"/>
    <dgm:cxn modelId="{247E4492-47A4-3D4F-897D-B108496B5771}" srcId="{97B32FEC-1848-B14F-B975-E71EFA2C162F}" destId="{26500639-90AD-E048-8D55-3AAB469BD28E}" srcOrd="3" destOrd="0" parTransId="{D38C4431-C46A-5A43-99A9-E52BE3B4AD27}" sibTransId="{6888FBCF-846A-434E-99AD-2519B31B2927}"/>
    <dgm:cxn modelId="{16A27C99-5867-854D-83F0-E3F4366933CF}" srcId="{97B32FEC-1848-B14F-B975-E71EFA2C162F}" destId="{7478FC27-952B-194A-A35E-7CD863C37A2F}" srcOrd="1" destOrd="0" parTransId="{23B2B58A-D34D-6D48-9E19-9124D802FE21}" sibTransId="{765A1B64-1CAA-4540-AEBC-A0B79A3C7874}"/>
    <dgm:cxn modelId="{1CAA01A6-97B0-9F47-8547-17352A111D0D}" type="presOf" srcId="{7478FC27-952B-194A-A35E-7CD863C37A2F}" destId="{8F91EDC2-BE7E-614B-8A97-217E0EBEE386}" srcOrd="0" destOrd="0" presId="urn:microsoft.com/office/officeart/2008/layout/VerticalCurvedList"/>
    <dgm:cxn modelId="{D71BF5BE-DE3F-5C40-8DDF-B5674C358D91}" type="presOf" srcId="{41D937C6-AD8F-364A-B738-FEFB996BFAD8}" destId="{FE7AFC44-0D06-1C4A-A37C-6E23865FEBD3}" srcOrd="0" destOrd="0" presId="urn:microsoft.com/office/officeart/2008/layout/VerticalCurvedList"/>
    <dgm:cxn modelId="{062F9BC4-72D4-8447-8090-B6E734E087FE}" srcId="{97B32FEC-1848-B14F-B975-E71EFA2C162F}" destId="{145D13CD-F0BA-584A-8327-0099CF694D4B}" srcOrd="2" destOrd="0" parTransId="{0AF5A625-00FF-AC4A-9029-2121787FB58D}" sibTransId="{A830D318-C896-7D4C-91BC-A36A61303F09}"/>
    <dgm:cxn modelId="{C5DAAFD2-1EFC-3048-93BF-93AC80F98509}" type="presOf" srcId="{145D13CD-F0BA-584A-8327-0099CF694D4B}" destId="{E4FDAF40-9FEF-4F46-878D-30BE8A7A10FE}" srcOrd="0" destOrd="0" presId="urn:microsoft.com/office/officeart/2008/layout/VerticalCurvedList"/>
    <dgm:cxn modelId="{A43ECCEF-9251-7A4D-8CE3-B2A2E48A8953}" type="presParOf" srcId="{4B9167D0-AD3E-B741-8DC0-1941D43E462F}" destId="{F3E83639-C3D8-ED4F-9200-C65EC12D97DB}" srcOrd="0" destOrd="0" presId="urn:microsoft.com/office/officeart/2008/layout/VerticalCurvedList"/>
    <dgm:cxn modelId="{81C147E0-6C52-6A4F-B89C-0916D34D76DC}" type="presParOf" srcId="{F3E83639-C3D8-ED4F-9200-C65EC12D97DB}" destId="{E60C9B30-02C3-0847-8F4B-6976DA966BD5}" srcOrd="0" destOrd="0" presId="urn:microsoft.com/office/officeart/2008/layout/VerticalCurvedList"/>
    <dgm:cxn modelId="{F24842AB-4C6F-974A-83C5-44F136AFFE74}" type="presParOf" srcId="{E60C9B30-02C3-0847-8F4B-6976DA966BD5}" destId="{2144CB2A-675A-E945-8FEB-61B76EC87DC9}" srcOrd="0" destOrd="0" presId="urn:microsoft.com/office/officeart/2008/layout/VerticalCurvedList"/>
    <dgm:cxn modelId="{2465A214-74A4-2A49-BB10-2E79A41686F4}" type="presParOf" srcId="{E60C9B30-02C3-0847-8F4B-6976DA966BD5}" destId="{FE7AFC44-0D06-1C4A-A37C-6E23865FEBD3}" srcOrd="1" destOrd="0" presId="urn:microsoft.com/office/officeart/2008/layout/VerticalCurvedList"/>
    <dgm:cxn modelId="{2897DCF7-2138-E24A-8BAE-1010C37400DD}" type="presParOf" srcId="{E60C9B30-02C3-0847-8F4B-6976DA966BD5}" destId="{29B84D84-BAF9-1A4A-876C-1489EA9E07A5}" srcOrd="2" destOrd="0" presId="urn:microsoft.com/office/officeart/2008/layout/VerticalCurvedList"/>
    <dgm:cxn modelId="{152C4A9A-21BB-2043-98B2-A0660D01AE8F}" type="presParOf" srcId="{E60C9B30-02C3-0847-8F4B-6976DA966BD5}" destId="{F1770317-EB5D-C745-8772-A01169B9933F}" srcOrd="3" destOrd="0" presId="urn:microsoft.com/office/officeart/2008/layout/VerticalCurvedList"/>
    <dgm:cxn modelId="{B26A83F0-1500-B14F-B5FE-1C6BDCE5D25F}" type="presParOf" srcId="{F3E83639-C3D8-ED4F-9200-C65EC12D97DB}" destId="{FFA9EE7E-AC49-3C48-858C-5202BEF9D878}" srcOrd="1" destOrd="0" presId="urn:microsoft.com/office/officeart/2008/layout/VerticalCurvedList"/>
    <dgm:cxn modelId="{1D505DE4-3C5B-A241-9B42-CC5514F23A15}" type="presParOf" srcId="{F3E83639-C3D8-ED4F-9200-C65EC12D97DB}" destId="{B9337D73-3DC0-A041-970B-B93D3EB90350}" srcOrd="2" destOrd="0" presId="urn:microsoft.com/office/officeart/2008/layout/VerticalCurvedList"/>
    <dgm:cxn modelId="{EF12B3AD-06B9-464B-837D-9801C119AA77}" type="presParOf" srcId="{B9337D73-3DC0-A041-970B-B93D3EB90350}" destId="{7A43A34A-9498-F342-A949-F3B53FD1FBB9}" srcOrd="0" destOrd="0" presId="urn:microsoft.com/office/officeart/2008/layout/VerticalCurvedList"/>
    <dgm:cxn modelId="{07E8E7B2-3E1D-6E42-A1F0-D8CC0EDB782A}" type="presParOf" srcId="{F3E83639-C3D8-ED4F-9200-C65EC12D97DB}" destId="{8F91EDC2-BE7E-614B-8A97-217E0EBEE386}" srcOrd="3" destOrd="0" presId="urn:microsoft.com/office/officeart/2008/layout/VerticalCurvedList"/>
    <dgm:cxn modelId="{C2CEDFAD-5683-FD4A-9AA9-B14103A64671}" type="presParOf" srcId="{F3E83639-C3D8-ED4F-9200-C65EC12D97DB}" destId="{7DBE925E-0891-244F-8BAF-5232FCF55BC0}" srcOrd="4" destOrd="0" presId="urn:microsoft.com/office/officeart/2008/layout/VerticalCurvedList"/>
    <dgm:cxn modelId="{EEEDD03A-521E-F94F-83E2-BA9164DE4C39}" type="presParOf" srcId="{7DBE925E-0891-244F-8BAF-5232FCF55BC0}" destId="{37F1A144-FD03-0C4A-B730-D233BD89FFFB}" srcOrd="0" destOrd="0" presId="urn:microsoft.com/office/officeart/2008/layout/VerticalCurvedList"/>
    <dgm:cxn modelId="{0F8CE0B8-4D35-2D4D-AAC7-BBCEE3DC57A7}" type="presParOf" srcId="{F3E83639-C3D8-ED4F-9200-C65EC12D97DB}" destId="{E4FDAF40-9FEF-4F46-878D-30BE8A7A10FE}" srcOrd="5" destOrd="0" presId="urn:microsoft.com/office/officeart/2008/layout/VerticalCurvedList"/>
    <dgm:cxn modelId="{D3FECBB4-1EB6-7D4A-AA55-0CB5A5649C22}" type="presParOf" srcId="{F3E83639-C3D8-ED4F-9200-C65EC12D97DB}" destId="{72BA2F2C-6FC3-734F-A09B-6AF362FF3DF4}" srcOrd="6" destOrd="0" presId="urn:microsoft.com/office/officeart/2008/layout/VerticalCurvedList"/>
    <dgm:cxn modelId="{51B55E8C-2B5B-004E-9FB9-261AB53D8BEC}" type="presParOf" srcId="{72BA2F2C-6FC3-734F-A09B-6AF362FF3DF4}" destId="{42895D0E-664B-F946-BAA6-48505A957CD6}" srcOrd="0" destOrd="0" presId="urn:microsoft.com/office/officeart/2008/layout/VerticalCurvedList"/>
    <dgm:cxn modelId="{BAF0EF1B-40C6-1242-8EF0-C98F6B4E42F0}" type="presParOf" srcId="{F3E83639-C3D8-ED4F-9200-C65EC12D97DB}" destId="{A67FBCA9-10C7-2E46-B841-3E409FDBF5B2}" srcOrd="7" destOrd="0" presId="urn:microsoft.com/office/officeart/2008/layout/VerticalCurvedList"/>
    <dgm:cxn modelId="{30E93772-3EE6-2849-8F13-AEC2F5E9A5FC}" type="presParOf" srcId="{F3E83639-C3D8-ED4F-9200-C65EC12D97DB}" destId="{C421EE91-2DB5-4D4C-929D-0AF9F2AEBBB8}" srcOrd="8" destOrd="0" presId="urn:microsoft.com/office/officeart/2008/layout/VerticalCurvedList"/>
    <dgm:cxn modelId="{F385E266-3904-DA45-AD17-4A0B2D003011}" type="presParOf" srcId="{C421EE91-2DB5-4D4C-929D-0AF9F2AEBBB8}" destId="{3FAA07C7-0F86-5840-9919-9BD86BA14272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97B32FEC-1848-B14F-B975-E71EFA2C162F}" type="doc">
      <dgm:prSet loTypeId="urn:microsoft.com/office/officeart/2008/layout/VerticalCurvedList" loCatId="" qsTypeId="urn:microsoft.com/office/officeart/2009/2/quickstyle/3d8" qsCatId="3D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4B0FF9C2-1B86-EA42-90D8-39EEE2627D72}">
      <dgm:prSet phldrT="[Text]"/>
      <dgm:spPr>
        <a:solidFill>
          <a:srgbClr val="4472C4">
            <a:alpha val="25098"/>
          </a:srgbClr>
        </a:solidFill>
      </dgm:spPr>
      <dgm:t>
        <a:bodyPr/>
        <a:lstStyle/>
        <a:p>
          <a:r>
            <a:rPr lang="en-US" dirty="0"/>
            <a:t>JTM’23: November 28</a:t>
          </a:r>
          <a:r>
            <a:rPr lang="en-US" baseline="30000" dirty="0"/>
            <a:t>th</a:t>
          </a:r>
          <a:r>
            <a:rPr lang="en-US" dirty="0"/>
            <a:t> – December 1</a:t>
          </a:r>
          <a:r>
            <a:rPr lang="en-US" baseline="30000" dirty="0"/>
            <a:t>st</a:t>
          </a:r>
          <a:r>
            <a:rPr lang="en-US" dirty="0"/>
            <a:t>.</a:t>
          </a:r>
        </a:p>
      </dgm:t>
    </dgm:pt>
    <dgm:pt modelId="{A37131DC-B9F9-7F47-A165-B3540BF7C204}" type="parTrans" cxnId="{FBC34579-E567-544B-8B95-6F689762AF72}">
      <dgm:prSet/>
      <dgm:spPr/>
      <dgm:t>
        <a:bodyPr/>
        <a:lstStyle/>
        <a:p>
          <a:endParaRPr lang="en-US"/>
        </a:p>
      </dgm:t>
    </dgm:pt>
    <dgm:pt modelId="{41D937C6-AD8F-364A-B738-FEFB996BFAD8}" type="sibTrans" cxnId="{FBC34579-E567-544B-8B95-6F689762AF72}">
      <dgm:prSet/>
      <dgm:spPr/>
      <dgm:t>
        <a:bodyPr/>
        <a:lstStyle/>
        <a:p>
          <a:endParaRPr lang="en-US"/>
        </a:p>
      </dgm:t>
    </dgm:pt>
    <dgm:pt modelId="{7478FC27-952B-194A-A35E-7CD863C37A2F}">
      <dgm:prSet phldrT="[Text]"/>
      <dgm:spPr>
        <a:solidFill>
          <a:srgbClr val="4472C4">
            <a:alpha val="50196"/>
          </a:srgbClr>
        </a:solidFill>
        <a:ln>
          <a:solidFill>
            <a:schemeClr val="accent1"/>
          </a:solidFill>
        </a:ln>
      </dgm:spPr>
      <dgm:t>
        <a:bodyPr/>
        <a:lstStyle/>
        <a:p>
          <a:r>
            <a:rPr lang="en-US" dirty="0"/>
            <a:t>IPAC’24 Abstract submission closed: December 12, 2023</a:t>
          </a:r>
        </a:p>
      </dgm:t>
    </dgm:pt>
    <dgm:pt modelId="{23B2B58A-D34D-6D48-9E19-9124D802FE21}" type="parTrans" cxnId="{16A27C99-5867-854D-83F0-E3F4366933CF}">
      <dgm:prSet/>
      <dgm:spPr/>
      <dgm:t>
        <a:bodyPr/>
        <a:lstStyle/>
        <a:p>
          <a:endParaRPr lang="en-US"/>
        </a:p>
      </dgm:t>
    </dgm:pt>
    <dgm:pt modelId="{765A1B64-1CAA-4540-AEBC-A0B79A3C7874}" type="sibTrans" cxnId="{16A27C99-5867-854D-83F0-E3F4366933CF}">
      <dgm:prSet/>
      <dgm:spPr/>
      <dgm:t>
        <a:bodyPr/>
        <a:lstStyle/>
        <a:p>
          <a:endParaRPr lang="en-US"/>
        </a:p>
      </dgm:t>
    </dgm:pt>
    <dgm:pt modelId="{145D13CD-F0BA-584A-8327-0099CF694D4B}">
      <dgm:prSet phldrT="[Text]"/>
      <dgm:spPr/>
      <dgm:t>
        <a:bodyPr/>
        <a:lstStyle/>
        <a:p>
          <a:r>
            <a:rPr lang="en-US" dirty="0"/>
            <a:t>IPAC’24 SPC3: January 11-13, 2024</a:t>
          </a:r>
        </a:p>
      </dgm:t>
    </dgm:pt>
    <dgm:pt modelId="{0AF5A625-00FF-AC4A-9029-2121787FB58D}" type="parTrans" cxnId="{062F9BC4-72D4-8447-8090-B6E734E087FE}">
      <dgm:prSet/>
      <dgm:spPr/>
      <dgm:t>
        <a:bodyPr/>
        <a:lstStyle/>
        <a:p>
          <a:endParaRPr lang="en-US"/>
        </a:p>
      </dgm:t>
    </dgm:pt>
    <dgm:pt modelId="{A830D318-C896-7D4C-91BC-A36A61303F09}" type="sibTrans" cxnId="{062F9BC4-72D4-8447-8090-B6E734E087FE}">
      <dgm:prSet/>
      <dgm:spPr/>
      <dgm:t>
        <a:bodyPr/>
        <a:lstStyle/>
        <a:p>
          <a:endParaRPr lang="en-US"/>
        </a:p>
      </dgm:t>
    </dgm:pt>
    <dgm:pt modelId="{26500639-90AD-E048-8D55-3AAB469BD28E}">
      <dgm:prSet/>
      <dgm:spPr>
        <a:solidFill>
          <a:srgbClr val="4472C4">
            <a:alpha val="50196"/>
          </a:srgbClr>
        </a:solidFill>
      </dgm:spPr>
      <dgm:t>
        <a:bodyPr/>
        <a:lstStyle/>
        <a:p>
          <a:r>
            <a:rPr lang="en-US" dirty="0"/>
            <a:t>Contributed Talks acceptance: February 12th, 2024</a:t>
          </a:r>
        </a:p>
      </dgm:t>
    </dgm:pt>
    <dgm:pt modelId="{D38C4431-C46A-5A43-99A9-E52BE3B4AD27}" type="parTrans" cxnId="{247E4492-47A4-3D4F-897D-B108496B5771}">
      <dgm:prSet/>
      <dgm:spPr/>
      <dgm:t>
        <a:bodyPr/>
        <a:lstStyle/>
        <a:p>
          <a:endParaRPr lang="en-US"/>
        </a:p>
      </dgm:t>
    </dgm:pt>
    <dgm:pt modelId="{6888FBCF-846A-434E-99AD-2519B31B2927}" type="sibTrans" cxnId="{247E4492-47A4-3D4F-897D-B108496B5771}">
      <dgm:prSet/>
      <dgm:spPr/>
      <dgm:t>
        <a:bodyPr/>
        <a:lstStyle/>
        <a:p>
          <a:endParaRPr lang="en-US"/>
        </a:p>
      </dgm:t>
    </dgm:pt>
    <dgm:pt modelId="{4B9167D0-AD3E-B741-8DC0-1941D43E462F}" type="pres">
      <dgm:prSet presAssocID="{97B32FEC-1848-B14F-B975-E71EFA2C162F}" presName="Name0" presStyleCnt="0">
        <dgm:presLayoutVars>
          <dgm:chMax val="7"/>
          <dgm:chPref val="7"/>
          <dgm:dir/>
        </dgm:presLayoutVars>
      </dgm:prSet>
      <dgm:spPr/>
    </dgm:pt>
    <dgm:pt modelId="{F3E83639-C3D8-ED4F-9200-C65EC12D97DB}" type="pres">
      <dgm:prSet presAssocID="{97B32FEC-1848-B14F-B975-E71EFA2C162F}" presName="Name1" presStyleCnt="0"/>
      <dgm:spPr/>
    </dgm:pt>
    <dgm:pt modelId="{E60C9B30-02C3-0847-8F4B-6976DA966BD5}" type="pres">
      <dgm:prSet presAssocID="{97B32FEC-1848-B14F-B975-E71EFA2C162F}" presName="cycle" presStyleCnt="0"/>
      <dgm:spPr/>
    </dgm:pt>
    <dgm:pt modelId="{2144CB2A-675A-E945-8FEB-61B76EC87DC9}" type="pres">
      <dgm:prSet presAssocID="{97B32FEC-1848-B14F-B975-E71EFA2C162F}" presName="srcNode" presStyleLbl="node1" presStyleIdx="0" presStyleCnt="4"/>
      <dgm:spPr/>
    </dgm:pt>
    <dgm:pt modelId="{FE7AFC44-0D06-1C4A-A37C-6E23865FEBD3}" type="pres">
      <dgm:prSet presAssocID="{97B32FEC-1848-B14F-B975-E71EFA2C162F}" presName="conn" presStyleLbl="parChTrans1D2" presStyleIdx="0" presStyleCnt="1"/>
      <dgm:spPr/>
    </dgm:pt>
    <dgm:pt modelId="{29B84D84-BAF9-1A4A-876C-1489EA9E07A5}" type="pres">
      <dgm:prSet presAssocID="{97B32FEC-1848-B14F-B975-E71EFA2C162F}" presName="extraNode" presStyleLbl="node1" presStyleIdx="0" presStyleCnt="4"/>
      <dgm:spPr/>
    </dgm:pt>
    <dgm:pt modelId="{F1770317-EB5D-C745-8772-A01169B9933F}" type="pres">
      <dgm:prSet presAssocID="{97B32FEC-1848-B14F-B975-E71EFA2C162F}" presName="dstNode" presStyleLbl="node1" presStyleIdx="0" presStyleCnt="4"/>
      <dgm:spPr/>
    </dgm:pt>
    <dgm:pt modelId="{FFA9EE7E-AC49-3C48-858C-5202BEF9D878}" type="pres">
      <dgm:prSet presAssocID="{4B0FF9C2-1B86-EA42-90D8-39EEE2627D72}" presName="text_1" presStyleLbl="node1" presStyleIdx="0" presStyleCnt="4">
        <dgm:presLayoutVars>
          <dgm:bulletEnabled val="1"/>
        </dgm:presLayoutVars>
      </dgm:prSet>
      <dgm:spPr/>
    </dgm:pt>
    <dgm:pt modelId="{B9337D73-3DC0-A041-970B-B93D3EB90350}" type="pres">
      <dgm:prSet presAssocID="{4B0FF9C2-1B86-EA42-90D8-39EEE2627D72}" presName="accent_1" presStyleCnt="0"/>
      <dgm:spPr/>
    </dgm:pt>
    <dgm:pt modelId="{7A43A34A-9498-F342-A949-F3B53FD1FBB9}" type="pres">
      <dgm:prSet presAssocID="{4B0FF9C2-1B86-EA42-90D8-39EEE2627D72}" presName="accentRepeatNode" presStyleLbl="solidFgAcc1" presStyleIdx="0" presStyleCnt="4"/>
      <dgm:spPr/>
    </dgm:pt>
    <dgm:pt modelId="{8F91EDC2-BE7E-614B-8A97-217E0EBEE386}" type="pres">
      <dgm:prSet presAssocID="{7478FC27-952B-194A-A35E-7CD863C37A2F}" presName="text_2" presStyleLbl="node1" presStyleIdx="1" presStyleCnt="4">
        <dgm:presLayoutVars>
          <dgm:bulletEnabled val="1"/>
        </dgm:presLayoutVars>
      </dgm:prSet>
      <dgm:spPr/>
    </dgm:pt>
    <dgm:pt modelId="{7DBE925E-0891-244F-8BAF-5232FCF55BC0}" type="pres">
      <dgm:prSet presAssocID="{7478FC27-952B-194A-A35E-7CD863C37A2F}" presName="accent_2" presStyleCnt="0"/>
      <dgm:spPr/>
    </dgm:pt>
    <dgm:pt modelId="{37F1A144-FD03-0C4A-B730-D233BD89FFFB}" type="pres">
      <dgm:prSet presAssocID="{7478FC27-952B-194A-A35E-7CD863C37A2F}" presName="accentRepeatNode" presStyleLbl="solidFgAcc1" presStyleIdx="1" presStyleCnt="4"/>
      <dgm:spPr/>
    </dgm:pt>
    <dgm:pt modelId="{E4FDAF40-9FEF-4F46-878D-30BE8A7A10FE}" type="pres">
      <dgm:prSet presAssocID="{145D13CD-F0BA-584A-8327-0099CF694D4B}" presName="text_3" presStyleLbl="node1" presStyleIdx="2" presStyleCnt="4">
        <dgm:presLayoutVars>
          <dgm:bulletEnabled val="1"/>
        </dgm:presLayoutVars>
      </dgm:prSet>
      <dgm:spPr/>
    </dgm:pt>
    <dgm:pt modelId="{72BA2F2C-6FC3-734F-A09B-6AF362FF3DF4}" type="pres">
      <dgm:prSet presAssocID="{145D13CD-F0BA-584A-8327-0099CF694D4B}" presName="accent_3" presStyleCnt="0"/>
      <dgm:spPr/>
    </dgm:pt>
    <dgm:pt modelId="{42895D0E-664B-F946-BAA6-48505A957CD6}" type="pres">
      <dgm:prSet presAssocID="{145D13CD-F0BA-584A-8327-0099CF694D4B}" presName="accentRepeatNode" presStyleLbl="solidFgAcc1" presStyleIdx="2" presStyleCnt="4"/>
      <dgm:spPr/>
    </dgm:pt>
    <dgm:pt modelId="{A67FBCA9-10C7-2E46-B841-3E409FDBF5B2}" type="pres">
      <dgm:prSet presAssocID="{26500639-90AD-E048-8D55-3AAB469BD28E}" presName="text_4" presStyleLbl="node1" presStyleIdx="3" presStyleCnt="4">
        <dgm:presLayoutVars>
          <dgm:bulletEnabled val="1"/>
        </dgm:presLayoutVars>
      </dgm:prSet>
      <dgm:spPr/>
    </dgm:pt>
    <dgm:pt modelId="{C421EE91-2DB5-4D4C-929D-0AF9F2AEBBB8}" type="pres">
      <dgm:prSet presAssocID="{26500639-90AD-E048-8D55-3AAB469BD28E}" presName="accent_4" presStyleCnt="0"/>
      <dgm:spPr/>
    </dgm:pt>
    <dgm:pt modelId="{3FAA07C7-0F86-5840-9919-9BD86BA14272}" type="pres">
      <dgm:prSet presAssocID="{26500639-90AD-E048-8D55-3AAB469BD28E}" presName="accentRepeatNode" presStyleLbl="solidFgAcc1" presStyleIdx="3" presStyleCnt="4"/>
      <dgm:spPr/>
    </dgm:pt>
  </dgm:ptLst>
  <dgm:cxnLst>
    <dgm:cxn modelId="{CB154711-B159-E642-AD23-14B27E3A1787}" type="presOf" srcId="{41D937C6-AD8F-364A-B738-FEFB996BFAD8}" destId="{FE7AFC44-0D06-1C4A-A37C-6E23865FEBD3}" srcOrd="0" destOrd="0" presId="urn:microsoft.com/office/officeart/2008/layout/VerticalCurvedList"/>
    <dgm:cxn modelId="{FDF1CF4E-36B3-744A-AB11-CBBDDDD599D4}" type="presOf" srcId="{26500639-90AD-E048-8D55-3AAB469BD28E}" destId="{A67FBCA9-10C7-2E46-B841-3E409FDBF5B2}" srcOrd="0" destOrd="0" presId="urn:microsoft.com/office/officeart/2008/layout/VerticalCurvedList"/>
    <dgm:cxn modelId="{F42D4351-3688-BB48-80FF-DD9C76EB6BDD}" type="presOf" srcId="{4B0FF9C2-1B86-EA42-90D8-39EEE2627D72}" destId="{FFA9EE7E-AC49-3C48-858C-5202BEF9D878}" srcOrd="0" destOrd="0" presId="urn:microsoft.com/office/officeart/2008/layout/VerticalCurvedList"/>
    <dgm:cxn modelId="{FBC34579-E567-544B-8B95-6F689762AF72}" srcId="{97B32FEC-1848-B14F-B975-E71EFA2C162F}" destId="{4B0FF9C2-1B86-EA42-90D8-39EEE2627D72}" srcOrd="0" destOrd="0" parTransId="{A37131DC-B9F9-7F47-A165-B3540BF7C204}" sibTransId="{41D937C6-AD8F-364A-B738-FEFB996BFAD8}"/>
    <dgm:cxn modelId="{5F60087D-5B8A-FA4C-BE19-7175D8A091A9}" type="presOf" srcId="{97B32FEC-1848-B14F-B975-E71EFA2C162F}" destId="{4B9167D0-AD3E-B741-8DC0-1941D43E462F}" srcOrd="0" destOrd="0" presId="urn:microsoft.com/office/officeart/2008/layout/VerticalCurvedList"/>
    <dgm:cxn modelId="{247E4492-47A4-3D4F-897D-B108496B5771}" srcId="{97B32FEC-1848-B14F-B975-E71EFA2C162F}" destId="{26500639-90AD-E048-8D55-3AAB469BD28E}" srcOrd="3" destOrd="0" parTransId="{D38C4431-C46A-5A43-99A9-E52BE3B4AD27}" sibTransId="{6888FBCF-846A-434E-99AD-2519B31B2927}"/>
    <dgm:cxn modelId="{16A27C99-5867-854D-83F0-E3F4366933CF}" srcId="{97B32FEC-1848-B14F-B975-E71EFA2C162F}" destId="{7478FC27-952B-194A-A35E-7CD863C37A2F}" srcOrd="1" destOrd="0" parTransId="{23B2B58A-D34D-6D48-9E19-9124D802FE21}" sibTransId="{765A1B64-1CAA-4540-AEBC-A0B79A3C7874}"/>
    <dgm:cxn modelId="{1CAA01A6-97B0-9F47-8547-17352A111D0D}" type="presOf" srcId="{7478FC27-952B-194A-A35E-7CD863C37A2F}" destId="{8F91EDC2-BE7E-614B-8A97-217E0EBEE386}" srcOrd="0" destOrd="0" presId="urn:microsoft.com/office/officeart/2008/layout/VerticalCurvedList"/>
    <dgm:cxn modelId="{062F9BC4-72D4-8447-8090-B6E734E087FE}" srcId="{97B32FEC-1848-B14F-B975-E71EFA2C162F}" destId="{145D13CD-F0BA-584A-8327-0099CF694D4B}" srcOrd="2" destOrd="0" parTransId="{0AF5A625-00FF-AC4A-9029-2121787FB58D}" sibTransId="{A830D318-C896-7D4C-91BC-A36A61303F09}"/>
    <dgm:cxn modelId="{C5DAAFD2-1EFC-3048-93BF-93AC80F98509}" type="presOf" srcId="{145D13CD-F0BA-584A-8327-0099CF694D4B}" destId="{E4FDAF40-9FEF-4F46-878D-30BE8A7A10FE}" srcOrd="0" destOrd="0" presId="urn:microsoft.com/office/officeart/2008/layout/VerticalCurvedList"/>
    <dgm:cxn modelId="{A43ECCEF-9251-7A4D-8CE3-B2A2E48A8953}" type="presParOf" srcId="{4B9167D0-AD3E-B741-8DC0-1941D43E462F}" destId="{F3E83639-C3D8-ED4F-9200-C65EC12D97DB}" srcOrd="0" destOrd="0" presId="urn:microsoft.com/office/officeart/2008/layout/VerticalCurvedList"/>
    <dgm:cxn modelId="{81C147E0-6C52-6A4F-B89C-0916D34D76DC}" type="presParOf" srcId="{F3E83639-C3D8-ED4F-9200-C65EC12D97DB}" destId="{E60C9B30-02C3-0847-8F4B-6976DA966BD5}" srcOrd="0" destOrd="0" presId="urn:microsoft.com/office/officeart/2008/layout/VerticalCurvedList"/>
    <dgm:cxn modelId="{F24842AB-4C6F-974A-83C5-44F136AFFE74}" type="presParOf" srcId="{E60C9B30-02C3-0847-8F4B-6976DA966BD5}" destId="{2144CB2A-675A-E945-8FEB-61B76EC87DC9}" srcOrd="0" destOrd="0" presId="urn:microsoft.com/office/officeart/2008/layout/VerticalCurvedList"/>
    <dgm:cxn modelId="{2465A214-74A4-2A49-BB10-2E79A41686F4}" type="presParOf" srcId="{E60C9B30-02C3-0847-8F4B-6976DA966BD5}" destId="{FE7AFC44-0D06-1C4A-A37C-6E23865FEBD3}" srcOrd="1" destOrd="0" presId="urn:microsoft.com/office/officeart/2008/layout/VerticalCurvedList"/>
    <dgm:cxn modelId="{2897DCF7-2138-E24A-8BAE-1010C37400DD}" type="presParOf" srcId="{E60C9B30-02C3-0847-8F4B-6976DA966BD5}" destId="{29B84D84-BAF9-1A4A-876C-1489EA9E07A5}" srcOrd="2" destOrd="0" presId="urn:microsoft.com/office/officeart/2008/layout/VerticalCurvedList"/>
    <dgm:cxn modelId="{152C4A9A-21BB-2043-98B2-A0660D01AE8F}" type="presParOf" srcId="{E60C9B30-02C3-0847-8F4B-6976DA966BD5}" destId="{F1770317-EB5D-C745-8772-A01169B9933F}" srcOrd="3" destOrd="0" presId="urn:microsoft.com/office/officeart/2008/layout/VerticalCurvedList"/>
    <dgm:cxn modelId="{B26A83F0-1500-B14F-B5FE-1C6BDCE5D25F}" type="presParOf" srcId="{F3E83639-C3D8-ED4F-9200-C65EC12D97DB}" destId="{FFA9EE7E-AC49-3C48-858C-5202BEF9D878}" srcOrd="1" destOrd="0" presId="urn:microsoft.com/office/officeart/2008/layout/VerticalCurvedList"/>
    <dgm:cxn modelId="{1D505DE4-3C5B-A241-9B42-CC5514F23A15}" type="presParOf" srcId="{F3E83639-C3D8-ED4F-9200-C65EC12D97DB}" destId="{B9337D73-3DC0-A041-970B-B93D3EB90350}" srcOrd="2" destOrd="0" presId="urn:microsoft.com/office/officeart/2008/layout/VerticalCurvedList"/>
    <dgm:cxn modelId="{EF12B3AD-06B9-464B-837D-9801C119AA77}" type="presParOf" srcId="{B9337D73-3DC0-A041-970B-B93D3EB90350}" destId="{7A43A34A-9498-F342-A949-F3B53FD1FBB9}" srcOrd="0" destOrd="0" presId="urn:microsoft.com/office/officeart/2008/layout/VerticalCurvedList"/>
    <dgm:cxn modelId="{07E8E7B2-3E1D-6E42-A1F0-D8CC0EDB782A}" type="presParOf" srcId="{F3E83639-C3D8-ED4F-9200-C65EC12D97DB}" destId="{8F91EDC2-BE7E-614B-8A97-217E0EBEE386}" srcOrd="3" destOrd="0" presId="urn:microsoft.com/office/officeart/2008/layout/VerticalCurvedList"/>
    <dgm:cxn modelId="{C2CEDFAD-5683-FD4A-9AA9-B14103A64671}" type="presParOf" srcId="{F3E83639-C3D8-ED4F-9200-C65EC12D97DB}" destId="{7DBE925E-0891-244F-8BAF-5232FCF55BC0}" srcOrd="4" destOrd="0" presId="urn:microsoft.com/office/officeart/2008/layout/VerticalCurvedList"/>
    <dgm:cxn modelId="{EEEDD03A-521E-F94F-83E2-BA9164DE4C39}" type="presParOf" srcId="{7DBE925E-0891-244F-8BAF-5232FCF55BC0}" destId="{37F1A144-FD03-0C4A-B730-D233BD89FFFB}" srcOrd="0" destOrd="0" presId="urn:microsoft.com/office/officeart/2008/layout/VerticalCurvedList"/>
    <dgm:cxn modelId="{0F8CE0B8-4D35-2D4D-AAC7-BBCEE3DC57A7}" type="presParOf" srcId="{F3E83639-C3D8-ED4F-9200-C65EC12D97DB}" destId="{E4FDAF40-9FEF-4F46-878D-30BE8A7A10FE}" srcOrd="5" destOrd="0" presId="urn:microsoft.com/office/officeart/2008/layout/VerticalCurvedList"/>
    <dgm:cxn modelId="{D3FECBB4-1EB6-7D4A-AA55-0CB5A5649C22}" type="presParOf" srcId="{F3E83639-C3D8-ED4F-9200-C65EC12D97DB}" destId="{72BA2F2C-6FC3-734F-A09B-6AF362FF3DF4}" srcOrd="6" destOrd="0" presId="urn:microsoft.com/office/officeart/2008/layout/VerticalCurvedList"/>
    <dgm:cxn modelId="{51B55E8C-2B5B-004E-9FB9-261AB53D8BEC}" type="presParOf" srcId="{72BA2F2C-6FC3-734F-A09B-6AF362FF3DF4}" destId="{42895D0E-664B-F946-BAA6-48505A957CD6}" srcOrd="0" destOrd="0" presId="urn:microsoft.com/office/officeart/2008/layout/VerticalCurvedList"/>
    <dgm:cxn modelId="{BAF0EF1B-40C6-1242-8EF0-C98F6B4E42F0}" type="presParOf" srcId="{F3E83639-C3D8-ED4F-9200-C65EC12D97DB}" destId="{A67FBCA9-10C7-2E46-B841-3E409FDBF5B2}" srcOrd="7" destOrd="0" presId="urn:microsoft.com/office/officeart/2008/layout/VerticalCurvedList"/>
    <dgm:cxn modelId="{30E93772-3EE6-2849-8F13-AEC2F5E9A5FC}" type="presParOf" srcId="{F3E83639-C3D8-ED4F-9200-C65EC12D97DB}" destId="{C421EE91-2DB5-4D4C-929D-0AF9F2AEBBB8}" srcOrd="8" destOrd="0" presId="urn:microsoft.com/office/officeart/2008/layout/VerticalCurvedList"/>
    <dgm:cxn modelId="{F385E266-3904-DA45-AD17-4A0B2D003011}" type="presParOf" srcId="{C421EE91-2DB5-4D4C-929D-0AF9F2AEBBB8}" destId="{3FAA07C7-0F86-5840-9919-9BD86BA14272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97B32FEC-1848-B14F-B975-E71EFA2C162F}" type="doc">
      <dgm:prSet loTypeId="urn:microsoft.com/office/officeart/2008/layout/VerticalCurvedList" loCatId="" qsTypeId="urn:microsoft.com/office/officeart/2009/2/quickstyle/3d8" qsCatId="3D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4B0FF9C2-1B86-EA42-90D8-39EEE2627D72}">
      <dgm:prSet phldrT="[Text]"/>
      <dgm:spPr>
        <a:solidFill>
          <a:srgbClr val="4472C4">
            <a:alpha val="25098"/>
          </a:srgbClr>
        </a:solidFill>
      </dgm:spPr>
      <dgm:t>
        <a:bodyPr/>
        <a:lstStyle/>
        <a:p>
          <a:r>
            <a:rPr lang="en-US" dirty="0"/>
            <a:t>IPAC’24 Abstract submission closed: December 12, 2023</a:t>
          </a:r>
        </a:p>
      </dgm:t>
    </dgm:pt>
    <dgm:pt modelId="{A37131DC-B9F9-7F47-A165-B3540BF7C204}" type="parTrans" cxnId="{FBC34579-E567-544B-8B95-6F689762AF72}">
      <dgm:prSet/>
      <dgm:spPr/>
      <dgm:t>
        <a:bodyPr/>
        <a:lstStyle/>
        <a:p>
          <a:endParaRPr lang="en-US"/>
        </a:p>
      </dgm:t>
    </dgm:pt>
    <dgm:pt modelId="{41D937C6-AD8F-364A-B738-FEFB996BFAD8}" type="sibTrans" cxnId="{FBC34579-E567-544B-8B95-6F689762AF72}">
      <dgm:prSet/>
      <dgm:spPr/>
      <dgm:t>
        <a:bodyPr/>
        <a:lstStyle/>
        <a:p>
          <a:endParaRPr lang="en-US"/>
        </a:p>
      </dgm:t>
    </dgm:pt>
    <dgm:pt modelId="{7478FC27-952B-194A-A35E-7CD863C37A2F}">
      <dgm:prSet phldrT="[Text]"/>
      <dgm:spPr>
        <a:solidFill>
          <a:srgbClr val="4472C4">
            <a:alpha val="50196"/>
          </a:srgbClr>
        </a:solidFill>
        <a:ln>
          <a:solidFill>
            <a:schemeClr val="accent1"/>
          </a:solidFill>
        </a:ln>
      </dgm:spPr>
      <dgm:t>
        <a:bodyPr/>
        <a:lstStyle/>
        <a:p>
          <a:r>
            <a:rPr lang="en-US" dirty="0"/>
            <a:t>IPAC’24 SPC3: January 11-13, 2024</a:t>
          </a:r>
        </a:p>
      </dgm:t>
    </dgm:pt>
    <dgm:pt modelId="{23B2B58A-D34D-6D48-9E19-9124D802FE21}" type="parTrans" cxnId="{16A27C99-5867-854D-83F0-E3F4366933CF}">
      <dgm:prSet/>
      <dgm:spPr/>
      <dgm:t>
        <a:bodyPr/>
        <a:lstStyle/>
        <a:p>
          <a:endParaRPr lang="en-US"/>
        </a:p>
      </dgm:t>
    </dgm:pt>
    <dgm:pt modelId="{765A1B64-1CAA-4540-AEBC-A0B79A3C7874}" type="sibTrans" cxnId="{16A27C99-5867-854D-83F0-E3F4366933CF}">
      <dgm:prSet/>
      <dgm:spPr/>
      <dgm:t>
        <a:bodyPr/>
        <a:lstStyle/>
        <a:p>
          <a:endParaRPr lang="en-US"/>
        </a:p>
      </dgm:t>
    </dgm:pt>
    <dgm:pt modelId="{145D13CD-F0BA-584A-8327-0099CF694D4B}">
      <dgm:prSet phldrT="[Text]"/>
      <dgm:spPr/>
      <dgm:t>
        <a:bodyPr/>
        <a:lstStyle/>
        <a:p>
          <a:r>
            <a:rPr lang="en-US" dirty="0"/>
            <a:t>Contributed Talks acceptance: February 12</a:t>
          </a:r>
          <a:r>
            <a:rPr lang="en-US" baseline="30000" dirty="0"/>
            <a:t>th</a:t>
          </a:r>
          <a:r>
            <a:rPr lang="en-US" dirty="0"/>
            <a:t>, 2024</a:t>
          </a:r>
        </a:p>
      </dgm:t>
    </dgm:pt>
    <dgm:pt modelId="{0AF5A625-00FF-AC4A-9029-2121787FB58D}" type="parTrans" cxnId="{062F9BC4-72D4-8447-8090-B6E734E087FE}">
      <dgm:prSet/>
      <dgm:spPr/>
      <dgm:t>
        <a:bodyPr/>
        <a:lstStyle/>
        <a:p>
          <a:endParaRPr lang="en-US"/>
        </a:p>
      </dgm:t>
    </dgm:pt>
    <dgm:pt modelId="{A830D318-C896-7D4C-91BC-A36A61303F09}" type="sibTrans" cxnId="{062F9BC4-72D4-8447-8090-B6E734E087FE}">
      <dgm:prSet/>
      <dgm:spPr/>
      <dgm:t>
        <a:bodyPr/>
        <a:lstStyle/>
        <a:p>
          <a:endParaRPr lang="en-US"/>
        </a:p>
      </dgm:t>
    </dgm:pt>
    <dgm:pt modelId="{26500639-90AD-E048-8D55-3AAB469BD28E}">
      <dgm:prSet/>
      <dgm:spPr>
        <a:solidFill>
          <a:srgbClr val="4472C4">
            <a:alpha val="50196"/>
          </a:srgbClr>
        </a:solidFill>
      </dgm:spPr>
      <dgm:t>
        <a:bodyPr/>
        <a:lstStyle/>
        <a:p>
          <a:r>
            <a:rPr lang="en-US" dirty="0"/>
            <a:t>Acceptance of all abstracts: March 6</a:t>
          </a:r>
          <a:r>
            <a:rPr lang="en-US" baseline="30000" dirty="0"/>
            <a:t>th</a:t>
          </a:r>
          <a:r>
            <a:rPr lang="en-US" dirty="0"/>
            <a:t>, 2024</a:t>
          </a:r>
        </a:p>
      </dgm:t>
    </dgm:pt>
    <dgm:pt modelId="{D38C4431-C46A-5A43-99A9-E52BE3B4AD27}" type="parTrans" cxnId="{247E4492-47A4-3D4F-897D-B108496B5771}">
      <dgm:prSet/>
      <dgm:spPr/>
      <dgm:t>
        <a:bodyPr/>
        <a:lstStyle/>
        <a:p>
          <a:endParaRPr lang="en-US"/>
        </a:p>
      </dgm:t>
    </dgm:pt>
    <dgm:pt modelId="{6888FBCF-846A-434E-99AD-2519B31B2927}" type="sibTrans" cxnId="{247E4492-47A4-3D4F-897D-B108496B5771}">
      <dgm:prSet/>
      <dgm:spPr/>
      <dgm:t>
        <a:bodyPr/>
        <a:lstStyle/>
        <a:p>
          <a:endParaRPr lang="en-US"/>
        </a:p>
      </dgm:t>
    </dgm:pt>
    <dgm:pt modelId="{4B9167D0-AD3E-B741-8DC0-1941D43E462F}" type="pres">
      <dgm:prSet presAssocID="{97B32FEC-1848-B14F-B975-E71EFA2C162F}" presName="Name0" presStyleCnt="0">
        <dgm:presLayoutVars>
          <dgm:chMax val="7"/>
          <dgm:chPref val="7"/>
          <dgm:dir/>
        </dgm:presLayoutVars>
      </dgm:prSet>
      <dgm:spPr/>
    </dgm:pt>
    <dgm:pt modelId="{F3E83639-C3D8-ED4F-9200-C65EC12D97DB}" type="pres">
      <dgm:prSet presAssocID="{97B32FEC-1848-B14F-B975-E71EFA2C162F}" presName="Name1" presStyleCnt="0"/>
      <dgm:spPr/>
    </dgm:pt>
    <dgm:pt modelId="{E60C9B30-02C3-0847-8F4B-6976DA966BD5}" type="pres">
      <dgm:prSet presAssocID="{97B32FEC-1848-B14F-B975-E71EFA2C162F}" presName="cycle" presStyleCnt="0"/>
      <dgm:spPr/>
    </dgm:pt>
    <dgm:pt modelId="{2144CB2A-675A-E945-8FEB-61B76EC87DC9}" type="pres">
      <dgm:prSet presAssocID="{97B32FEC-1848-B14F-B975-E71EFA2C162F}" presName="srcNode" presStyleLbl="node1" presStyleIdx="0" presStyleCnt="4"/>
      <dgm:spPr/>
    </dgm:pt>
    <dgm:pt modelId="{FE7AFC44-0D06-1C4A-A37C-6E23865FEBD3}" type="pres">
      <dgm:prSet presAssocID="{97B32FEC-1848-B14F-B975-E71EFA2C162F}" presName="conn" presStyleLbl="parChTrans1D2" presStyleIdx="0" presStyleCnt="1"/>
      <dgm:spPr/>
    </dgm:pt>
    <dgm:pt modelId="{29B84D84-BAF9-1A4A-876C-1489EA9E07A5}" type="pres">
      <dgm:prSet presAssocID="{97B32FEC-1848-B14F-B975-E71EFA2C162F}" presName="extraNode" presStyleLbl="node1" presStyleIdx="0" presStyleCnt="4"/>
      <dgm:spPr/>
    </dgm:pt>
    <dgm:pt modelId="{F1770317-EB5D-C745-8772-A01169B9933F}" type="pres">
      <dgm:prSet presAssocID="{97B32FEC-1848-B14F-B975-E71EFA2C162F}" presName="dstNode" presStyleLbl="node1" presStyleIdx="0" presStyleCnt="4"/>
      <dgm:spPr/>
    </dgm:pt>
    <dgm:pt modelId="{FFA9EE7E-AC49-3C48-858C-5202BEF9D878}" type="pres">
      <dgm:prSet presAssocID="{4B0FF9C2-1B86-EA42-90D8-39EEE2627D72}" presName="text_1" presStyleLbl="node1" presStyleIdx="0" presStyleCnt="4">
        <dgm:presLayoutVars>
          <dgm:bulletEnabled val="1"/>
        </dgm:presLayoutVars>
      </dgm:prSet>
      <dgm:spPr/>
    </dgm:pt>
    <dgm:pt modelId="{B9337D73-3DC0-A041-970B-B93D3EB90350}" type="pres">
      <dgm:prSet presAssocID="{4B0FF9C2-1B86-EA42-90D8-39EEE2627D72}" presName="accent_1" presStyleCnt="0"/>
      <dgm:spPr/>
    </dgm:pt>
    <dgm:pt modelId="{7A43A34A-9498-F342-A949-F3B53FD1FBB9}" type="pres">
      <dgm:prSet presAssocID="{4B0FF9C2-1B86-EA42-90D8-39EEE2627D72}" presName="accentRepeatNode" presStyleLbl="solidFgAcc1" presStyleIdx="0" presStyleCnt="4"/>
      <dgm:spPr/>
    </dgm:pt>
    <dgm:pt modelId="{8F91EDC2-BE7E-614B-8A97-217E0EBEE386}" type="pres">
      <dgm:prSet presAssocID="{7478FC27-952B-194A-A35E-7CD863C37A2F}" presName="text_2" presStyleLbl="node1" presStyleIdx="1" presStyleCnt="4">
        <dgm:presLayoutVars>
          <dgm:bulletEnabled val="1"/>
        </dgm:presLayoutVars>
      </dgm:prSet>
      <dgm:spPr/>
    </dgm:pt>
    <dgm:pt modelId="{7DBE925E-0891-244F-8BAF-5232FCF55BC0}" type="pres">
      <dgm:prSet presAssocID="{7478FC27-952B-194A-A35E-7CD863C37A2F}" presName="accent_2" presStyleCnt="0"/>
      <dgm:spPr/>
    </dgm:pt>
    <dgm:pt modelId="{37F1A144-FD03-0C4A-B730-D233BD89FFFB}" type="pres">
      <dgm:prSet presAssocID="{7478FC27-952B-194A-A35E-7CD863C37A2F}" presName="accentRepeatNode" presStyleLbl="solidFgAcc1" presStyleIdx="1" presStyleCnt="4"/>
      <dgm:spPr/>
    </dgm:pt>
    <dgm:pt modelId="{E4FDAF40-9FEF-4F46-878D-30BE8A7A10FE}" type="pres">
      <dgm:prSet presAssocID="{145D13CD-F0BA-584A-8327-0099CF694D4B}" presName="text_3" presStyleLbl="node1" presStyleIdx="2" presStyleCnt="4">
        <dgm:presLayoutVars>
          <dgm:bulletEnabled val="1"/>
        </dgm:presLayoutVars>
      </dgm:prSet>
      <dgm:spPr/>
    </dgm:pt>
    <dgm:pt modelId="{72BA2F2C-6FC3-734F-A09B-6AF362FF3DF4}" type="pres">
      <dgm:prSet presAssocID="{145D13CD-F0BA-584A-8327-0099CF694D4B}" presName="accent_3" presStyleCnt="0"/>
      <dgm:spPr/>
    </dgm:pt>
    <dgm:pt modelId="{42895D0E-664B-F946-BAA6-48505A957CD6}" type="pres">
      <dgm:prSet presAssocID="{145D13CD-F0BA-584A-8327-0099CF694D4B}" presName="accentRepeatNode" presStyleLbl="solidFgAcc1" presStyleIdx="2" presStyleCnt="4"/>
      <dgm:spPr/>
    </dgm:pt>
    <dgm:pt modelId="{A67FBCA9-10C7-2E46-B841-3E409FDBF5B2}" type="pres">
      <dgm:prSet presAssocID="{26500639-90AD-E048-8D55-3AAB469BD28E}" presName="text_4" presStyleLbl="node1" presStyleIdx="3" presStyleCnt="4">
        <dgm:presLayoutVars>
          <dgm:bulletEnabled val="1"/>
        </dgm:presLayoutVars>
      </dgm:prSet>
      <dgm:spPr/>
    </dgm:pt>
    <dgm:pt modelId="{C421EE91-2DB5-4D4C-929D-0AF9F2AEBBB8}" type="pres">
      <dgm:prSet presAssocID="{26500639-90AD-E048-8D55-3AAB469BD28E}" presName="accent_4" presStyleCnt="0"/>
      <dgm:spPr/>
    </dgm:pt>
    <dgm:pt modelId="{3FAA07C7-0F86-5840-9919-9BD86BA14272}" type="pres">
      <dgm:prSet presAssocID="{26500639-90AD-E048-8D55-3AAB469BD28E}" presName="accentRepeatNode" presStyleLbl="solidFgAcc1" presStyleIdx="3" presStyleCnt="4"/>
      <dgm:spPr/>
    </dgm:pt>
  </dgm:ptLst>
  <dgm:cxnLst>
    <dgm:cxn modelId="{CB154711-B159-E642-AD23-14B27E3A1787}" type="presOf" srcId="{41D937C6-AD8F-364A-B738-FEFB996BFAD8}" destId="{FE7AFC44-0D06-1C4A-A37C-6E23865FEBD3}" srcOrd="0" destOrd="0" presId="urn:microsoft.com/office/officeart/2008/layout/VerticalCurvedList"/>
    <dgm:cxn modelId="{FDF1CF4E-36B3-744A-AB11-CBBDDDD599D4}" type="presOf" srcId="{26500639-90AD-E048-8D55-3AAB469BD28E}" destId="{A67FBCA9-10C7-2E46-B841-3E409FDBF5B2}" srcOrd="0" destOrd="0" presId="urn:microsoft.com/office/officeart/2008/layout/VerticalCurvedList"/>
    <dgm:cxn modelId="{F42D4351-3688-BB48-80FF-DD9C76EB6BDD}" type="presOf" srcId="{4B0FF9C2-1B86-EA42-90D8-39EEE2627D72}" destId="{FFA9EE7E-AC49-3C48-858C-5202BEF9D878}" srcOrd="0" destOrd="0" presId="urn:microsoft.com/office/officeart/2008/layout/VerticalCurvedList"/>
    <dgm:cxn modelId="{FBC34579-E567-544B-8B95-6F689762AF72}" srcId="{97B32FEC-1848-B14F-B975-E71EFA2C162F}" destId="{4B0FF9C2-1B86-EA42-90D8-39EEE2627D72}" srcOrd="0" destOrd="0" parTransId="{A37131DC-B9F9-7F47-A165-B3540BF7C204}" sibTransId="{41D937C6-AD8F-364A-B738-FEFB996BFAD8}"/>
    <dgm:cxn modelId="{5F60087D-5B8A-FA4C-BE19-7175D8A091A9}" type="presOf" srcId="{97B32FEC-1848-B14F-B975-E71EFA2C162F}" destId="{4B9167D0-AD3E-B741-8DC0-1941D43E462F}" srcOrd="0" destOrd="0" presId="urn:microsoft.com/office/officeart/2008/layout/VerticalCurvedList"/>
    <dgm:cxn modelId="{247E4492-47A4-3D4F-897D-B108496B5771}" srcId="{97B32FEC-1848-B14F-B975-E71EFA2C162F}" destId="{26500639-90AD-E048-8D55-3AAB469BD28E}" srcOrd="3" destOrd="0" parTransId="{D38C4431-C46A-5A43-99A9-E52BE3B4AD27}" sibTransId="{6888FBCF-846A-434E-99AD-2519B31B2927}"/>
    <dgm:cxn modelId="{16A27C99-5867-854D-83F0-E3F4366933CF}" srcId="{97B32FEC-1848-B14F-B975-E71EFA2C162F}" destId="{7478FC27-952B-194A-A35E-7CD863C37A2F}" srcOrd="1" destOrd="0" parTransId="{23B2B58A-D34D-6D48-9E19-9124D802FE21}" sibTransId="{765A1B64-1CAA-4540-AEBC-A0B79A3C7874}"/>
    <dgm:cxn modelId="{1CAA01A6-97B0-9F47-8547-17352A111D0D}" type="presOf" srcId="{7478FC27-952B-194A-A35E-7CD863C37A2F}" destId="{8F91EDC2-BE7E-614B-8A97-217E0EBEE386}" srcOrd="0" destOrd="0" presId="urn:microsoft.com/office/officeart/2008/layout/VerticalCurvedList"/>
    <dgm:cxn modelId="{062F9BC4-72D4-8447-8090-B6E734E087FE}" srcId="{97B32FEC-1848-B14F-B975-E71EFA2C162F}" destId="{145D13CD-F0BA-584A-8327-0099CF694D4B}" srcOrd="2" destOrd="0" parTransId="{0AF5A625-00FF-AC4A-9029-2121787FB58D}" sibTransId="{A830D318-C896-7D4C-91BC-A36A61303F09}"/>
    <dgm:cxn modelId="{C5DAAFD2-1EFC-3048-93BF-93AC80F98509}" type="presOf" srcId="{145D13CD-F0BA-584A-8327-0099CF694D4B}" destId="{E4FDAF40-9FEF-4F46-878D-30BE8A7A10FE}" srcOrd="0" destOrd="0" presId="urn:microsoft.com/office/officeart/2008/layout/VerticalCurvedList"/>
    <dgm:cxn modelId="{A43ECCEF-9251-7A4D-8CE3-B2A2E48A8953}" type="presParOf" srcId="{4B9167D0-AD3E-B741-8DC0-1941D43E462F}" destId="{F3E83639-C3D8-ED4F-9200-C65EC12D97DB}" srcOrd="0" destOrd="0" presId="urn:microsoft.com/office/officeart/2008/layout/VerticalCurvedList"/>
    <dgm:cxn modelId="{81C147E0-6C52-6A4F-B89C-0916D34D76DC}" type="presParOf" srcId="{F3E83639-C3D8-ED4F-9200-C65EC12D97DB}" destId="{E60C9B30-02C3-0847-8F4B-6976DA966BD5}" srcOrd="0" destOrd="0" presId="urn:microsoft.com/office/officeart/2008/layout/VerticalCurvedList"/>
    <dgm:cxn modelId="{F24842AB-4C6F-974A-83C5-44F136AFFE74}" type="presParOf" srcId="{E60C9B30-02C3-0847-8F4B-6976DA966BD5}" destId="{2144CB2A-675A-E945-8FEB-61B76EC87DC9}" srcOrd="0" destOrd="0" presId="urn:microsoft.com/office/officeart/2008/layout/VerticalCurvedList"/>
    <dgm:cxn modelId="{2465A214-74A4-2A49-BB10-2E79A41686F4}" type="presParOf" srcId="{E60C9B30-02C3-0847-8F4B-6976DA966BD5}" destId="{FE7AFC44-0D06-1C4A-A37C-6E23865FEBD3}" srcOrd="1" destOrd="0" presId="urn:microsoft.com/office/officeart/2008/layout/VerticalCurvedList"/>
    <dgm:cxn modelId="{2897DCF7-2138-E24A-8BAE-1010C37400DD}" type="presParOf" srcId="{E60C9B30-02C3-0847-8F4B-6976DA966BD5}" destId="{29B84D84-BAF9-1A4A-876C-1489EA9E07A5}" srcOrd="2" destOrd="0" presId="urn:microsoft.com/office/officeart/2008/layout/VerticalCurvedList"/>
    <dgm:cxn modelId="{152C4A9A-21BB-2043-98B2-A0660D01AE8F}" type="presParOf" srcId="{E60C9B30-02C3-0847-8F4B-6976DA966BD5}" destId="{F1770317-EB5D-C745-8772-A01169B9933F}" srcOrd="3" destOrd="0" presId="urn:microsoft.com/office/officeart/2008/layout/VerticalCurvedList"/>
    <dgm:cxn modelId="{B26A83F0-1500-B14F-B5FE-1C6BDCE5D25F}" type="presParOf" srcId="{F3E83639-C3D8-ED4F-9200-C65EC12D97DB}" destId="{FFA9EE7E-AC49-3C48-858C-5202BEF9D878}" srcOrd="1" destOrd="0" presId="urn:microsoft.com/office/officeart/2008/layout/VerticalCurvedList"/>
    <dgm:cxn modelId="{1D505DE4-3C5B-A241-9B42-CC5514F23A15}" type="presParOf" srcId="{F3E83639-C3D8-ED4F-9200-C65EC12D97DB}" destId="{B9337D73-3DC0-A041-970B-B93D3EB90350}" srcOrd="2" destOrd="0" presId="urn:microsoft.com/office/officeart/2008/layout/VerticalCurvedList"/>
    <dgm:cxn modelId="{EF12B3AD-06B9-464B-837D-9801C119AA77}" type="presParOf" srcId="{B9337D73-3DC0-A041-970B-B93D3EB90350}" destId="{7A43A34A-9498-F342-A949-F3B53FD1FBB9}" srcOrd="0" destOrd="0" presId="urn:microsoft.com/office/officeart/2008/layout/VerticalCurvedList"/>
    <dgm:cxn modelId="{07E8E7B2-3E1D-6E42-A1F0-D8CC0EDB782A}" type="presParOf" srcId="{F3E83639-C3D8-ED4F-9200-C65EC12D97DB}" destId="{8F91EDC2-BE7E-614B-8A97-217E0EBEE386}" srcOrd="3" destOrd="0" presId="urn:microsoft.com/office/officeart/2008/layout/VerticalCurvedList"/>
    <dgm:cxn modelId="{C2CEDFAD-5683-FD4A-9AA9-B14103A64671}" type="presParOf" srcId="{F3E83639-C3D8-ED4F-9200-C65EC12D97DB}" destId="{7DBE925E-0891-244F-8BAF-5232FCF55BC0}" srcOrd="4" destOrd="0" presId="urn:microsoft.com/office/officeart/2008/layout/VerticalCurvedList"/>
    <dgm:cxn modelId="{EEEDD03A-521E-F94F-83E2-BA9164DE4C39}" type="presParOf" srcId="{7DBE925E-0891-244F-8BAF-5232FCF55BC0}" destId="{37F1A144-FD03-0C4A-B730-D233BD89FFFB}" srcOrd="0" destOrd="0" presId="urn:microsoft.com/office/officeart/2008/layout/VerticalCurvedList"/>
    <dgm:cxn modelId="{0F8CE0B8-4D35-2D4D-AAC7-BBCEE3DC57A7}" type="presParOf" srcId="{F3E83639-C3D8-ED4F-9200-C65EC12D97DB}" destId="{E4FDAF40-9FEF-4F46-878D-30BE8A7A10FE}" srcOrd="5" destOrd="0" presId="urn:microsoft.com/office/officeart/2008/layout/VerticalCurvedList"/>
    <dgm:cxn modelId="{D3FECBB4-1EB6-7D4A-AA55-0CB5A5649C22}" type="presParOf" srcId="{F3E83639-C3D8-ED4F-9200-C65EC12D97DB}" destId="{72BA2F2C-6FC3-734F-A09B-6AF362FF3DF4}" srcOrd="6" destOrd="0" presId="urn:microsoft.com/office/officeart/2008/layout/VerticalCurvedList"/>
    <dgm:cxn modelId="{51B55E8C-2B5B-004E-9FB9-261AB53D8BEC}" type="presParOf" srcId="{72BA2F2C-6FC3-734F-A09B-6AF362FF3DF4}" destId="{42895D0E-664B-F946-BAA6-48505A957CD6}" srcOrd="0" destOrd="0" presId="urn:microsoft.com/office/officeart/2008/layout/VerticalCurvedList"/>
    <dgm:cxn modelId="{BAF0EF1B-40C6-1242-8EF0-C98F6B4E42F0}" type="presParOf" srcId="{F3E83639-C3D8-ED4F-9200-C65EC12D97DB}" destId="{A67FBCA9-10C7-2E46-B841-3E409FDBF5B2}" srcOrd="7" destOrd="0" presId="urn:microsoft.com/office/officeart/2008/layout/VerticalCurvedList"/>
    <dgm:cxn modelId="{30E93772-3EE6-2849-8F13-AEC2F5E9A5FC}" type="presParOf" srcId="{F3E83639-C3D8-ED4F-9200-C65EC12D97DB}" destId="{C421EE91-2DB5-4D4C-929D-0AF9F2AEBBB8}" srcOrd="8" destOrd="0" presId="urn:microsoft.com/office/officeart/2008/layout/VerticalCurvedList"/>
    <dgm:cxn modelId="{F385E266-3904-DA45-AD17-4A0B2D003011}" type="presParOf" srcId="{C421EE91-2DB5-4D4C-929D-0AF9F2AEBBB8}" destId="{3FAA07C7-0F86-5840-9919-9BD86BA14272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97B32FEC-1848-B14F-B975-E71EFA2C162F}" type="doc">
      <dgm:prSet loTypeId="urn:microsoft.com/office/officeart/2008/layout/VerticalCurvedList" loCatId="" qsTypeId="urn:microsoft.com/office/officeart/2009/2/quickstyle/3d8" qsCatId="3D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4B0FF9C2-1B86-EA42-90D8-39EEE2627D72}">
      <dgm:prSet phldrT="[Text]"/>
      <dgm:spPr>
        <a:solidFill>
          <a:srgbClr val="4472C4">
            <a:alpha val="25098"/>
          </a:srgbClr>
        </a:solidFill>
      </dgm:spPr>
      <dgm:t>
        <a:bodyPr/>
        <a:lstStyle/>
        <a:p>
          <a:r>
            <a:rPr lang="en-US" dirty="0"/>
            <a:t>IPAC’24 SPC3: January 11-13, 2024</a:t>
          </a:r>
        </a:p>
      </dgm:t>
    </dgm:pt>
    <dgm:pt modelId="{A37131DC-B9F9-7F47-A165-B3540BF7C204}" type="parTrans" cxnId="{FBC34579-E567-544B-8B95-6F689762AF72}">
      <dgm:prSet/>
      <dgm:spPr/>
      <dgm:t>
        <a:bodyPr/>
        <a:lstStyle/>
        <a:p>
          <a:endParaRPr lang="en-US"/>
        </a:p>
      </dgm:t>
    </dgm:pt>
    <dgm:pt modelId="{41D937C6-AD8F-364A-B738-FEFB996BFAD8}" type="sibTrans" cxnId="{FBC34579-E567-544B-8B95-6F689762AF72}">
      <dgm:prSet/>
      <dgm:spPr/>
      <dgm:t>
        <a:bodyPr/>
        <a:lstStyle/>
        <a:p>
          <a:endParaRPr lang="en-US"/>
        </a:p>
      </dgm:t>
    </dgm:pt>
    <dgm:pt modelId="{7478FC27-952B-194A-A35E-7CD863C37A2F}">
      <dgm:prSet phldrT="[Text]"/>
      <dgm:spPr>
        <a:solidFill>
          <a:srgbClr val="4472C4">
            <a:alpha val="50196"/>
          </a:srgbClr>
        </a:solidFill>
        <a:ln>
          <a:solidFill>
            <a:schemeClr val="accent1"/>
          </a:solidFill>
        </a:ln>
      </dgm:spPr>
      <dgm:t>
        <a:bodyPr/>
        <a:lstStyle/>
        <a:p>
          <a:r>
            <a:rPr lang="en-US" dirty="0"/>
            <a:t>Contributed Talks acceptance: February 12</a:t>
          </a:r>
          <a:r>
            <a:rPr lang="en-US" baseline="30000" dirty="0"/>
            <a:t>th</a:t>
          </a:r>
          <a:r>
            <a:rPr lang="en-US" dirty="0"/>
            <a:t>, 2024</a:t>
          </a:r>
        </a:p>
      </dgm:t>
    </dgm:pt>
    <dgm:pt modelId="{23B2B58A-D34D-6D48-9E19-9124D802FE21}" type="parTrans" cxnId="{16A27C99-5867-854D-83F0-E3F4366933CF}">
      <dgm:prSet/>
      <dgm:spPr/>
      <dgm:t>
        <a:bodyPr/>
        <a:lstStyle/>
        <a:p>
          <a:endParaRPr lang="en-US"/>
        </a:p>
      </dgm:t>
    </dgm:pt>
    <dgm:pt modelId="{765A1B64-1CAA-4540-AEBC-A0B79A3C7874}" type="sibTrans" cxnId="{16A27C99-5867-854D-83F0-E3F4366933CF}">
      <dgm:prSet/>
      <dgm:spPr/>
      <dgm:t>
        <a:bodyPr/>
        <a:lstStyle/>
        <a:p>
          <a:endParaRPr lang="en-US"/>
        </a:p>
      </dgm:t>
    </dgm:pt>
    <dgm:pt modelId="{145D13CD-F0BA-584A-8327-0099CF694D4B}">
      <dgm:prSet phldrT="[Text]"/>
      <dgm:spPr/>
      <dgm:t>
        <a:bodyPr/>
        <a:lstStyle/>
        <a:p>
          <a:r>
            <a:rPr lang="en-US" dirty="0"/>
            <a:t>Acceptance of all abstracts: March 6</a:t>
          </a:r>
          <a:r>
            <a:rPr lang="en-US" baseline="30000" dirty="0"/>
            <a:t>th</a:t>
          </a:r>
          <a:r>
            <a:rPr lang="en-US" dirty="0"/>
            <a:t>, 2024</a:t>
          </a:r>
        </a:p>
      </dgm:t>
    </dgm:pt>
    <dgm:pt modelId="{0AF5A625-00FF-AC4A-9029-2121787FB58D}" type="parTrans" cxnId="{062F9BC4-72D4-8447-8090-B6E734E087FE}">
      <dgm:prSet/>
      <dgm:spPr/>
      <dgm:t>
        <a:bodyPr/>
        <a:lstStyle/>
        <a:p>
          <a:endParaRPr lang="en-US"/>
        </a:p>
      </dgm:t>
    </dgm:pt>
    <dgm:pt modelId="{A830D318-C896-7D4C-91BC-A36A61303F09}" type="sibTrans" cxnId="{062F9BC4-72D4-8447-8090-B6E734E087FE}">
      <dgm:prSet/>
      <dgm:spPr/>
      <dgm:t>
        <a:bodyPr/>
        <a:lstStyle/>
        <a:p>
          <a:endParaRPr lang="en-US"/>
        </a:p>
      </dgm:t>
    </dgm:pt>
    <dgm:pt modelId="{26500639-90AD-E048-8D55-3AAB469BD28E}">
      <dgm:prSet/>
      <dgm:spPr>
        <a:solidFill>
          <a:srgbClr val="4472C4">
            <a:alpha val="50196"/>
          </a:srgbClr>
        </a:solidFill>
      </dgm:spPr>
      <dgm:t>
        <a:bodyPr/>
        <a:lstStyle/>
        <a:p>
          <a:r>
            <a:rPr lang="en-US" dirty="0"/>
            <a:t>Assigning codes to contributions: April 15</a:t>
          </a:r>
          <a:r>
            <a:rPr lang="en-US" baseline="30000" dirty="0"/>
            <a:t>th</a:t>
          </a:r>
          <a:r>
            <a:rPr lang="en-US" dirty="0"/>
            <a:t>, 2024</a:t>
          </a:r>
        </a:p>
      </dgm:t>
    </dgm:pt>
    <dgm:pt modelId="{D38C4431-C46A-5A43-99A9-E52BE3B4AD27}" type="parTrans" cxnId="{247E4492-47A4-3D4F-897D-B108496B5771}">
      <dgm:prSet/>
      <dgm:spPr/>
      <dgm:t>
        <a:bodyPr/>
        <a:lstStyle/>
        <a:p>
          <a:endParaRPr lang="en-US"/>
        </a:p>
      </dgm:t>
    </dgm:pt>
    <dgm:pt modelId="{6888FBCF-846A-434E-99AD-2519B31B2927}" type="sibTrans" cxnId="{247E4492-47A4-3D4F-897D-B108496B5771}">
      <dgm:prSet/>
      <dgm:spPr/>
      <dgm:t>
        <a:bodyPr/>
        <a:lstStyle/>
        <a:p>
          <a:endParaRPr lang="en-US"/>
        </a:p>
      </dgm:t>
    </dgm:pt>
    <dgm:pt modelId="{4B9167D0-AD3E-B741-8DC0-1941D43E462F}" type="pres">
      <dgm:prSet presAssocID="{97B32FEC-1848-B14F-B975-E71EFA2C162F}" presName="Name0" presStyleCnt="0">
        <dgm:presLayoutVars>
          <dgm:chMax val="7"/>
          <dgm:chPref val="7"/>
          <dgm:dir/>
        </dgm:presLayoutVars>
      </dgm:prSet>
      <dgm:spPr/>
    </dgm:pt>
    <dgm:pt modelId="{F3E83639-C3D8-ED4F-9200-C65EC12D97DB}" type="pres">
      <dgm:prSet presAssocID="{97B32FEC-1848-B14F-B975-E71EFA2C162F}" presName="Name1" presStyleCnt="0"/>
      <dgm:spPr/>
    </dgm:pt>
    <dgm:pt modelId="{E60C9B30-02C3-0847-8F4B-6976DA966BD5}" type="pres">
      <dgm:prSet presAssocID="{97B32FEC-1848-B14F-B975-E71EFA2C162F}" presName="cycle" presStyleCnt="0"/>
      <dgm:spPr/>
    </dgm:pt>
    <dgm:pt modelId="{2144CB2A-675A-E945-8FEB-61B76EC87DC9}" type="pres">
      <dgm:prSet presAssocID="{97B32FEC-1848-B14F-B975-E71EFA2C162F}" presName="srcNode" presStyleLbl="node1" presStyleIdx="0" presStyleCnt="4"/>
      <dgm:spPr/>
    </dgm:pt>
    <dgm:pt modelId="{FE7AFC44-0D06-1C4A-A37C-6E23865FEBD3}" type="pres">
      <dgm:prSet presAssocID="{97B32FEC-1848-B14F-B975-E71EFA2C162F}" presName="conn" presStyleLbl="parChTrans1D2" presStyleIdx="0" presStyleCnt="1"/>
      <dgm:spPr/>
    </dgm:pt>
    <dgm:pt modelId="{29B84D84-BAF9-1A4A-876C-1489EA9E07A5}" type="pres">
      <dgm:prSet presAssocID="{97B32FEC-1848-B14F-B975-E71EFA2C162F}" presName="extraNode" presStyleLbl="node1" presStyleIdx="0" presStyleCnt="4"/>
      <dgm:spPr/>
    </dgm:pt>
    <dgm:pt modelId="{F1770317-EB5D-C745-8772-A01169B9933F}" type="pres">
      <dgm:prSet presAssocID="{97B32FEC-1848-B14F-B975-E71EFA2C162F}" presName="dstNode" presStyleLbl="node1" presStyleIdx="0" presStyleCnt="4"/>
      <dgm:spPr/>
    </dgm:pt>
    <dgm:pt modelId="{FFA9EE7E-AC49-3C48-858C-5202BEF9D878}" type="pres">
      <dgm:prSet presAssocID="{4B0FF9C2-1B86-EA42-90D8-39EEE2627D72}" presName="text_1" presStyleLbl="node1" presStyleIdx="0" presStyleCnt="4">
        <dgm:presLayoutVars>
          <dgm:bulletEnabled val="1"/>
        </dgm:presLayoutVars>
      </dgm:prSet>
      <dgm:spPr/>
    </dgm:pt>
    <dgm:pt modelId="{B9337D73-3DC0-A041-970B-B93D3EB90350}" type="pres">
      <dgm:prSet presAssocID="{4B0FF9C2-1B86-EA42-90D8-39EEE2627D72}" presName="accent_1" presStyleCnt="0"/>
      <dgm:spPr/>
    </dgm:pt>
    <dgm:pt modelId="{7A43A34A-9498-F342-A949-F3B53FD1FBB9}" type="pres">
      <dgm:prSet presAssocID="{4B0FF9C2-1B86-EA42-90D8-39EEE2627D72}" presName="accentRepeatNode" presStyleLbl="solidFgAcc1" presStyleIdx="0" presStyleCnt="4"/>
      <dgm:spPr/>
    </dgm:pt>
    <dgm:pt modelId="{8F91EDC2-BE7E-614B-8A97-217E0EBEE386}" type="pres">
      <dgm:prSet presAssocID="{7478FC27-952B-194A-A35E-7CD863C37A2F}" presName="text_2" presStyleLbl="node1" presStyleIdx="1" presStyleCnt="4">
        <dgm:presLayoutVars>
          <dgm:bulletEnabled val="1"/>
        </dgm:presLayoutVars>
      </dgm:prSet>
      <dgm:spPr/>
    </dgm:pt>
    <dgm:pt modelId="{7DBE925E-0891-244F-8BAF-5232FCF55BC0}" type="pres">
      <dgm:prSet presAssocID="{7478FC27-952B-194A-A35E-7CD863C37A2F}" presName="accent_2" presStyleCnt="0"/>
      <dgm:spPr/>
    </dgm:pt>
    <dgm:pt modelId="{37F1A144-FD03-0C4A-B730-D233BD89FFFB}" type="pres">
      <dgm:prSet presAssocID="{7478FC27-952B-194A-A35E-7CD863C37A2F}" presName="accentRepeatNode" presStyleLbl="solidFgAcc1" presStyleIdx="1" presStyleCnt="4"/>
      <dgm:spPr/>
    </dgm:pt>
    <dgm:pt modelId="{E4FDAF40-9FEF-4F46-878D-30BE8A7A10FE}" type="pres">
      <dgm:prSet presAssocID="{145D13CD-F0BA-584A-8327-0099CF694D4B}" presName="text_3" presStyleLbl="node1" presStyleIdx="2" presStyleCnt="4">
        <dgm:presLayoutVars>
          <dgm:bulletEnabled val="1"/>
        </dgm:presLayoutVars>
      </dgm:prSet>
      <dgm:spPr/>
    </dgm:pt>
    <dgm:pt modelId="{72BA2F2C-6FC3-734F-A09B-6AF362FF3DF4}" type="pres">
      <dgm:prSet presAssocID="{145D13CD-F0BA-584A-8327-0099CF694D4B}" presName="accent_3" presStyleCnt="0"/>
      <dgm:spPr/>
    </dgm:pt>
    <dgm:pt modelId="{42895D0E-664B-F946-BAA6-48505A957CD6}" type="pres">
      <dgm:prSet presAssocID="{145D13CD-F0BA-584A-8327-0099CF694D4B}" presName="accentRepeatNode" presStyleLbl="solidFgAcc1" presStyleIdx="2" presStyleCnt="4"/>
      <dgm:spPr/>
    </dgm:pt>
    <dgm:pt modelId="{A67FBCA9-10C7-2E46-B841-3E409FDBF5B2}" type="pres">
      <dgm:prSet presAssocID="{26500639-90AD-E048-8D55-3AAB469BD28E}" presName="text_4" presStyleLbl="node1" presStyleIdx="3" presStyleCnt="4">
        <dgm:presLayoutVars>
          <dgm:bulletEnabled val="1"/>
        </dgm:presLayoutVars>
      </dgm:prSet>
      <dgm:spPr/>
    </dgm:pt>
    <dgm:pt modelId="{C421EE91-2DB5-4D4C-929D-0AF9F2AEBBB8}" type="pres">
      <dgm:prSet presAssocID="{26500639-90AD-E048-8D55-3AAB469BD28E}" presName="accent_4" presStyleCnt="0"/>
      <dgm:spPr/>
    </dgm:pt>
    <dgm:pt modelId="{3FAA07C7-0F86-5840-9919-9BD86BA14272}" type="pres">
      <dgm:prSet presAssocID="{26500639-90AD-E048-8D55-3AAB469BD28E}" presName="accentRepeatNode" presStyleLbl="solidFgAcc1" presStyleIdx="3" presStyleCnt="4"/>
      <dgm:spPr/>
    </dgm:pt>
  </dgm:ptLst>
  <dgm:cxnLst>
    <dgm:cxn modelId="{CB154711-B159-E642-AD23-14B27E3A1787}" type="presOf" srcId="{41D937C6-AD8F-364A-B738-FEFB996BFAD8}" destId="{FE7AFC44-0D06-1C4A-A37C-6E23865FEBD3}" srcOrd="0" destOrd="0" presId="urn:microsoft.com/office/officeart/2008/layout/VerticalCurvedList"/>
    <dgm:cxn modelId="{FDF1CF4E-36B3-744A-AB11-CBBDDDD599D4}" type="presOf" srcId="{26500639-90AD-E048-8D55-3AAB469BD28E}" destId="{A67FBCA9-10C7-2E46-B841-3E409FDBF5B2}" srcOrd="0" destOrd="0" presId="urn:microsoft.com/office/officeart/2008/layout/VerticalCurvedList"/>
    <dgm:cxn modelId="{F42D4351-3688-BB48-80FF-DD9C76EB6BDD}" type="presOf" srcId="{4B0FF9C2-1B86-EA42-90D8-39EEE2627D72}" destId="{FFA9EE7E-AC49-3C48-858C-5202BEF9D878}" srcOrd="0" destOrd="0" presId="urn:microsoft.com/office/officeart/2008/layout/VerticalCurvedList"/>
    <dgm:cxn modelId="{FBC34579-E567-544B-8B95-6F689762AF72}" srcId="{97B32FEC-1848-B14F-B975-E71EFA2C162F}" destId="{4B0FF9C2-1B86-EA42-90D8-39EEE2627D72}" srcOrd="0" destOrd="0" parTransId="{A37131DC-B9F9-7F47-A165-B3540BF7C204}" sibTransId="{41D937C6-AD8F-364A-B738-FEFB996BFAD8}"/>
    <dgm:cxn modelId="{5F60087D-5B8A-FA4C-BE19-7175D8A091A9}" type="presOf" srcId="{97B32FEC-1848-B14F-B975-E71EFA2C162F}" destId="{4B9167D0-AD3E-B741-8DC0-1941D43E462F}" srcOrd="0" destOrd="0" presId="urn:microsoft.com/office/officeart/2008/layout/VerticalCurvedList"/>
    <dgm:cxn modelId="{247E4492-47A4-3D4F-897D-B108496B5771}" srcId="{97B32FEC-1848-B14F-B975-E71EFA2C162F}" destId="{26500639-90AD-E048-8D55-3AAB469BD28E}" srcOrd="3" destOrd="0" parTransId="{D38C4431-C46A-5A43-99A9-E52BE3B4AD27}" sibTransId="{6888FBCF-846A-434E-99AD-2519B31B2927}"/>
    <dgm:cxn modelId="{16A27C99-5867-854D-83F0-E3F4366933CF}" srcId="{97B32FEC-1848-B14F-B975-E71EFA2C162F}" destId="{7478FC27-952B-194A-A35E-7CD863C37A2F}" srcOrd="1" destOrd="0" parTransId="{23B2B58A-D34D-6D48-9E19-9124D802FE21}" sibTransId="{765A1B64-1CAA-4540-AEBC-A0B79A3C7874}"/>
    <dgm:cxn modelId="{1CAA01A6-97B0-9F47-8547-17352A111D0D}" type="presOf" srcId="{7478FC27-952B-194A-A35E-7CD863C37A2F}" destId="{8F91EDC2-BE7E-614B-8A97-217E0EBEE386}" srcOrd="0" destOrd="0" presId="urn:microsoft.com/office/officeart/2008/layout/VerticalCurvedList"/>
    <dgm:cxn modelId="{062F9BC4-72D4-8447-8090-B6E734E087FE}" srcId="{97B32FEC-1848-B14F-B975-E71EFA2C162F}" destId="{145D13CD-F0BA-584A-8327-0099CF694D4B}" srcOrd="2" destOrd="0" parTransId="{0AF5A625-00FF-AC4A-9029-2121787FB58D}" sibTransId="{A830D318-C896-7D4C-91BC-A36A61303F09}"/>
    <dgm:cxn modelId="{C5DAAFD2-1EFC-3048-93BF-93AC80F98509}" type="presOf" srcId="{145D13CD-F0BA-584A-8327-0099CF694D4B}" destId="{E4FDAF40-9FEF-4F46-878D-30BE8A7A10FE}" srcOrd="0" destOrd="0" presId="urn:microsoft.com/office/officeart/2008/layout/VerticalCurvedList"/>
    <dgm:cxn modelId="{A43ECCEF-9251-7A4D-8CE3-B2A2E48A8953}" type="presParOf" srcId="{4B9167D0-AD3E-B741-8DC0-1941D43E462F}" destId="{F3E83639-C3D8-ED4F-9200-C65EC12D97DB}" srcOrd="0" destOrd="0" presId="urn:microsoft.com/office/officeart/2008/layout/VerticalCurvedList"/>
    <dgm:cxn modelId="{81C147E0-6C52-6A4F-B89C-0916D34D76DC}" type="presParOf" srcId="{F3E83639-C3D8-ED4F-9200-C65EC12D97DB}" destId="{E60C9B30-02C3-0847-8F4B-6976DA966BD5}" srcOrd="0" destOrd="0" presId="urn:microsoft.com/office/officeart/2008/layout/VerticalCurvedList"/>
    <dgm:cxn modelId="{F24842AB-4C6F-974A-83C5-44F136AFFE74}" type="presParOf" srcId="{E60C9B30-02C3-0847-8F4B-6976DA966BD5}" destId="{2144CB2A-675A-E945-8FEB-61B76EC87DC9}" srcOrd="0" destOrd="0" presId="urn:microsoft.com/office/officeart/2008/layout/VerticalCurvedList"/>
    <dgm:cxn modelId="{2465A214-74A4-2A49-BB10-2E79A41686F4}" type="presParOf" srcId="{E60C9B30-02C3-0847-8F4B-6976DA966BD5}" destId="{FE7AFC44-0D06-1C4A-A37C-6E23865FEBD3}" srcOrd="1" destOrd="0" presId="urn:microsoft.com/office/officeart/2008/layout/VerticalCurvedList"/>
    <dgm:cxn modelId="{2897DCF7-2138-E24A-8BAE-1010C37400DD}" type="presParOf" srcId="{E60C9B30-02C3-0847-8F4B-6976DA966BD5}" destId="{29B84D84-BAF9-1A4A-876C-1489EA9E07A5}" srcOrd="2" destOrd="0" presId="urn:microsoft.com/office/officeart/2008/layout/VerticalCurvedList"/>
    <dgm:cxn modelId="{152C4A9A-21BB-2043-98B2-A0660D01AE8F}" type="presParOf" srcId="{E60C9B30-02C3-0847-8F4B-6976DA966BD5}" destId="{F1770317-EB5D-C745-8772-A01169B9933F}" srcOrd="3" destOrd="0" presId="urn:microsoft.com/office/officeart/2008/layout/VerticalCurvedList"/>
    <dgm:cxn modelId="{B26A83F0-1500-B14F-B5FE-1C6BDCE5D25F}" type="presParOf" srcId="{F3E83639-C3D8-ED4F-9200-C65EC12D97DB}" destId="{FFA9EE7E-AC49-3C48-858C-5202BEF9D878}" srcOrd="1" destOrd="0" presId="urn:microsoft.com/office/officeart/2008/layout/VerticalCurvedList"/>
    <dgm:cxn modelId="{1D505DE4-3C5B-A241-9B42-CC5514F23A15}" type="presParOf" srcId="{F3E83639-C3D8-ED4F-9200-C65EC12D97DB}" destId="{B9337D73-3DC0-A041-970B-B93D3EB90350}" srcOrd="2" destOrd="0" presId="urn:microsoft.com/office/officeart/2008/layout/VerticalCurvedList"/>
    <dgm:cxn modelId="{EF12B3AD-06B9-464B-837D-9801C119AA77}" type="presParOf" srcId="{B9337D73-3DC0-A041-970B-B93D3EB90350}" destId="{7A43A34A-9498-F342-A949-F3B53FD1FBB9}" srcOrd="0" destOrd="0" presId="urn:microsoft.com/office/officeart/2008/layout/VerticalCurvedList"/>
    <dgm:cxn modelId="{07E8E7B2-3E1D-6E42-A1F0-D8CC0EDB782A}" type="presParOf" srcId="{F3E83639-C3D8-ED4F-9200-C65EC12D97DB}" destId="{8F91EDC2-BE7E-614B-8A97-217E0EBEE386}" srcOrd="3" destOrd="0" presId="urn:microsoft.com/office/officeart/2008/layout/VerticalCurvedList"/>
    <dgm:cxn modelId="{C2CEDFAD-5683-FD4A-9AA9-B14103A64671}" type="presParOf" srcId="{F3E83639-C3D8-ED4F-9200-C65EC12D97DB}" destId="{7DBE925E-0891-244F-8BAF-5232FCF55BC0}" srcOrd="4" destOrd="0" presId="urn:microsoft.com/office/officeart/2008/layout/VerticalCurvedList"/>
    <dgm:cxn modelId="{EEEDD03A-521E-F94F-83E2-BA9164DE4C39}" type="presParOf" srcId="{7DBE925E-0891-244F-8BAF-5232FCF55BC0}" destId="{37F1A144-FD03-0C4A-B730-D233BD89FFFB}" srcOrd="0" destOrd="0" presId="urn:microsoft.com/office/officeart/2008/layout/VerticalCurvedList"/>
    <dgm:cxn modelId="{0F8CE0B8-4D35-2D4D-AAC7-BBCEE3DC57A7}" type="presParOf" srcId="{F3E83639-C3D8-ED4F-9200-C65EC12D97DB}" destId="{E4FDAF40-9FEF-4F46-878D-30BE8A7A10FE}" srcOrd="5" destOrd="0" presId="urn:microsoft.com/office/officeart/2008/layout/VerticalCurvedList"/>
    <dgm:cxn modelId="{D3FECBB4-1EB6-7D4A-AA55-0CB5A5649C22}" type="presParOf" srcId="{F3E83639-C3D8-ED4F-9200-C65EC12D97DB}" destId="{72BA2F2C-6FC3-734F-A09B-6AF362FF3DF4}" srcOrd="6" destOrd="0" presId="urn:microsoft.com/office/officeart/2008/layout/VerticalCurvedList"/>
    <dgm:cxn modelId="{51B55E8C-2B5B-004E-9FB9-261AB53D8BEC}" type="presParOf" srcId="{72BA2F2C-6FC3-734F-A09B-6AF362FF3DF4}" destId="{42895D0E-664B-F946-BAA6-48505A957CD6}" srcOrd="0" destOrd="0" presId="urn:microsoft.com/office/officeart/2008/layout/VerticalCurvedList"/>
    <dgm:cxn modelId="{BAF0EF1B-40C6-1242-8EF0-C98F6B4E42F0}" type="presParOf" srcId="{F3E83639-C3D8-ED4F-9200-C65EC12D97DB}" destId="{A67FBCA9-10C7-2E46-B841-3E409FDBF5B2}" srcOrd="7" destOrd="0" presId="urn:microsoft.com/office/officeart/2008/layout/VerticalCurvedList"/>
    <dgm:cxn modelId="{30E93772-3EE6-2849-8F13-AEC2F5E9A5FC}" type="presParOf" srcId="{F3E83639-C3D8-ED4F-9200-C65EC12D97DB}" destId="{C421EE91-2DB5-4D4C-929D-0AF9F2AEBBB8}" srcOrd="8" destOrd="0" presId="urn:microsoft.com/office/officeart/2008/layout/VerticalCurvedList"/>
    <dgm:cxn modelId="{F385E266-3904-DA45-AD17-4A0B2D003011}" type="presParOf" srcId="{C421EE91-2DB5-4D4C-929D-0AF9F2AEBBB8}" destId="{3FAA07C7-0F86-5840-9919-9BD86BA14272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97B32FEC-1848-B14F-B975-E71EFA2C162F}" type="doc">
      <dgm:prSet loTypeId="urn:microsoft.com/office/officeart/2008/layout/VerticalCurvedList" loCatId="" qsTypeId="urn:microsoft.com/office/officeart/2009/2/quickstyle/3d8" qsCatId="3D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4B0FF9C2-1B86-EA42-90D8-39EEE2627D72}">
      <dgm:prSet phldrT="[Text]"/>
      <dgm:spPr>
        <a:solidFill>
          <a:srgbClr val="4472C4">
            <a:alpha val="25098"/>
          </a:srgbClr>
        </a:solidFill>
      </dgm:spPr>
      <dgm:t>
        <a:bodyPr/>
        <a:lstStyle/>
        <a:p>
          <a:r>
            <a:rPr lang="en-US" dirty="0"/>
            <a:t>Contributed Talks acceptance: February 12</a:t>
          </a:r>
          <a:r>
            <a:rPr lang="en-US" baseline="30000" dirty="0"/>
            <a:t>th</a:t>
          </a:r>
          <a:r>
            <a:rPr lang="en-US" dirty="0"/>
            <a:t>, 2024</a:t>
          </a:r>
        </a:p>
      </dgm:t>
    </dgm:pt>
    <dgm:pt modelId="{A37131DC-B9F9-7F47-A165-B3540BF7C204}" type="parTrans" cxnId="{FBC34579-E567-544B-8B95-6F689762AF72}">
      <dgm:prSet/>
      <dgm:spPr/>
      <dgm:t>
        <a:bodyPr/>
        <a:lstStyle/>
        <a:p>
          <a:endParaRPr lang="en-US"/>
        </a:p>
      </dgm:t>
    </dgm:pt>
    <dgm:pt modelId="{41D937C6-AD8F-364A-B738-FEFB996BFAD8}" type="sibTrans" cxnId="{FBC34579-E567-544B-8B95-6F689762AF72}">
      <dgm:prSet/>
      <dgm:spPr/>
      <dgm:t>
        <a:bodyPr/>
        <a:lstStyle/>
        <a:p>
          <a:endParaRPr lang="en-US"/>
        </a:p>
      </dgm:t>
    </dgm:pt>
    <dgm:pt modelId="{7478FC27-952B-194A-A35E-7CD863C37A2F}">
      <dgm:prSet phldrT="[Text]"/>
      <dgm:spPr>
        <a:solidFill>
          <a:srgbClr val="4472C4">
            <a:alpha val="50196"/>
          </a:srgbClr>
        </a:solidFill>
        <a:ln>
          <a:solidFill>
            <a:schemeClr val="accent1"/>
          </a:solidFill>
        </a:ln>
      </dgm:spPr>
      <dgm:t>
        <a:bodyPr/>
        <a:lstStyle/>
        <a:p>
          <a:r>
            <a:rPr lang="en-US" dirty="0"/>
            <a:t>Acceptance of all abstracts: March 6</a:t>
          </a:r>
          <a:r>
            <a:rPr lang="en-US" baseline="30000" dirty="0"/>
            <a:t>th</a:t>
          </a:r>
          <a:r>
            <a:rPr lang="en-US" dirty="0"/>
            <a:t>, 2024</a:t>
          </a:r>
        </a:p>
      </dgm:t>
    </dgm:pt>
    <dgm:pt modelId="{23B2B58A-D34D-6D48-9E19-9124D802FE21}" type="parTrans" cxnId="{16A27C99-5867-854D-83F0-E3F4366933CF}">
      <dgm:prSet/>
      <dgm:spPr/>
      <dgm:t>
        <a:bodyPr/>
        <a:lstStyle/>
        <a:p>
          <a:endParaRPr lang="en-US"/>
        </a:p>
      </dgm:t>
    </dgm:pt>
    <dgm:pt modelId="{765A1B64-1CAA-4540-AEBC-A0B79A3C7874}" type="sibTrans" cxnId="{16A27C99-5867-854D-83F0-E3F4366933CF}">
      <dgm:prSet/>
      <dgm:spPr/>
      <dgm:t>
        <a:bodyPr/>
        <a:lstStyle/>
        <a:p>
          <a:endParaRPr lang="en-US"/>
        </a:p>
      </dgm:t>
    </dgm:pt>
    <dgm:pt modelId="{145D13CD-F0BA-584A-8327-0099CF694D4B}">
      <dgm:prSet phldrT="[Text]"/>
      <dgm:spPr/>
      <dgm:t>
        <a:bodyPr/>
        <a:lstStyle/>
        <a:p>
          <a:r>
            <a:rPr lang="en-US" dirty="0"/>
            <a:t>Assigning codes to contributions: April 15</a:t>
          </a:r>
          <a:r>
            <a:rPr lang="en-US" baseline="30000" dirty="0"/>
            <a:t>th</a:t>
          </a:r>
          <a:r>
            <a:rPr lang="en-US" dirty="0"/>
            <a:t>, 2024</a:t>
          </a:r>
        </a:p>
      </dgm:t>
    </dgm:pt>
    <dgm:pt modelId="{0AF5A625-00FF-AC4A-9029-2121787FB58D}" type="parTrans" cxnId="{062F9BC4-72D4-8447-8090-B6E734E087FE}">
      <dgm:prSet/>
      <dgm:spPr/>
      <dgm:t>
        <a:bodyPr/>
        <a:lstStyle/>
        <a:p>
          <a:endParaRPr lang="en-US"/>
        </a:p>
      </dgm:t>
    </dgm:pt>
    <dgm:pt modelId="{A830D318-C896-7D4C-91BC-A36A61303F09}" type="sibTrans" cxnId="{062F9BC4-72D4-8447-8090-B6E734E087FE}">
      <dgm:prSet/>
      <dgm:spPr/>
      <dgm:t>
        <a:bodyPr/>
        <a:lstStyle/>
        <a:p>
          <a:endParaRPr lang="en-US"/>
        </a:p>
      </dgm:t>
    </dgm:pt>
    <dgm:pt modelId="{26500639-90AD-E048-8D55-3AAB469BD28E}">
      <dgm:prSet/>
      <dgm:spPr>
        <a:solidFill>
          <a:srgbClr val="4472C4">
            <a:alpha val="50196"/>
          </a:srgbClr>
        </a:solidFill>
      </dgm:spPr>
      <dgm:t>
        <a:bodyPr/>
        <a:lstStyle/>
        <a:p>
          <a:r>
            <a:rPr lang="en-US" dirty="0"/>
            <a:t>Paper submission is open: April 30</a:t>
          </a:r>
          <a:r>
            <a:rPr lang="en-US" baseline="30000" dirty="0"/>
            <a:t>th</a:t>
          </a:r>
          <a:r>
            <a:rPr lang="en-US" dirty="0"/>
            <a:t>, 2024</a:t>
          </a:r>
        </a:p>
      </dgm:t>
    </dgm:pt>
    <dgm:pt modelId="{D38C4431-C46A-5A43-99A9-E52BE3B4AD27}" type="parTrans" cxnId="{247E4492-47A4-3D4F-897D-B108496B5771}">
      <dgm:prSet/>
      <dgm:spPr/>
      <dgm:t>
        <a:bodyPr/>
        <a:lstStyle/>
        <a:p>
          <a:endParaRPr lang="en-US"/>
        </a:p>
      </dgm:t>
    </dgm:pt>
    <dgm:pt modelId="{6888FBCF-846A-434E-99AD-2519B31B2927}" type="sibTrans" cxnId="{247E4492-47A4-3D4F-897D-B108496B5771}">
      <dgm:prSet/>
      <dgm:spPr/>
      <dgm:t>
        <a:bodyPr/>
        <a:lstStyle/>
        <a:p>
          <a:endParaRPr lang="en-US"/>
        </a:p>
      </dgm:t>
    </dgm:pt>
    <dgm:pt modelId="{4B9167D0-AD3E-B741-8DC0-1941D43E462F}" type="pres">
      <dgm:prSet presAssocID="{97B32FEC-1848-B14F-B975-E71EFA2C162F}" presName="Name0" presStyleCnt="0">
        <dgm:presLayoutVars>
          <dgm:chMax val="7"/>
          <dgm:chPref val="7"/>
          <dgm:dir/>
        </dgm:presLayoutVars>
      </dgm:prSet>
      <dgm:spPr/>
    </dgm:pt>
    <dgm:pt modelId="{F3E83639-C3D8-ED4F-9200-C65EC12D97DB}" type="pres">
      <dgm:prSet presAssocID="{97B32FEC-1848-B14F-B975-E71EFA2C162F}" presName="Name1" presStyleCnt="0"/>
      <dgm:spPr/>
    </dgm:pt>
    <dgm:pt modelId="{E60C9B30-02C3-0847-8F4B-6976DA966BD5}" type="pres">
      <dgm:prSet presAssocID="{97B32FEC-1848-B14F-B975-E71EFA2C162F}" presName="cycle" presStyleCnt="0"/>
      <dgm:spPr/>
    </dgm:pt>
    <dgm:pt modelId="{2144CB2A-675A-E945-8FEB-61B76EC87DC9}" type="pres">
      <dgm:prSet presAssocID="{97B32FEC-1848-B14F-B975-E71EFA2C162F}" presName="srcNode" presStyleLbl="node1" presStyleIdx="0" presStyleCnt="4"/>
      <dgm:spPr/>
    </dgm:pt>
    <dgm:pt modelId="{FE7AFC44-0D06-1C4A-A37C-6E23865FEBD3}" type="pres">
      <dgm:prSet presAssocID="{97B32FEC-1848-B14F-B975-E71EFA2C162F}" presName="conn" presStyleLbl="parChTrans1D2" presStyleIdx="0" presStyleCnt="1"/>
      <dgm:spPr/>
    </dgm:pt>
    <dgm:pt modelId="{29B84D84-BAF9-1A4A-876C-1489EA9E07A5}" type="pres">
      <dgm:prSet presAssocID="{97B32FEC-1848-B14F-B975-E71EFA2C162F}" presName="extraNode" presStyleLbl="node1" presStyleIdx="0" presStyleCnt="4"/>
      <dgm:spPr/>
    </dgm:pt>
    <dgm:pt modelId="{F1770317-EB5D-C745-8772-A01169B9933F}" type="pres">
      <dgm:prSet presAssocID="{97B32FEC-1848-B14F-B975-E71EFA2C162F}" presName="dstNode" presStyleLbl="node1" presStyleIdx="0" presStyleCnt="4"/>
      <dgm:spPr/>
    </dgm:pt>
    <dgm:pt modelId="{FFA9EE7E-AC49-3C48-858C-5202BEF9D878}" type="pres">
      <dgm:prSet presAssocID="{4B0FF9C2-1B86-EA42-90D8-39EEE2627D72}" presName="text_1" presStyleLbl="node1" presStyleIdx="0" presStyleCnt="4">
        <dgm:presLayoutVars>
          <dgm:bulletEnabled val="1"/>
        </dgm:presLayoutVars>
      </dgm:prSet>
      <dgm:spPr/>
    </dgm:pt>
    <dgm:pt modelId="{B9337D73-3DC0-A041-970B-B93D3EB90350}" type="pres">
      <dgm:prSet presAssocID="{4B0FF9C2-1B86-EA42-90D8-39EEE2627D72}" presName="accent_1" presStyleCnt="0"/>
      <dgm:spPr/>
    </dgm:pt>
    <dgm:pt modelId="{7A43A34A-9498-F342-A949-F3B53FD1FBB9}" type="pres">
      <dgm:prSet presAssocID="{4B0FF9C2-1B86-EA42-90D8-39EEE2627D72}" presName="accentRepeatNode" presStyleLbl="solidFgAcc1" presStyleIdx="0" presStyleCnt="4"/>
      <dgm:spPr/>
    </dgm:pt>
    <dgm:pt modelId="{8F91EDC2-BE7E-614B-8A97-217E0EBEE386}" type="pres">
      <dgm:prSet presAssocID="{7478FC27-952B-194A-A35E-7CD863C37A2F}" presName="text_2" presStyleLbl="node1" presStyleIdx="1" presStyleCnt="4">
        <dgm:presLayoutVars>
          <dgm:bulletEnabled val="1"/>
        </dgm:presLayoutVars>
      </dgm:prSet>
      <dgm:spPr/>
    </dgm:pt>
    <dgm:pt modelId="{7DBE925E-0891-244F-8BAF-5232FCF55BC0}" type="pres">
      <dgm:prSet presAssocID="{7478FC27-952B-194A-A35E-7CD863C37A2F}" presName="accent_2" presStyleCnt="0"/>
      <dgm:spPr/>
    </dgm:pt>
    <dgm:pt modelId="{37F1A144-FD03-0C4A-B730-D233BD89FFFB}" type="pres">
      <dgm:prSet presAssocID="{7478FC27-952B-194A-A35E-7CD863C37A2F}" presName="accentRepeatNode" presStyleLbl="solidFgAcc1" presStyleIdx="1" presStyleCnt="4"/>
      <dgm:spPr/>
    </dgm:pt>
    <dgm:pt modelId="{E4FDAF40-9FEF-4F46-878D-30BE8A7A10FE}" type="pres">
      <dgm:prSet presAssocID="{145D13CD-F0BA-584A-8327-0099CF694D4B}" presName="text_3" presStyleLbl="node1" presStyleIdx="2" presStyleCnt="4">
        <dgm:presLayoutVars>
          <dgm:bulletEnabled val="1"/>
        </dgm:presLayoutVars>
      </dgm:prSet>
      <dgm:spPr/>
    </dgm:pt>
    <dgm:pt modelId="{72BA2F2C-6FC3-734F-A09B-6AF362FF3DF4}" type="pres">
      <dgm:prSet presAssocID="{145D13CD-F0BA-584A-8327-0099CF694D4B}" presName="accent_3" presStyleCnt="0"/>
      <dgm:spPr/>
    </dgm:pt>
    <dgm:pt modelId="{42895D0E-664B-F946-BAA6-48505A957CD6}" type="pres">
      <dgm:prSet presAssocID="{145D13CD-F0BA-584A-8327-0099CF694D4B}" presName="accentRepeatNode" presStyleLbl="solidFgAcc1" presStyleIdx="2" presStyleCnt="4"/>
      <dgm:spPr/>
    </dgm:pt>
    <dgm:pt modelId="{A67FBCA9-10C7-2E46-B841-3E409FDBF5B2}" type="pres">
      <dgm:prSet presAssocID="{26500639-90AD-E048-8D55-3AAB469BD28E}" presName="text_4" presStyleLbl="node1" presStyleIdx="3" presStyleCnt="4">
        <dgm:presLayoutVars>
          <dgm:bulletEnabled val="1"/>
        </dgm:presLayoutVars>
      </dgm:prSet>
      <dgm:spPr/>
    </dgm:pt>
    <dgm:pt modelId="{C421EE91-2DB5-4D4C-929D-0AF9F2AEBBB8}" type="pres">
      <dgm:prSet presAssocID="{26500639-90AD-E048-8D55-3AAB469BD28E}" presName="accent_4" presStyleCnt="0"/>
      <dgm:spPr/>
    </dgm:pt>
    <dgm:pt modelId="{3FAA07C7-0F86-5840-9919-9BD86BA14272}" type="pres">
      <dgm:prSet presAssocID="{26500639-90AD-E048-8D55-3AAB469BD28E}" presName="accentRepeatNode" presStyleLbl="solidFgAcc1" presStyleIdx="3" presStyleCnt="4"/>
      <dgm:spPr/>
    </dgm:pt>
  </dgm:ptLst>
  <dgm:cxnLst>
    <dgm:cxn modelId="{CB154711-B159-E642-AD23-14B27E3A1787}" type="presOf" srcId="{41D937C6-AD8F-364A-B738-FEFB996BFAD8}" destId="{FE7AFC44-0D06-1C4A-A37C-6E23865FEBD3}" srcOrd="0" destOrd="0" presId="urn:microsoft.com/office/officeart/2008/layout/VerticalCurvedList"/>
    <dgm:cxn modelId="{FDF1CF4E-36B3-744A-AB11-CBBDDDD599D4}" type="presOf" srcId="{26500639-90AD-E048-8D55-3AAB469BD28E}" destId="{A67FBCA9-10C7-2E46-B841-3E409FDBF5B2}" srcOrd="0" destOrd="0" presId="urn:microsoft.com/office/officeart/2008/layout/VerticalCurvedList"/>
    <dgm:cxn modelId="{F42D4351-3688-BB48-80FF-DD9C76EB6BDD}" type="presOf" srcId="{4B0FF9C2-1B86-EA42-90D8-39EEE2627D72}" destId="{FFA9EE7E-AC49-3C48-858C-5202BEF9D878}" srcOrd="0" destOrd="0" presId="urn:microsoft.com/office/officeart/2008/layout/VerticalCurvedList"/>
    <dgm:cxn modelId="{FBC34579-E567-544B-8B95-6F689762AF72}" srcId="{97B32FEC-1848-B14F-B975-E71EFA2C162F}" destId="{4B0FF9C2-1B86-EA42-90D8-39EEE2627D72}" srcOrd="0" destOrd="0" parTransId="{A37131DC-B9F9-7F47-A165-B3540BF7C204}" sibTransId="{41D937C6-AD8F-364A-B738-FEFB996BFAD8}"/>
    <dgm:cxn modelId="{5F60087D-5B8A-FA4C-BE19-7175D8A091A9}" type="presOf" srcId="{97B32FEC-1848-B14F-B975-E71EFA2C162F}" destId="{4B9167D0-AD3E-B741-8DC0-1941D43E462F}" srcOrd="0" destOrd="0" presId="urn:microsoft.com/office/officeart/2008/layout/VerticalCurvedList"/>
    <dgm:cxn modelId="{247E4492-47A4-3D4F-897D-B108496B5771}" srcId="{97B32FEC-1848-B14F-B975-E71EFA2C162F}" destId="{26500639-90AD-E048-8D55-3AAB469BD28E}" srcOrd="3" destOrd="0" parTransId="{D38C4431-C46A-5A43-99A9-E52BE3B4AD27}" sibTransId="{6888FBCF-846A-434E-99AD-2519B31B2927}"/>
    <dgm:cxn modelId="{16A27C99-5867-854D-83F0-E3F4366933CF}" srcId="{97B32FEC-1848-B14F-B975-E71EFA2C162F}" destId="{7478FC27-952B-194A-A35E-7CD863C37A2F}" srcOrd="1" destOrd="0" parTransId="{23B2B58A-D34D-6D48-9E19-9124D802FE21}" sibTransId="{765A1B64-1CAA-4540-AEBC-A0B79A3C7874}"/>
    <dgm:cxn modelId="{1CAA01A6-97B0-9F47-8547-17352A111D0D}" type="presOf" srcId="{7478FC27-952B-194A-A35E-7CD863C37A2F}" destId="{8F91EDC2-BE7E-614B-8A97-217E0EBEE386}" srcOrd="0" destOrd="0" presId="urn:microsoft.com/office/officeart/2008/layout/VerticalCurvedList"/>
    <dgm:cxn modelId="{062F9BC4-72D4-8447-8090-B6E734E087FE}" srcId="{97B32FEC-1848-B14F-B975-E71EFA2C162F}" destId="{145D13CD-F0BA-584A-8327-0099CF694D4B}" srcOrd="2" destOrd="0" parTransId="{0AF5A625-00FF-AC4A-9029-2121787FB58D}" sibTransId="{A830D318-C896-7D4C-91BC-A36A61303F09}"/>
    <dgm:cxn modelId="{C5DAAFD2-1EFC-3048-93BF-93AC80F98509}" type="presOf" srcId="{145D13CD-F0BA-584A-8327-0099CF694D4B}" destId="{E4FDAF40-9FEF-4F46-878D-30BE8A7A10FE}" srcOrd="0" destOrd="0" presId="urn:microsoft.com/office/officeart/2008/layout/VerticalCurvedList"/>
    <dgm:cxn modelId="{A43ECCEF-9251-7A4D-8CE3-B2A2E48A8953}" type="presParOf" srcId="{4B9167D0-AD3E-B741-8DC0-1941D43E462F}" destId="{F3E83639-C3D8-ED4F-9200-C65EC12D97DB}" srcOrd="0" destOrd="0" presId="urn:microsoft.com/office/officeart/2008/layout/VerticalCurvedList"/>
    <dgm:cxn modelId="{81C147E0-6C52-6A4F-B89C-0916D34D76DC}" type="presParOf" srcId="{F3E83639-C3D8-ED4F-9200-C65EC12D97DB}" destId="{E60C9B30-02C3-0847-8F4B-6976DA966BD5}" srcOrd="0" destOrd="0" presId="urn:microsoft.com/office/officeart/2008/layout/VerticalCurvedList"/>
    <dgm:cxn modelId="{F24842AB-4C6F-974A-83C5-44F136AFFE74}" type="presParOf" srcId="{E60C9B30-02C3-0847-8F4B-6976DA966BD5}" destId="{2144CB2A-675A-E945-8FEB-61B76EC87DC9}" srcOrd="0" destOrd="0" presId="urn:microsoft.com/office/officeart/2008/layout/VerticalCurvedList"/>
    <dgm:cxn modelId="{2465A214-74A4-2A49-BB10-2E79A41686F4}" type="presParOf" srcId="{E60C9B30-02C3-0847-8F4B-6976DA966BD5}" destId="{FE7AFC44-0D06-1C4A-A37C-6E23865FEBD3}" srcOrd="1" destOrd="0" presId="urn:microsoft.com/office/officeart/2008/layout/VerticalCurvedList"/>
    <dgm:cxn modelId="{2897DCF7-2138-E24A-8BAE-1010C37400DD}" type="presParOf" srcId="{E60C9B30-02C3-0847-8F4B-6976DA966BD5}" destId="{29B84D84-BAF9-1A4A-876C-1489EA9E07A5}" srcOrd="2" destOrd="0" presId="urn:microsoft.com/office/officeart/2008/layout/VerticalCurvedList"/>
    <dgm:cxn modelId="{152C4A9A-21BB-2043-98B2-A0660D01AE8F}" type="presParOf" srcId="{E60C9B30-02C3-0847-8F4B-6976DA966BD5}" destId="{F1770317-EB5D-C745-8772-A01169B9933F}" srcOrd="3" destOrd="0" presId="urn:microsoft.com/office/officeart/2008/layout/VerticalCurvedList"/>
    <dgm:cxn modelId="{B26A83F0-1500-B14F-B5FE-1C6BDCE5D25F}" type="presParOf" srcId="{F3E83639-C3D8-ED4F-9200-C65EC12D97DB}" destId="{FFA9EE7E-AC49-3C48-858C-5202BEF9D878}" srcOrd="1" destOrd="0" presId="urn:microsoft.com/office/officeart/2008/layout/VerticalCurvedList"/>
    <dgm:cxn modelId="{1D505DE4-3C5B-A241-9B42-CC5514F23A15}" type="presParOf" srcId="{F3E83639-C3D8-ED4F-9200-C65EC12D97DB}" destId="{B9337D73-3DC0-A041-970B-B93D3EB90350}" srcOrd="2" destOrd="0" presId="urn:microsoft.com/office/officeart/2008/layout/VerticalCurvedList"/>
    <dgm:cxn modelId="{EF12B3AD-06B9-464B-837D-9801C119AA77}" type="presParOf" srcId="{B9337D73-3DC0-A041-970B-B93D3EB90350}" destId="{7A43A34A-9498-F342-A949-F3B53FD1FBB9}" srcOrd="0" destOrd="0" presId="urn:microsoft.com/office/officeart/2008/layout/VerticalCurvedList"/>
    <dgm:cxn modelId="{07E8E7B2-3E1D-6E42-A1F0-D8CC0EDB782A}" type="presParOf" srcId="{F3E83639-C3D8-ED4F-9200-C65EC12D97DB}" destId="{8F91EDC2-BE7E-614B-8A97-217E0EBEE386}" srcOrd="3" destOrd="0" presId="urn:microsoft.com/office/officeart/2008/layout/VerticalCurvedList"/>
    <dgm:cxn modelId="{C2CEDFAD-5683-FD4A-9AA9-B14103A64671}" type="presParOf" srcId="{F3E83639-C3D8-ED4F-9200-C65EC12D97DB}" destId="{7DBE925E-0891-244F-8BAF-5232FCF55BC0}" srcOrd="4" destOrd="0" presId="urn:microsoft.com/office/officeart/2008/layout/VerticalCurvedList"/>
    <dgm:cxn modelId="{EEEDD03A-521E-F94F-83E2-BA9164DE4C39}" type="presParOf" srcId="{7DBE925E-0891-244F-8BAF-5232FCF55BC0}" destId="{37F1A144-FD03-0C4A-B730-D233BD89FFFB}" srcOrd="0" destOrd="0" presId="urn:microsoft.com/office/officeart/2008/layout/VerticalCurvedList"/>
    <dgm:cxn modelId="{0F8CE0B8-4D35-2D4D-AAC7-BBCEE3DC57A7}" type="presParOf" srcId="{F3E83639-C3D8-ED4F-9200-C65EC12D97DB}" destId="{E4FDAF40-9FEF-4F46-878D-30BE8A7A10FE}" srcOrd="5" destOrd="0" presId="urn:microsoft.com/office/officeart/2008/layout/VerticalCurvedList"/>
    <dgm:cxn modelId="{D3FECBB4-1EB6-7D4A-AA55-0CB5A5649C22}" type="presParOf" srcId="{F3E83639-C3D8-ED4F-9200-C65EC12D97DB}" destId="{72BA2F2C-6FC3-734F-A09B-6AF362FF3DF4}" srcOrd="6" destOrd="0" presId="urn:microsoft.com/office/officeart/2008/layout/VerticalCurvedList"/>
    <dgm:cxn modelId="{51B55E8C-2B5B-004E-9FB9-261AB53D8BEC}" type="presParOf" srcId="{72BA2F2C-6FC3-734F-A09B-6AF362FF3DF4}" destId="{42895D0E-664B-F946-BAA6-48505A957CD6}" srcOrd="0" destOrd="0" presId="urn:microsoft.com/office/officeart/2008/layout/VerticalCurvedList"/>
    <dgm:cxn modelId="{BAF0EF1B-40C6-1242-8EF0-C98F6B4E42F0}" type="presParOf" srcId="{F3E83639-C3D8-ED4F-9200-C65EC12D97DB}" destId="{A67FBCA9-10C7-2E46-B841-3E409FDBF5B2}" srcOrd="7" destOrd="0" presId="urn:microsoft.com/office/officeart/2008/layout/VerticalCurvedList"/>
    <dgm:cxn modelId="{30E93772-3EE6-2849-8F13-AEC2F5E9A5FC}" type="presParOf" srcId="{F3E83639-C3D8-ED4F-9200-C65EC12D97DB}" destId="{C421EE91-2DB5-4D4C-929D-0AF9F2AEBBB8}" srcOrd="8" destOrd="0" presId="urn:microsoft.com/office/officeart/2008/layout/VerticalCurvedList"/>
    <dgm:cxn modelId="{F385E266-3904-DA45-AD17-4A0B2D003011}" type="presParOf" srcId="{C421EE91-2DB5-4D4C-929D-0AF9F2AEBBB8}" destId="{3FAA07C7-0F86-5840-9919-9BD86BA14272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97B32FEC-1848-B14F-B975-E71EFA2C162F}" type="doc">
      <dgm:prSet loTypeId="urn:microsoft.com/office/officeart/2008/layout/VerticalCurvedList" loCatId="" qsTypeId="urn:microsoft.com/office/officeart/2009/2/quickstyle/3d8" qsCatId="3D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4B0FF9C2-1B86-EA42-90D8-39EEE2627D72}">
      <dgm:prSet phldrT="[Text]"/>
      <dgm:spPr>
        <a:solidFill>
          <a:srgbClr val="4472C4">
            <a:alpha val="25098"/>
          </a:srgbClr>
        </a:solidFill>
      </dgm:spPr>
      <dgm:t>
        <a:bodyPr/>
        <a:lstStyle/>
        <a:p>
          <a:r>
            <a:rPr lang="en-US" dirty="0"/>
            <a:t>Acceptance of all abstracts: March 6</a:t>
          </a:r>
          <a:r>
            <a:rPr lang="en-US" baseline="30000" dirty="0"/>
            <a:t>th</a:t>
          </a:r>
          <a:r>
            <a:rPr lang="en-US" dirty="0"/>
            <a:t>, 2024</a:t>
          </a:r>
        </a:p>
      </dgm:t>
    </dgm:pt>
    <dgm:pt modelId="{A37131DC-B9F9-7F47-A165-B3540BF7C204}" type="parTrans" cxnId="{FBC34579-E567-544B-8B95-6F689762AF72}">
      <dgm:prSet/>
      <dgm:spPr/>
      <dgm:t>
        <a:bodyPr/>
        <a:lstStyle/>
        <a:p>
          <a:endParaRPr lang="en-US"/>
        </a:p>
      </dgm:t>
    </dgm:pt>
    <dgm:pt modelId="{41D937C6-AD8F-364A-B738-FEFB996BFAD8}" type="sibTrans" cxnId="{FBC34579-E567-544B-8B95-6F689762AF72}">
      <dgm:prSet/>
      <dgm:spPr/>
      <dgm:t>
        <a:bodyPr/>
        <a:lstStyle/>
        <a:p>
          <a:endParaRPr lang="en-US"/>
        </a:p>
      </dgm:t>
    </dgm:pt>
    <dgm:pt modelId="{7478FC27-952B-194A-A35E-7CD863C37A2F}">
      <dgm:prSet phldrT="[Text]"/>
      <dgm:spPr>
        <a:solidFill>
          <a:srgbClr val="4472C4">
            <a:alpha val="50196"/>
          </a:srgbClr>
        </a:solidFill>
        <a:ln>
          <a:solidFill>
            <a:schemeClr val="accent1"/>
          </a:solidFill>
        </a:ln>
      </dgm:spPr>
      <dgm:t>
        <a:bodyPr/>
        <a:lstStyle/>
        <a:p>
          <a:r>
            <a:rPr lang="en-US" dirty="0"/>
            <a:t>Assigning codes to contributions: April 15</a:t>
          </a:r>
          <a:r>
            <a:rPr lang="en-US" baseline="30000" dirty="0"/>
            <a:t>th</a:t>
          </a:r>
          <a:r>
            <a:rPr lang="en-US" dirty="0"/>
            <a:t>, 2024</a:t>
          </a:r>
        </a:p>
      </dgm:t>
    </dgm:pt>
    <dgm:pt modelId="{23B2B58A-D34D-6D48-9E19-9124D802FE21}" type="parTrans" cxnId="{16A27C99-5867-854D-83F0-E3F4366933CF}">
      <dgm:prSet/>
      <dgm:spPr/>
      <dgm:t>
        <a:bodyPr/>
        <a:lstStyle/>
        <a:p>
          <a:endParaRPr lang="en-US"/>
        </a:p>
      </dgm:t>
    </dgm:pt>
    <dgm:pt modelId="{765A1B64-1CAA-4540-AEBC-A0B79A3C7874}" type="sibTrans" cxnId="{16A27C99-5867-854D-83F0-E3F4366933CF}">
      <dgm:prSet/>
      <dgm:spPr/>
      <dgm:t>
        <a:bodyPr/>
        <a:lstStyle/>
        <a:p>
          <a:endParaRPr lang="en-US"/>
        </a:p>
      </dgm:t>
    </dgm:pt>
    <dgm:pt modelId="{145D13CD-F0BA-584A-8327-0099CF694D4B}">
      <dgm:prSet phldrT="[Text]"/>
      <dgm:spPr/>
      <dgm:t>
        <a:bodyPr/>
        <a:lstStyle/>
        <a:p>
          <a:r>
            <a:rPr lang="en-US" dirty="0"/>
            <a:t>Paper submission is open: April 30</a:t>
          </a:r>
          <a:r>
            <a:rPr lang="en-US" baseline="30000" dirty="0"/>
            <a:t>th</a:t>
          </a:r>
          <a:r>
            <a:rPr lang="en-US" dirty="0"/>
            <a:t>, 2024</a:t>
          </a:r>
        </a:p>
      </dgm:t>
    </dgm:pt>
    <dgm:pt modelId="{0AF5A625-00FF-AC4A-9029-2121787FB58D}" type="parTrans" cxnId="{062F9BC4-72D4-8447-8090-B6E734E087FE}">
      <dgm:prSet/>
      <dgm:spPr/>
      <dgm:t>
        <a:bodyPr/>
        <a:lstStyle/>
        <a:p>
          <a:endParaRPr lang="en-US"/>
        </a:p>
      </dgm:t>
    </dgm:pt>
    <dgm:pt modelId="{A830D318-C896-7D4C-91BC-A36A61303F09}" type="sibTrans" cxnId="{062F9BC4-72D4-8447-8090-B6E734E087FE}">
      <dgm:prSet/>
      <dgm:spPr/>
      <dgm:t>
        <a:bodyPr/>
        <a:lstStyle/>
        <a:p>
          <a:endParaRPr lang="en-US"/>
        </a:p>
      </dgm:t>
    </dgm:pt>
    <dgm:pt modelId="{26500639-90AD-E048-8D55-3AAB469BD28E}">
      <dgm:prSet custT="1"/>
      <dgm:spPr>
        <a:solidFill>
          <a:srgbClr val="4472C4">
            <a:alpha val="50196"/>
          </a:srgbClr>
        </a:solidFill>
      </dgm:spPr>
      <dgm:t>
        <a:bodyPr/>
        <a:lstStyle/>
        <a:p>
          <a:r>
            <a:rPr lang="en-US" sz="1800" kern="1200" dirty="0"/>
            <a:t>Joined </a:t>
          </a:r>
          <a:r>
            <a:rPr lang="en-US" sz="1800" kern="1200" dirty="0" err="1"/>
            <a:t>JACoW</a:t>
          </a:r>
          <a:r>
            <a:rPr lang="en-US" sz="1800" kern="1200" dirty="0"/>
            <a:t> Editors in Nashville, TN: May 16</a:t>
          </a:r>
          <a:r>
            <a:rPr lang="en-US" sz="1800" kern="1200" baseline="30000" dirty="0"/>
            <a:t>th</a:t>
          </a:r>
          <a:r>
            <a:rPr lang="en-US" sz="1800" kern="1200" dirty="0"/>
            <a:t>, 2024</a:t>
          </a:r>
          <a:endParaRPr lang="en-US" sz="1800" b="1" kern="1200" dirty="0">
            <a:latin typeface="+mn-lt"/>
          </a:endParaRPr>
        </a:p>
      </dgm:t>
    </dgm:pt>
    <dgm:pt modelId="{D38C4431-C46A-5A43-99A9-E52BE3B4AD27}" type="parTrans" cxnId="{247E4492-47A4-3D4F-897D-B108496B5771}">
      <dgm:prSet/>
      <dgm:spPr/>
      <dgm:t>
        <a:bodyPr/>
        <a:lstStyle/>
        <a:p>
          <a:endParaRPr lang="en-US"/>
        </a:p>
      </dgm:t>
    </dgm:pt>
    <dgm:pt modelId="{6888FBCF-846A-434E-99AD-2519B31B2927}" type="sibTrans" cxnId="{247E4492-47A4-3D4F-897D-B108496B5771}">
      <dgm:prSet/>
      <dgm:spPr/>
      <dgm:t>
        <a:bodyPr/>
        <a:lstStyle/>
        <a:p>
          <a:endParaRPr lang="en-US"/>
        </a:p>
      </dgm:t>
    </dgm:pt>
    <dgm:pt modelId="{4B9167D0-AD3E-B741-8DC0-1941D43E462F}" type="pres">
      <dgm:prSet presAssocID="{97B32FEC-1848-B14F-B975-E71EFA2C162F}" presName="Name0" presStyleCnt="0">
        <dgm:presLayoutVars>
          <dgm:chMax val="7"/>
          <dgm:chPref val="7"/>
          <dgm:dir/>
        </dgm:presLayoutVars>
      </dgm:prSet>
      <dgm:spPr/>
    </dgm:pt>
    <dgm:pt modelId="{F3E83639-C3D8-ED4F-9200-C65EC12D97DB}" type="pres">
      <dgm:prSet presAssocID="{97B32FEC-1848-B14F-B975-E71EFA2C162F}" presName="Name1" presStyleCnt="0"/>
      <dgm:spPr/>
    </dgm:pt>
    <dgm:pt modelId="{E60C9B30-02C3-0847-8F4B-6976DA966BD5}" type="pres">
      <dgm:prSet presAssocID="{97B32FEC-1848-B14F-B975-E71EFA2C162F}" presName="cycle" presStyleCnt="0"/>
      <dgm:spPr/>
    </dgm:pt>
    <dgm:pt modelId="{2144CB2A-675A-E945-8FEB-61B76EC87DC9}" type="pres">
      <dgm:prSet presAssocID="{97B32FEC-1848-B14F-B975-E71EFA2C162F}" presName="srcNode" presStyleLbl="node1" presStyleIdx="0" presStyleCnt="4"/>
      <dgm:spPr/>
    </dgm:pt>
    <dgm:pt modelId="{FE7AFC44-0D06-1C4A-A37C-6E23865FEBD3}" type="pres">
      <dgm:prSet presAssocID="{97B32FEC-1848-B14F-B975-E71EFA2C162F}" presName="conn" presStyleLbl="parChTrans1D2" presStyleIdx="0" presStyleCnt="1"/>
      <dgm:spPr/>
    </dgm:pt>
    <dgm:pt modelId="{29B84D84-BAF9-1A4A-876C-1489EA9E07A5}" type="pres">
      <dgm:prSet presAssocID="{97B32FEC-1848-B14F-B975-E71EFA2C162F}" presName="extraNode" presStyleLbl="node1" presStyleIdx="0" presStyleCnt="4"/>
      <dgm:spPr/>
    </dgm:pt>
    <dgm:pt modelId="{F1770317-EB5D-C745-8772-A01169B9933F}" type="pres">
      <dgm:prSet presAssocID="{97B32FEC-1848-B14F-B975-E71EFA2C162F}" presName="dstNode" presStyleLbl="node1" presStyleIdx="0" presStyleCnt="4"/>
      <dgm:spPr/>
    </dgm:pt>
    <dgm:pt modelId="{FFA9EE7E-AC49-3C48-858C-5202BEF9D878}" type="pres">
      <dgm:prSet presAssocID="{4B0FF9C2-1B86-EA42-90D8-39EEE2627D72}" presName="text_1" presStyleLbl="node1" presStyleIdx="0" presStyleCnt="4">
        <dgm:presLayoutVars>
          <dgm:bulletEnabled val="1"/>
        </dgm:presLayoutVars>
      </dgm:prSet>
      <dgm:spPr/>
    </dgm:pt>
    <dgm:pt modelId="{B9337D73-3DC0-A041-970B-B93D3EB90350}" type="pres">
      <dgm:prSet presAssocID="{4B0FF9C2-1B86-EA42-90D8-39EEE2627D72}" presName="accent_1" presStyleCnt="0"/>
      <dgm:spPr/>
    </dgm:pt>
    <dgm:pt modelId="{7A43A34A-9498-F342-A949-F3B53FD1FBB9}" type="pres">
      <dgm:prSet presAssocID="{4B0FF9C2-1B86-EA42-90D8-39EEE2627D72}" presName="accentRepeatNode" presStyleLbl="solidFgAcc1" presStyleIdx="0" presStyleCnt="4"/>
      <dgm:spPr/>
    </dgm:pt>
    <dgm:pt modelId="{8F91EDC2-BE7E-614B-8A97-217E0EBEE386}" type="pres">
      <dgm:prSet presAssocID="{7478FC27-952B-194A-A35E-7CD863C37A2F}" presName="text_2" presStyleLbl="node1" presStyleIdx="1" presStyleCnt="4">
        <dgm:presLayoutVars>
          <dgm:bulletEnabled val="1"/>
        </dgm:presLayoutVars>
      </dgm:prSet>
      <dgm:spPr/>
    </dgm:pt>
    <dgm:pt modelId="{7DBE925E-0891-244F-8BAF-5232FCF55BC0}" type="pres">
      <dgm:prSet presAssocID="{7478FC27-952B-194A-A35E-7CD863C37A2F}" presName="accent_2" presStyleCnt="0"/>
      <dgm:spPr/>
    </dgm:pt>
    <dgm:pt modelId="{37F1A144-FD03-0C4A-B730-D233BD89FFFB}" type="pres">
      <dgm:prSet presAssocID="{7478FC27-952B-194A-A35E-7CD863C37A2F}" presName="accentRepeatNode" presStyleLbl="solidFgAcc1" presStyleIdx="1" presStyleCnt="4"/>
      <dgm:spPr/>
    </dgm:pt>
    <dgm:pt modelId="{E4FDAF40-9FEF-4F46-878D-30BE8A7A10FE}" type="pres">
      <dgm:prSet presAssocID="{145D13CD-F0BA-584A-8327-0099CF694D4B}" presName="text_3" presStyleLbl="node1" presStyleIdx="2" presStyleCnt="4">
        <dgm:presLayoutVars>
          <dgm:bulletEnabled val="1"/>
        </dgm:presLayoutVars>
      </dgm:prSet>
      <dgm:spPr/>
    </dgm:pt>
    <dgm:pt modelId="{72BA2F2C-6FC3-734F-A09B-6AF362FF3DF4}" type="pres">
      <dgm:prSet presAssocID="{145D13CD-F0BA-584A-8327-0099CF694D4B}" presName="accent_3" presStyleCnt="0"/>
      <dgm:spPr/>
    </dgm:pt>
    <dgm:pt modelId="{42895D0E-664B-F946-BAA6-48505A957CD6}" type="pres">
      <dgm:prSet presAssocID="{145D13CD-F0BA-584A-8327-0099CF694D4B}" presName="accentRepeatNode" presStyleLbl="solidFgAcc1" presStyleIdx="2" presStyleCnt="4"/>
      <dgm:spPr/>
    </dgm:pt>
    <dgm:pt modelId="{A67FBCA9-10C7-2E46-B841-3E409FDBF5B2}" type="pres">
      <dgm:prSet presAssocID="{26500639-90AD-E048-8D55-3AAB469BD28E}" presName="text_4" presStyleLbl="node1" presStyleIdx="3" presStyleCnt="4">
        <dgm:presLayoutVars>
          <dgm:bulletEnabled val="1"/>
        </dgm:presLayoutVars>
      </dgm:prSet>
      <dgm:spPr/>
    </dgm:pt>
    <dgm:pt modelId="{C421EE91-2DB5-4D4C-929D-0AF9F2AEBBB8}" type="pres">
      <dgm:prSet presAssocID="{26500639-90AD-E048-8D55-3AAB469BD28E}" presName="accent_4" presStyleCnt="0"/>
      <dgm:spPr/>
    </dgm:pt>
    <dgm:pt modelId="{3FAA07C7-0F86-5840-9919-9BD86BA14272}" type="pres">
      <dgm:prSet presAssocID="{26500639-90AD-E048-8D55-3AAB469BD28E}" presName="accentRepeatNode" presStyleLbl="solidFgAcc1" presStyleIdx="3" presStyleCnt="4"/>
      <dgm:spPr/>
    </dgm:pt>
  </dgm:ptLst>
  <dgm:cxnLst>
    <dgm:cxn modelId="{CB154711-B159-E642-AD23-14B27E3A1787}" type="presOf" srcId="{41D937C6-AD8F-364A-B738-FEFB996BFAD8}" destId="{FE7AFC44-0D06-1C4A-A37C-6E23865FEBD3}" srcOrd="0" destOrd="0" presId="urn:microsoft.com/office/officeart/2008/layout/VerticalCurvedList"/>
    <dgm:cxn modelId="{FDF1CF4E-36B3-744A-AB11-CBBDDDD599D4}" type="presOf" srcId="{26500639-90AD-E048-8D55-3AAB469BD28E}" destId="{A67FBCA9-10C7-2E46-B841-3E409FDBF5B2}" srcOrd="0" destOrd="0" presId="urn:microsoft.com/office/officeart/2008/layout/VerticalCurvedList"/>
    <dgm:cxn modelId="{F42D4351-3688-BB48-80FF-DD9C76EB6BDD}" type="presOf" srcId="{4B0FF9C2-1B86-EA42-90D8-39EEE2627D72}" destId="{FFA9EE7E-AC49-3C48-858C-5202BEF9D878}" srcOrd="0" destOrd="0" presId="urn:microsoft.com/office/officeart/2008/layout/VerticalCurvedList"/>
    <dgm:cxn modelId="{FBC34579-E567-544B-8B95-6F689762AF72}" srcId="{97B32FEC-1848-B14F-B975-E71EFA2C162F}" destId="{4B0FF9C2-1B86-EA42-90D8-39EEE2627D72}" srcOrd="0" destOrd="0" parTransId="{A37131DC-B9F9-7F47-A165-B3540BF7C204}" sibTransId="{41D937C6-AD8F-364A-B738-FEFB996BFAD8}"/>
    <dgm:cxn modelId="{5F60087D-5B8A-FA4C-BE19-7175D8A091A9}" type="presOf" srcId="{97B32FEC-1848-B14F-B975-E71EFA2C162F}" destId="{4B9167D0-AD3E-B741-8DC0-1941D43E462F}" srcOrd="0" destOrd="0" presId="urn:microsoft.com/office/officeart/2008/layout/VerticalCurvedList"/>
    <dgm:cxn modelId="{247E4492-47A4-3D4F-897D-B108496B5771}" srcId="{97B32FEC-1848-B14F-B975-E71EFA2C162F}" destId="{26500639-90AD-E048-8D55-3AAB469BD28E}" srcOrd="3" destOrd="0" parTransId="{D38C4431-C46A-5A43-99A9-E52BE3B4AD27}" sibTransId="{6888FBCF-846A-434E-99AD-2519B31B2927}"/>
    <dgm:cxn modelId="{16A27C99-5867-854D-83F0-E3F4366933CF}" srcId="{97B32FEC-1848-B14F-B975-E71EFA2C162F}" destId="{7478FC27-952B-194A-A35E-7CD863C37A2F}" srcOrd="1" destOrd="0" parTransId="{23B2B58A-D34D-6D48-9E19-9124D802FE21}" sibTransId="{765A1B64-1CAA-4540-AEBC-A0B79A3C7874}"/>
    <dgm:cxn modelId="{1CAA01A6-97B0-9F47-8547-17352A111D0D}" type="presOf" srcId="{7478FC27-952B-194A-A35E-7CD863C37A2F}" destId="{8F91EDC2-BE7E-614B-8A97-217E0EBEE386}" srcOrd="0" destOrd="0" presId="urn:microsoft.com/office/officeart/2008/layout/VerticalCurvedList"/>
    <dgm:cxn modelId="{062F9BC4-72D4-8447-8090-B6E734E087FE}" srcId="{97B32FEC-1848-B14F-B975-E71EFA2C162F}" destId="{145D13CD-F0BA-584A-8327-0099CF694D4B}" srcOrd="2" destOrd="0" parTransId="{0AF5A625-00FF-AC4A-9029-2121787FB58D}" sibTransId="{A830D318-C896-7D4C-91BC-A36A61303F09}"/>
    <dgm:cxn modelId="{C5DAAFD2-1EFC-3048-93BF-93AC80F98509}" type="presOf" srcId="{145D13CD-F0BA-584A-8327-0099CF694D4B}" destId="{E4FDAF40-9FEF-4F46-878D-30BE8A7A10FE}" srcOrd="0" destOrd="0" presId="urn:microsoft.com/office/officeart/2008/layout/VerticalCurvedList"/>
    <dgm:cxn modelId="{A43ECCEF-9251-7A4D-8CE3-B2A2E48A8953}" type="presParOf" srcId="{4B9167D0-AD3E-B741-8DC0-1941D43E462F}" destId="{F3E83639-C3D8-ED4F-9200-C65EC12D97DB}" srcOrd="0" destOrd="0" presId="urn:microsoft.com/office/officeart/2008/layout/VerticalCurvedList"/>
    <dgm:cxn modelId="{81C147E0-6C52-6A4F-B89C-0916D34D76DC}" type="presParOf" srcId="{F3E83639-C3D8-ED4F-9200-C65EC12D97DB}" destId="{E60C9B30-02C3-0847-8F4B-6976DA966BD5}" srcOrd="0" destOrd="0" presId="urn:microsoft.com/office/officeart/2008/layout/VerticalCurvedList"/>
    <dgm:cxn modelId="{F24842AB-4C6F-974A-83C5-44F136AFFE74}" type="presParOf" srcId="{E60C9B30-02C3-0847-8F4B-6976DA966BD5}" destId="{2144CB2A-675A-E945-8FEB-61B76EC87DC9}" srcOrd="0" destOrd="0" presId="urn:microsoft.com/office/officeart/2008/layout/VerticalCurvedList"/>
    <dgm:cxn modelId="{2465A214-74A4-2A49-BB10-2E79A41686F4}" type="presParOf" srcId="{E60C9B30-02C3-0847-8F4B-6976DA966BD5}" destId="{FE7AFC44-0D06-1C4A-A37C-6E23865FEBD3}" srcOrd="1" destOrd="0" presId="urn:microsoft.com/office/officeart/2008/layout/VerticalCurvedList"/>
    <dgm:cxn modelId="{2897DCF7-2138-E24A-8BAE-1010C37400DD}" type="presParOf" srcId="{E60C9B30-02C3-0847-8F4B-6976DA966BD5}" destId="{29B84D84-BAF9-1A4A-876C-1489EA9E07A5}" srcOrd="2" destOrd="0" presId="urn:microsoft.com/office/officeart/2008/layout/VerticalCurvedList"/>
    <dgm:cxn modelId="{152C4A9A-21BB-2043-98B2-A0660D01AE8F}" type="presParOf" srcId="{E60C9B30-02C3-0847-8F4B-6976DA966BD5}" destId="{F1770317-EB5D-C745-8772-A01169B9933F}" srcOrd="3" destOrd="0" presId="urn:microsoft.com/office/officeart/2008/layout/VerticalCurvedList"/>
    <dgm:cxn modelId="{B26A83F0-1500-B14F-B5FE-1C6BDCE5D25F}" type="presParOf" srcId="{F3E83639-C3D8-ED4F-9200-C65EC12D97DB}" destId="{FFA9EE7E-AC49-3C48-858C-5202BEF9D878}" srcOrd="1" destOrd="0" presId="urn:microsoft.com/office/officeart/2008/layout/VerticalCurvedList"/>
    <dgm:cxn modelId="{1D505DE4-3C5B-A241-9B42-CC5514F23A15}" type="presParOf" srcId="{F3E83639-C3D8-ED4F-9200-C65EC12D97DB}" destId="{B9337D73-3DC0-A041-970B-B93D3EB90350}" srcOrd="2" destOrd="0" presId="urn:microsoft.com/office/officeart/2008/layout/VerticalCurvedList"/>
    <dgm:cxn modelId="{EF12B3AD-06B9-464B-837D-9801C119AA77}" type="presParOf" srcId="{B9337D73-3DC0-A041-970B-B93D3EB90350}" destId="{7A43A34A-9498-F342-A949-F3B53FD1FBB9}" srcOrd="0" destOrd="0" presId="urn:microsoft.com/office/officeart/2008/layout/VerticalCurvedList"/>
    <dgm:cxn modelId="{07E8E7B2-3E1D-6E42-A1F0-D8CC0EDB782A}" type="presParOf" srcId="{F3E83639-C3D8-ED4F-9200-C65EC12D97DB}" destId="{8F91EDC2-BE7E-614B-8A97-217E0EBEE386}" srcOrd="3" destOrd="0" presId="urn:microsoft.com/office/officeart/2008/layout/VerticalCurvedList"/>
    <dgm:cxn modelId="{C2CEDFAD-5683-FD4A-9AA9-B14103A64671}" type="presParOf" srcId="{F3E83639-C3D8-ED4F-9200-C65EC12D97DB}" destId="{7DBE925E-0891-244F-8BAF-5232FCF55BC0}" srcOrd="4" destOrd="0" presId="urn:microsoft.com/office/officeart/2008/layout/VerticalCurvedList"/>
    <dgm:cxn modelId="{EEEDD03A-521E-F94F-83E2-BA9164DE4C39}" type="presParOf" srcId="{7DBE925E-0891-244F-8BAF-5232FCF55BC0}" destId="{37F1A144-FD03-0C4A-B730-D233BD89FFFB}" srcOrd="0" destOrd="0" presId="urn:microsoft.com/office/officeart/2008/layout/VerticalCurvedList"/>
    <dgm:cxn modelId="{0F8CE0B8-4D35-2D4D-AAC7-BBCEE3DC57A7}" type="presParOf" srcId="{F3E83639-C3D8-ED4F-9200-C65EC12D97DB}" destId="{E4FDAF40-9FEF-4F46-878D-30BE8A7A10FE}" srcOrd="5" destOrd="0" presId="urn:microsoft.com/office/officeart/2008/layout/VerticalCurvedList"/>
    <dgm:cxn modelId="{D3FECBB4-1EB6-7D4A-AA55-0CB5A5649C22}" type="presParOf" srcId="{F3E83639-C3D8-ED4F-9200-C65EC12D97DB}" destId="{72BA2F2C-6FC3-734F-A09B-6AF362FF3DF4}" srcOrd="6" destOrd="0" presId="urn:microsoft.com/office/officeart/2008/layout/VerticalCurvedList"/>
    <dgm:cxn modelId="{51B55E8C-2B5B-004E-9FB9-261AB53D8BEC}" type="presParOf" srcId="{72BA2F2C-6FC3-734F-A09B-6AF362FF3DF4}" destId="{42895D0E-664B-F946-BAA6-48505A957CD6}" srcOrd="0" destOrd="0" presId="urn:microsoft.com/office/officeart/2008/layout/VerticalCurvedList"/>
    <dgm:cxn modelId="{BAF0EF1B-40C6-1242-8EF0-C98F6B4E42F0}" type="presParOf" srcId="{F3E83639-C3D8-ED4F-9200-C65EC12D97DB}" destId="{A67FBCA9-10C7-2E46-B841-3E409FDBF5B2}" srcOrd="7" destOrd="0" presId="urn:microsoft.com/office/officeart/2008/layout/VerticalCurvedList"/>
    <dgm:cxn modelId="{30E93772-3EE6-2849-8F13-AEC2F5E9A5FC}" type="presParOf" srcId="{F3E83639-C3D8-ED4F-9200-C65EC12D97DB}" destId="{C421EE91-2DB5-4D4C-929D-0AF9F2AEBBB8}" srcOrd="8" destOrd="0" presId="urn:microsoft.com/office/officeart/2008/layout/VerticalCurvedList"/>
    <dgm:cxn modelId="{F385E266-3904-DA45-AD17-4A0B2D003011}" type="presParOf" srcId="{C421EE91-2DB5-4D4C-929D-0AF9F2AEBBB8}" destId="{3FAA07C7-0F86-5840-9919-9BD86BA14272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7B32FEC-1848-B14F-B975-E71EFA2C162F}" type="doc">
      <dgm:prSet loTypeId="urn:microsoft.com/office/officeart/2008/layout/VerticalCurvedList" loCatId="" qsTypeId="urn:microsoft.com/office/officeart/2009/2/quickstyle/3d8" qsCatId="3D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4B0FF9C2-1B86-EA42-90D8-39EEE2627D72}">
      <dgm:prSet phldrT="[Text]"/>
      <dgm:spPr>
        <a:solidFill>
          <a:srgbClr val="4472C4">
            <a:alpha val="25098"/>
          </a:srgbClr>
        </a:solidFill>
      </dgm:spPr>
      <dgm:t>
        <a:bodyPr/>
        <a:lstStyle/>
        <a:p>
          <a:r>
            <a:rPr lang="en-US" dirty="0"/>
            <a:t>JTM’22: November 8-11, 2022</a:t>
          </a:r>
        </a:p>
      </dgm:t>
    </dgm:pt>
    <dgm:pt modelId="{A37131DC-B9F9-7F47-A165-B3540BF7C204}" type="parTrans" cxnId="{FBC34579-E567-544B-8B95-6F689762AF72}">
      <dgm:prSet/>
      <dgm:spPr/>
      <dgm:t>
        <a:bodyPr/>
        <a:lstStyle/>
        <a:p>
          <a:endParaRPr lang="en-US"/>
        </a:p>
      </dgm:t>
    </dgm:pt>
    <dgm:pt modelId="{41D937C6-AD8F-364A-B738-FEFB996BFAD8}" type="sibTrans" cxnId="{FBC34579-E567-544B-8B95-6F689762AF72}">
      <dgm:prSet/>
      <dgm:spPr/>
      <dgm:t>
        <a:bodyPr/>
        <a:lstStyle/>
        <a:p>
          <a:endParaRPr lang="en-US"/>
        </a:p>
      </dgm:t>
    </dgm:pt>
    <dgm:pt modelId="{7478FC27-952B-194A-A35E-7CD863C37A2F}">
      <dgm:prSet phldrT="[Text]"/>
      <dgm:spPr>
        <a:solidFill>
          <a:srgbClr val="4472C4">
            <a:alpha val="50196"/>
          </a:srgbClr>
        </a:solidFill>
        <a:ln>
          <a:solidFill>
            <a:schemeClr val="accent1"/>
          </a:solidFill>
        </a:ln>
      </dgm:spPr>
      <dgm:t>
        <a:bodyPr/>
        <a:lstStyle/>
        <a:p>
          <a:r>
            <a:rPr lang="en-US"/>
            <a:t>IPAC’24 SPC1: January 10-11, 2023</a:t>
          </a:r>
          <a:endParaRPr lang="en-US" dirty="0"/>
        </a:p>
      </dgm:t>
    </dgm:pt>
    <dgm:pt modelId="{23B2B58A-D34D-6D48-9E19-9124D802FE21}" type="parTrans" cxnId="{16A27C99-5867-854D-83F0-E3F4366933CF}">
      <dgm:prSet/>
      <dgm:spPr/>
      <dgm:t>
        <a:bodyPr/>
        <a:lstStyle/>
        <a:p>
          <a:endParaRPr lang="en-US"/>
        </a:p>
      </dgm:t>
    </dgm:pt>
    <dgm:pt modelId="{765A1B64-1CAA-4540-AEBC-A0B79A3C7874}" type="sibTrans" cxnId="{16A27C99-5867-854D-83F0-E3F4366933CF}">
      <dgm:prSet/>
      <dgm:spPr/>
      <dgm:t>
        <a:bodyPr/>
        <a:lstStyle/>
        <a:p>
          <a:endParaRPr lang="en-US"/>
        </a:p>
      </dgm:t>
    </dgm:pt>
    <dgm:pt modelId="{145D13CD-F0BA-584A-8327-0099CF694D4B}">
      <dgm:prSet phldrT="[Text]"/>
      <dgm:spPr/>
      <dgm:t>
        <a:bodyPr/>
        <a:lstStyle/>
        <a:p>
          <a:r>
            <a:rPr lang="en-US" dirty="0"/>
            <a:t>SAB Nominations by March 27th, 2023</a:t>
          </a:r>
        </a:p>
      </dgm:t>
    </dgm:pt>
    <dgm:pt modelId="{0AF5A625-00FF-AC4A-9029-2121787FB58D}" type="parTrans" cxnId="{062F9BC4-72D4-8447-8090-B6E734E087FE}">
      <dgm:prSet/>
      <dgm:spPr/>
      <dgm:t>
        <a:bodyPr/>
        <a:lstStyle/>
        <a:p>
          <a:endParaRPr lang="en-US"/>
        </a:p>
      </dgm:t>
    </dgm:pt>
    <dgm:pt modelId="{A830D318-C896-7D4C-91BC-A36A61303F09}" type="sibTrans" cxnId="{062F9BC4-72D4-8447-8090-B6E734E087FE}">
      <dgm:prSet/>
      <dgm:spPr/>
      <dgm:t>
        <a:bodyPr/>
        <a:lstStyle/>
        <a:p>
          <a:endParaRPr lang="en-US"/>
        </a:p>
      </dgm:t>
    </dgm:pt>
    <dgm:pt modelId="{26500639-90AD-E048-8D55-3AAB469BD28E}">
      <dgm:prSet/>
      <dgm:spPr>
        <a:solidFill>
          <a:srgbClr val="4472C4">
            <a:alpha val="50196"/>
          </a:srgbClr>
        </a:solidFill>
      </dgm:spPr>
      <dgm:t>
        <a:bodyPr/>
        <a:lstStyle/>
        <a:p>
          <a:r>
            <a:rPr lang="en-US" dirty="0"/>
            <a:t>IPAC'23: May 7-12, 2023</a:t>
          </a:r>
        </a:p>
      </dgm:t>
    </dgm:pt>
    <dgm:pt modelId="{D38C4431-C46A-5A43-99A9-E52BE3B4AD27}" type="parTrans" cxnId="{247E4492-47A4-3D4F-897D-B108496B5771}">
      <dgm:prSet/>
      <dgm:spPr/>
      <dgm:t>
        <a:bodyPr/>
        <a:lstStyle/>
        <a:p>
          <a:endParaRPr lang="en-US"/>
        </a:p>
      </dgm:t>
    </dgm:pt>
    <dgm:pt modelId="{6888FBCF-846A-434E-99AD-2519B31B2927}" type="sibTrans" cxnId="{247E4492-47A4-3D4F-897D-B108496B5771}">
      <dgm:prSet/>
      <dgm:spPr/>
      <dgm:t>
        <a:bodyPr/>
        <a:lstStyle/>
        <a:p>
          <a:endParaRPr lang="en-US"/>
        </a:p>
      </dgm:t>
    </dgm:pt>
    <dgm:pt modelId="{4B9167D0-AD3E-B741-8DC0-1941D43E462F}" type="pres">
      <dgm:prSet presAssocID="{97B32FEC-1848-B14F-B975-E71EFA2C162F}" presName="Name0" presStyleCnt="0">
        <dgm:presLayoutVars>
          <dgm:chMax val="7"/>
          <dgm:chPref val="7"/>
          <dgm:dir/>
        </dgm:presLayoutVars>
      </dgm:prSet>
      <dgm:spPr/>
    </dgm:pt>
    <dgm:pt modelId="{F3E83639-C3D8-ED4F-9200-C65EC12D97DB}" type="pres">
      <dgm:prSet presAssocID="{97B32FEC-1848-B14F-B975-E71EFA2C162F}" presName="Name1" presStyleCnt="0"/>
      <dgm:spPr/>
    </dgm:pt>
    <dgm:pt modelId="{E60C9B30-02C3-0847-8F4B-6976DA966BD5}" type="pres">
      <dgm:prSet presAssocID="{97B32FEC-1848-B14F-B975-E71EFA2C162F}" presName="cycle" presStyleCnt="0"/>
      <dgm:spPr/>
    </dgm:pt>
    <dgm:pt modelId="{2144CB2A-675A-E945-8FEB-61B76EC87DC9}" type="pres">
      <dgm:prSet presAssocID="{97B32FEC-1848-B14F-B975-E71EFA2C162F}" presName="srcNode" presStyleLbl="node1" presStyleIdx="0" presStyleCnt="4"/>
      <dgm:spPr/>
    </dgm:pt>
    <dgm:pt modelId="{FE7AFC44-0D06-1C4A-A37C-6E23865FEBD3}" type="pres">
      <dgm:prSet presAssocID="{97B32FEC-1848-B14F-B975-E71EFA2C162F}" presName="conn" presStyleLbl="parChTrans1D2" presStyleIdx="0" presStyleCnt="1"/>
      <dgm:spPr/>
    </dgm:pt>
    <dgm:pt modelId="{29B84D84-BAF9-1A4A-876C-1489EA9E07A5}" type="pres">
      <dgm:prSet presAssocID="{97B32FEC-1848-B14F-B975-E71EFA2C162F}" presName="extraNode" presStyleLbl="node1" presStyleIdx="0" presStyleCnt="4"/>
      <dgm:spPr/>
    </dgm:pt>
    <dgm:pt modelId="{F1770317-EB5D-C745-8772-A01169B9933F}" type="pres">
      <dgm:prSet presAssocID="{97B32FEC-1848-B14F-B975-E71EFA2C162F}" presName="dstNode" presStyleLbl="node1" presStyleIdx="0" presStyleCnt="4"/>
      <dgm:spPr/>
    </dgm:pt>
    <dgm:pt modelId="{FFA9EE7E-AC49-3C48-858C-5202BEF9D878}" type="pres">
      <dgm:prSet presAssocID="{4B0FF9C2-1B86-EA42-90D8-39EEE2627D72}" presName="text_1" presStyleLbl="node1" presStyleIdx="0" presStyleCnt="4">
        <dgm:presLayoutVars>
          <dgm:bulletEnabled val="1"/>
        </dgm:presLayoutVars>
      </dgm:prSet>
      <dgm:spPr/>
    </dgm:pt>
    <dgm:pt modelId="{B9337D73-3DC0-A041-970B-B93D3EB90350}" type="pres">
      <dgm:prSet presAssocID="{4B0FF9C2-1B86-EA42-90D8-39EEE2627D72}" presName="accent_1" presStyleCnt="0"/>
      <dgm:spPr/>
    </dgm:pt>
    <dgm:pt modelId="{7A43A34A-9498-F342-A949-F3B53FD1FBB9}" type="pres">
      <dgm:prSet presAssocID="{4B0FF9C2-1B86-EA42-90D8-39EEE2627D72}" presName="accentRepeatNode" presStyleLbl="solidFgAcc1" presStyleIdx="0" presStyleCnt="4"/>
      <dgm:spPr/>
    </dgm:pt>
    <dgm:pt modelId="{8F91EDC2-BE7E-614B-8A97-217E0EBEE386}" type="pres">
      <dgm:prSet presAssocID="{7478FC27-952B-194A-A35E-7CD863C37A2F}" presName="text_2" presStyleLbl="node1" presStyleIdx="1" presStyleCnt="4">
        <dgm:presLayoutVars>
          <dgm:bulletEnabled val="1"/>
        </dgm:presLayoutVars>
      </dgm:prSet>
      <dgm:spPr/>
    </dgm:pt>
    <dgm:pt modelId="{7DBE925E-0891-244F-8BAF-5232FCF55BC0}" type="pres">
      <dgm:prSet presAssocID="{7478FC27-952B-194A-A35E-7CD863C37A2F}" presName="accent_2" presStyleCnt="0"/>
      <dgm:spPr/>
    </dgm:pt>
    <dgm:pt modelId="{37F1A144-FD03-0C4A-B730-D233BD89FFFB}" type="pres">
      <dgm:prSet presAssocID="{7478FC27-952B-194A-A35E-7CD863C37A2F}" presName="accentRepeatNode" presStyleLbl="solidFgAcc1" presStyleIdx="1" presStyleCnt="4"/>
      <dgm:spPr/>
    </dgm:pt>
    <dgm:pt modelId="{E4FDAF40-9FEF-4F46-878D-30BE8A7A10FE}" type="pres">
      <dgm:prSet presAssocID="{145D13CD-F0BA-584A-8327-0099CF694D4B}" presName="text_3" presStyleLbl="node1" presStyleIdx="2" presStyleCnt="4">
        <dgm:presLayoutVars>
          <dgm:bulletEnabled val="1"/>
        </dgm:presLayoutVars>
      </dgm:prSet>
      <dgm:spPr/>
    </dgm:pt>
    <dgm:pt modelId="{72BA2F2C-6FC3-734F-A09B-6AF362FF3DF4}" type="pres">
      <dgm:prSet presAssocID="{145D13CD-F0BA-584A-8327-0099CF694D4B}" presName="accent_3" presStyleCnt="0"/>
      <dgm:spPr/>
    </dgm:pt>
    <dgm:pt modelId="{42895D0E-664B-F946-BAA6-48505A957CD6}" type="pres">
      <dgm:prSet presAssocID="{145D13CD-F0BA-584A-8327-0099CF694D4B}" presName="accentRepeatNode" presStyleLbl="solidFgAcc1" presStyleIdx="2" presStyleCnt="4"/>
      <dgm:spPr/>
    </dgm:pt>
    <dgm:pt modelId="{A67FBCA9-10C7-2E46-B841-3E409FDBF5B2}" type="pres">
      <dgm:prSet presAssocID="{26500639-90AD-E048-8D55-3AAB469BD28E}" presName="text_4" presStyleLbl="node1" presStyleIdx="3" presStyleCnt="4">
        <dgm:presLayoutVars>
          <dgm:bulletEnabled val="1"/>
        </dgm:presLayoutVars>
      </dgm:prSet>
      <dgm:spPr/>
    </dgm:pt>
    <dgm:pt modelId="{C421EE91-2DB5-4D4C-929D-0AF9F2AEBBB8}" type="pres">
      <dgm:prSet presAssocID="{26500639-90AD-E048-8D55-3AAB469BD28E}" presName="accent_4" presStyleCnt="0"/>
      <dgm:spPr/>
    </dgm:pt>
    <dgm:pt modelId="{3FAA07C7-0F86-5840-9919-9BD86BA14272}" type="pres">
      <dgm:prSet presAssocID="{26500639-90AD-E048-8D55-3AAB469BD28E}" presName="accentRepeatNode" presStyleLbl="solidFgAcc1" presStyleIdx="3" presStyleCnt="4"/>
      <dgm:spPr/>
    </dgm:pt>
  </dgm:ptLst>
  <dgm:cxnLst>
    <dgm:cxn modelId="{FDF1CF4E-36B3-744A-AB11-CBBDDDD599D4}" type="presOf" srcId="{26500639-90AD-E048-8D55-3AAB469BD28E}" destId="{A67FBCA9-10C7-2E46-B841-3E409FDBF5B2}" srcOrd="0" destOrd="0" presId="urn:microsoft.com/office/officeart/2008/layout/VerticalCurvedList"/>
    <dgm:cxn modelId="{F42D4351-3688-BB48-80FF-DD9C76EB6BDD}" type="presOf" srcId="{4B0FF9C2-1B86-EA42-90D8-39EEE2627D72}" destId="{FFA9EE7E-AC49-3C48-858C-5202BEF9D878}" srcOrd="0" destOrd="0" presId="urn:microsoft.com/office/officeart/2008/layout/VerticalCurvedList"/>
    <dgm:cxn modelId="{FBC34579-E567-544B-8B95-6F689762AF72}" srcId="{97B32FEC-1848-B14F-B975-E71EFA2C162F}" destId="{4B0FF9C2-1B86-EA42-90D8-39EEE2627D72}" srcOrd="0" destOrd="0" parTransId="{A37131DC-B9F9-7F47-A165-B3540BF7C204}" sibTransId="{41D937C6-AD8F-364A-B738-FEFB996BFAD8}"/>
    <dgm:cxn modelId="{5F60087D-5B8A-FA4C-BE19-7175D8A091A9}" type="presOf" srcId="{97B32FEC-1848-B14F-B975-E71EFA2C162F}" destId="{4B9167D0-AD3E-B741-8DC0-1941D43E462F}" srcOrd="0" destOrd="0" presId="urn:microsoft.com/office/officeart/2008/layout/VerticalCurvedList"/>
    <dgm:cxn modelId="{247E4492-47A4-3D4F-897D-B108496B5771}" srcId="{97B32FEC-1848-B14F-B975-E71EFA2C162F}" destId="{26500639-90AD-E048-8D55-3AAB469BD28E}" srcOrd="3" destOrd="0" parTransId="{D38C4431-C46A-5A43-99A9-E52BE3B4AD27}" sibTransId="{6888FBCF-846A-434E-99AD-2519B31B2927}"/>
    <dgm:cxn modelId="{16A27C99-5867-854D-83F0-E3F4366933CF}" srcId="{97B32FEC-1848-B14F-B975-E71EFA2C162F}" destId="{7478FC27-952B-194A-A35E-7CD863C37A2F}" srcOrd="1" destOrd="0" parTransId="{23B2B58A-D34D-6D48-9E19-9124D802FE21}" sibTransId="{765A1B64-1CAA-4540-AEBC-A0B79A3C7874}"/>
    <dgm:cxn modelId="{1CAA01A6-97B0-9F47-8547-17352A111D0D}" type="presOf" srcId="{7478FC27-952B-194A-A35E-7CD863C37A2F}" destId="{8F91EDC2-BE7E-614B-8A97-217E0EBEE386}" srcOrd="0" destOrd="0" presId="urn:microsoft.com/office/officeart/2008/layout/VerticalCurvedList"/>
    <dgm:cxn modelId="{D71BF5BE-DE3F-5C40-8DDF-B5674C358D91}" type="presOf" srcId="{41D937C6-AD8F-364A-B738-FEFB996BFAD8}" destId="{FE7AFC44-0D06-1C4A-A37C-6E23865FEBD3}" srcOrd="0" destOrd="0" presId="urn:microsoft.com/office/officeart/2008/layout/VerticalCurvedList"/>
    <dgm:cxn modelId="{062F9BC4-72D4-8447-8090-B6E734E087FE}" srcId="{97B32FEC-1848-B14F-B975-E71EFA2C162F}" destId="{145D13CD-F0BA-584A-8327-0099CF694D4B}" srcOrd="2" destOrd="0" parTransId="{0AF5A625-00FF-AC4A-9029-2121787FB58D}" sibTransId="{A830D318-C896-7D4C-91BC-A36A61303F09}"/>
    <dgm:cxn modelId="{C5DAAFD2-1EFC-3048-93BF-93AC80F98509}" type="presOf" srcId="{145D13CD-F0BA-584A-8327-0099CF694D4B}" destId="{E4FDAF40-9FEF-4F46-878D-30BE8A7A10FE}" srcOrd="0" destOrd="0" presId="urn:microsoft.com/office/officeart/2008/layout/VerticalCurvedList"/>
    <dgm:cxn modelId="{A43ECCEF-9251-7A4D-8CE3-B2A2E48A8953}" type="presParOf" srcId="{4B9167D0-AD3E-B741-8DC0-1941D43E462F}" destId="{F3E83639-C3D8-ED4F-9200-C65EC12D97DB}" srcOrd="0" destOrd="0" presId="urn:microsoft.com/office/officeart/2008/layout/VerticalCurvedList"/>
    <dgm:cxn modelId="{81C147E0-6C52-6A4F-B89C-0916D34D76DC}" type="presParOf" srcId="{F3E83639-C3D8-ED4F-9200-C65EC12D97DB}" destId="{E60C9B30-02C3-0847-8F4B-6976DA966BD5}" srcOrd="0" destOrd="0" presId="urn:microsoft.com/office/officeart/2008/layout/VerticalCurvedList"/>
    <dgm:cxn modelId="{F24842AB-4C6F-974A-83C5-44F136AFFE74}" type="presParOf" srcId="{E60C9B30-02C3-0847-8F4B-6976DA966BD5}" destId="{2144CB2A-675A-E945-8FEB-61B76EC87DC9}" srcOrd="0" destOrd="0" presId="urn:microsoft.com/office/officeart/2008/layout/VerticalCurvedList"/>
    <dgm:cxn modelId="{2465A214-74A4-2A49-BB10-2E79A41686F4}" type="presParOf" srcId="{E60C9B30-02C3-0847-8F4B-6976DA966BD5}" destId="{FE7AFC44-0D06-1C4A-A37C-6E23865FEBD3}" srcOrd="1" destOrd="0" presId="urn:microsoft.com/office/officeart/2008/layout/VerticalCurvedList"/>
    <dgm:cxn modelId="{2897DCF7-2138-E24A-8BAE-1010C37400DD}" type="presParOf" srcId="{E60C9B30-02C3-0847-8F4B-6976DA966BD5}" destId="{29B84D84-BAF9-1A4A-876C-1489EA9E07A5}" srcOrd="2" destOrd="0" presId="urn:microsoft.com/office/officeart/2008/layout/VerticalCurvedList"/>
    <dgm:cxn modelId="{152C4A9A-21BB-2043-98B2-A0660D01AE8F}" type="presParOf" srcId="{E60C9B30-02C3-0847-8F4B-6976DA966BD5}" destId="{F1770317-EB5D-C745-8772-A01169B9933F}" srcOrd="3" destOrd="0" presId="urn:microsoft.com/office/officeart/2008/layout/VerticalCurvedList"/>
    <dgm:cxn modelId="{B26A83F0-1500-B14F-B5FE-1C6BDCE5D25F}" type="presParOf" srcId="{F3E83639-C3D8-ED4F-9200-C65EC12D97DB}" destId="{FFA9EE7E-AC49-3C48-858C-5202BEF9D878}" srcOrd="1" destOrd="0" presId="urn:microsoft.com/office/officeart/2008/layout/VerticalCurvedList"/>
    <dgm:cxn modelId="{1D505DE4-3C5B-A241-9B42-CC5514F23A15}" type="presParOf" srcId="{F3E83639-C3D8-ED4F-9200-C65EC12D97DB}" destId="{B9337D73-3DC0-A041-970B-B93D3EB90350}" srcOrd="2" destOrd="0" presId="urn:microsoft.com/office/officeart/2008/layout/VerticalCurvedList"/>
    <dgm:cxn modelId="{EF12B3AD-06B9-464B-837D-9801C119AA77}" type="presParOf" srcId="{B9337D73-3DC0-A041-970B-B93D3EB90350}" destId="{7A43A34A-9498-F342-A949-F3B53FD1FBB9}" srcOrd="0" destOrd="0" presId="urn:microsoft.com/office/officeart/2008/layout/VerticalCurvedList"/>
    <dgm:cxn modelId="{07E8E7B2-3E1D-6E42-A1F0-D8CC0EDB782A}" type="presParOf" srcId="{F3E83639-C3D8-ED4F-9200-C65EC12D97DB}" destId="{8F91EDC2-BE7E-614B-8A97-217E0EBEE386}" srcOrd="3" destOrd="0" presId="urn:microsoft.com/office/officeart/2008/layout/VerticalCurvedList"/>
    <dgm:cxn modelId="{C2CEDFAD-5683-FD4A-9AA9-B14103A64671}" type="presParOf" srcId="{F3E83639-C3D8-ED4F-9200-C65EC12D97DB}" destId="{7DBE925E-0891-244F-8BAF-5232FCF55BC0}" srcOrd="4" destOrd="0" presId="urn:microsoft.com/office/officeart/2008/layout/VerticalCurvedList"/>
    <dgm:cxn modelId="{EEEDD03A-521E-F94F-83E2-BA9164DE4C39}" type="presParOf" srcId="{7DBE925E-0891-244F-8BAF-5232FCF55BC0}" destId="{37F1A144-FD03-0C4A-B730-D233BD89FFFB}" srcOrd="0" destOrd="0" presId="urn:microsoft.com/office/officeart/2008/layout/VerticalCurvedList"/>
    <dgm:cxn modelId="{0F8CE0B8-4D35-2D4D-AAC7-BBCEE3DC57A7}" type="presParOf" srcId="{F3E83639-C3D8-ED4F-9200-C65EC12D97DB}" destId="{E4FDAF40-9FEF-4F46-878D-30BE8A7A10FE}" srcOrd="5" destOrd="0" presId="urn:microsoft.com/office/officeart/2008/layout/VerticalCurvedList"/>
    <dgm:cxn modelId="{D3FECBB4-1EB6-7D4A-AA55-0CB5A5649C22}" type="presParOf" srcId="{F3E83639-C3D8-ED4F-9200-C65EC12D97DB}" destId="{72BA2F2C-6FC3-734F-A09B-6AF362FF3DF4}" srcOrd="6" destOrd="0" presId="urn:microsoft.com/office/officeart/2008/layout/VerticalCurvedList"/>
    <dgm:cxn modelId="{51B55E8C-2B5B-004E-9FB9-261AB53D8BEC}" type="presParOf" srcId="{72BA2F2C-6FC3-734F-A09B-6AF362FF3DF4}" destId="{42895D0E-664B-F946-BAA6-48505A957CD6}" srcOrd="0" destOrd="0" presId="urn:microsoft.com/office/officeart/2008/layout/VerticalCurvedList"/>
    <dgm:cxn modelId="{BAF0EF1B-40C6-1242-8EF0-C98F6B4E42F0}" type="presParOf" srcId="{F3E83639-C3D8-ED4F-9200-C65EC12D97DB}" destId="{A67FBCA9-10C7-2E46-B841-3E409FDBF5B2}" srcOrd="7" destOrd="0" presId="urn:microsoft.com/office/officeart/2008/layout/VerticalCurvedList"/>
    <dgm:cxn modelId="{30E93772-3EE6-2849-8F13-AEC2F5E9A5FC}" type="presParOf" srcId="{F3E83639-C3D8-ED4F-9200-C65EC12D97DB}" destId="{C421EE91-2DB5-4D4C-929D-0AF9F2AEBBB8}" srcOrd="8" destOrd="0" presId="urn:microsoft.com/office/officeart/2008/layout/VerticalCurvedList"/>
    <dgm:cxn modelId="{F385E266-3904-DA45-AD17-4A0B2D003011}" type="presParOf" srcId="{C421EE91-2DB5-4D4C-929D-0AF9F2AEBBB8}" destId="{3FAA07C7-0F86-5840-9919-9BD86BA14272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97B32FEC-1848-B14F-B975-E71EFA2C162F}" type="doc">
      <dgm:prSet loTypeId="urn:microsoft.com/office/officeart/2008/layout/VerticalCurvedList" loCatId="" qsTypeId="urn:microsoft.com/office/officeart/2009/2/quickstyle/3d8" qsCatId="3D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4B0FF9C2-1B86-EA42-90D8-39EEE2627D72}">
      <dgm:prSet phldrT="[Text]"/>
      <dgm:spPr>
        <a:solidFill>
          <a:srgbClr val="4472C4">
            <a:alpha val="25098"/>
          </a:srgbClr>
        </a:solidFill>
      </dgm:spPr>
      <dgm:t>
        <a:bodyPr/>
        <a:lstStyle/>
        <a:p>
          <a:r>
            <a:rPr lang="en-US" dirty="0"/>
            <a:t>IPAC’24 SPC1: January 10-11, 2023</a:t>
          </a:r>
        </a:p>
      </dgm:t>
    </dgm:pt>
    <dgm:pt modelId="{A37131DC-B9F9-7F47-A165-B3540BF7C204}" type="parTrans" cxnId="{FBC34579-E567-544B-8B95-6F689762AF72}">
      <dgm:prSet/>
      <dgm:spPr/>
      <dgm:t>
        <a:bodyPr/>
        <a:lstStyle/>
        <a:p>
          <a:endParaRPr lang="en-US"/>
        </a:p>
      </dgm:t>
    </dgm:pt>
    <dgm:pt modelId="{41D937C6-AD8F-364A-B738-FEFB996BFAD8}" type="sibTrans" cxnId="{FBC34579-E567-544B-8B95-6F689762AF72}">
      <dgm:prSet/>
      <dgm:spPr/>
      <dgm:t>
        <a:bodyPr/>
        <a:lstStyle/>
        <a:p>
          <a:endParaRPr lang="en-US"/>
        </a:p>
      </dgm:t>
    </dgm:pt>
    <dgm:pt modelId="{7478FC27-952B-194A-A35E-7CD863C37A2F}">
      <dgm:prSet phldrT="[Text]"/>
      <dgm:spPr>
        <a:solidFill>
          <a:srgbClr val="4472C4">
            <a:alpha val="50196"/>
          </a:srgbClr>
        </a:solidFill>
        <a:ln>
          <a:solidFill>
            <a:schemeClr val="accent1"/>
          </a:solidFill>
        </a:ln>
      </dgm:spPr>
      <dgm:t>
        <a:bodyPr/>
        <a:lstStyle/>
        <a:p>
          <a:r>
            <a:rPr lang="en-US" dirty="0"/>
            <a:t>SAB Nominations by March 27th, 2023</a:t>
          </a:r>
        </a:p>
      </dgm:t>
    </dgm:pt>
    <dgm:pt modelId="{23B2B58A-D34D-6D48-9E19-9124D802FE21}" type="parTrans" cxnId="{16A27C99-5867-854D-83F0-E3F4366933CF}">
      <dgm:prSet/>
      <dgm:spPr/>
      <dgm:t>
        <a:bodyPr/>
        <a:lstStyle/>
        <a:p>
          <a:endParaRPr lang="en-US"/>
        </a:p>
      </dgm:t>
    </dgm:pt>
    <dgm:pt modelId="{765A1B64-1CAA-4540-AEBC-A0B79A3C7874}" type="sibTrans" cxnId="{16A27C99-5867-854D-83F0-E3F4366933CF}">
      <dgm:prSet/>
      <dgm:spPr/>
      <dgm:t>
        <a:bodyPr/>
        <a:lstStyle/>
        <a:p>
          <a:endParaRPr lang="en-US"/>
        </a:p>
      </dgm:t>
    </dgm:pt>
    <dgm:pt modelId="{145D13CD-F0BA-584A-8327-0099CF694D4B}">
      <dgm:prSet phldrT="[Text]"/>
      <dgm:spPr/>
      <dgm:t>
        <a:bodyPr/>
        <a:lstStyle/>
        <a:p>
          <a:r>
            <a:rPr lang="en-US" dirty="0"/>
            <a:t>SPC Voting by April 18th, 2023</a:t>
          </a:r>
        </a:p>
      </dgm:t>
    </dgm:pt>
    <dgm:pt modelId="{0AF5A625-00FF-AC4A-9029-2121787FB58D}" type="parTrans" cxnId="{062F9BC4-72D4-8447-8090-B6E734E087FE}">
      <dgm:prSet/>
      <dgm:spPr/>
      <dgm:t>
        <a:bodyPr/>
        <a:lstStyle/>
        <a:p>
          <a:endParaRPr lang="en-US"/>
        </a:p>
      </dgm:t>
    </dgm:pt>
    <dgm:pt modelId="{A830D318-C896-7D4C-91BC-A36A61303F09}" type="sibTrans" cxnId="{062F9BC4-72D4-8447-8090-B6E734E087FE}">
      <dgm:prSet/>
      <dgm:spPr/>
      <dgm:t>
        <a:bodyPr/>
        <a:lstStyle/>
        <a:p>
          <a:endParaRPr lang="en-US"/>
        </a:p>
      </dgm:t>
    </dgm:pt>
    <dgm:pt modelId="{26500639-90AD-E048-8D55-3AAB469BD28E}">
      <dgm:prSet/>
      <dgm:spPr>
        <a:solidFill>
          <a:srgbClr val="4472C4">
            <a:alpha val="50196"/>
          </a:srgbClr>
        </a:solidFill>
      </dgm:spPr>
      <dgm:t>
        <a:bodyPr/>
        <a:lstStyle/>
        <a:p>
          <a:r>
            <a:rPr lang="en-US" dirty="0"/>
            <a:t>IPAC'23: May 7-12, 2023</a:t>
          </a:r>
        </a:p>
      </dgm:t>
    </dgm:pt>
    <dgm:pt modelId="{D38C4431-C46A-5A43-99A9-E52BE3B4AD27}" type="parTrans" cxnId="{247E4492-47A4-3D4F-897D-B108496B5771}">
      <dgm:prSet/>
      <dgm:spPr/>
      <dgm:t>
        <a:bodyPr/>
        <a:lstStyle/>
        <a:p>
          <a:endParaRPr lang="en-US"/>
        </a:p>
      </dgm:t>
    </dgm:pt>
    <dgm:pt modelId="{6888FBCF-846A-434E-99AD-2519B31B2927}" type="sibTrans" cxnId="{247E4492-47A4-3D4F-897D-B108496B5771}">
      <dgm:prSet/>
      <dgm:spPr/>
      <dgm:t>
        <a:bodyPr/>
        <a:lstStyle/>
        <a:p>
          <a:endParaRPr lang="en-US"/>
        </a:p>
      </dgm:t>
    </dgm:pt>
    <dgm:pt modelId="{4B9167D0-AD3E-B741-8DC0-1941D43E462F}" type="pres">
      <dgm:prSet presAssocID="{97B32FEC-1848-B14F-B975-E71EFA2C162F}" presName="Name0" presStyleCnt="0">
        <dgm:presLayoutVars>
          <dgm:chMax val="7"/>
          <dgm:chPref val="7"/>
          <dgm:dir/>
        </dgm:presLayoutVars>
      </dgm:prSet>
      <dgm:spPr/>
    </dgm:pt>
    <dgm:pt modelId="{F3E83639-C3D8-ED4F-9200-C65EC12D97DB}" type="pres">
      <dgm:prSet presAssocID="{97B32FEC-1848-B14F-B975-E71EFA2C162F}" presName="Name1" presStyleCnt="0"/>
      <dgm:spPr/>
    </dgm:pt>
    <dgm:pt modelId="{E60C9B30-02C3-0847-8F4B-6976DA966BD5}" type="pres">
      <dgm:prSet presAssocID="{97B32FEC-1848-B14F-B975-E71EFA2C162F}" presName="cycle" presStyleCnt="0"/>
      <dgm:spPr/>
    </dgm:pt>
    <dgm:pt modelId="{2144CB2A-675A-E945-8FEB-61B76EC87DC9}" type="pres">
      <dgm:prSet presAssocID="{97B32FEC-1848-B14F-B975-E71EFA2C162F}" presName="srcNode" presStyleLbl="node1" presStyleIdx="0" presStyleCnt="4"/>
      <dgm:spPr/>
    </dgm:pt>
    <dgm:pt modelId="{FE7AFC44-0D06-1C4A-A37C-6E23865FEBD3}" type="pres">
      <dgm:prSet presAssocID="{97B32FEC-1848-B14F-B975-E71EFA2C162F}" presName="conn" presStyleLbl="parChTrans1D2" presStyleIdx="0" presStyleCnt="1"/>
      <dgm:spPr/>
    </dgm:pt>
    <dgm:pt modelId="{29B84D84-BAF9-1A4A-876C-1489EA9E07A5}" type="pres">
      <dgm:prSet presAssocID="{97B32FEC-1848-B14F-B975-E71EFA2C162F}" presName="extraNode" presStyleLbl="node1" presStyleIdx="0" presStyleCnt="4"/>
      <dgm:spPr/>
    </dgm:pt>
    <dgm:pt modelId="{F1770317-EB5D-C745-8772-A01169B9933F}" type="pres">
      <dgm:prSet presAssocID="{97B32FEC-1848-B14F-B975-E71EFA2C162F}" presName="dstNode" presStyleLbl="node1" presStyleIdx="0" presStyleCnt="4"/>
      <dgm:spPr/>
    </dgm:pt>
    <dgm:pt modelId="{FFA9EE7E-AC49-3C48-858C-5202BEF9D878}" type="pres">
      <dgm:prSet presAssocID="{4B0FF9C2-1B86-EA42-90D8-39EEE2627D72}" presName="text_1" presStyleLbl="node1" presStyleIdx="0" presStyleCnt="4">
        <dgm:presLayoutVars>
          <dgm:bulletEnabled val="1"/>
        </dgm:presLayoutVars>
      </dgm:prSet>
      <dgm:spPr/>
    </dgm:pt>
    <dgm:pt modelId="{B9337D73-3DC0-A041-970B-B93D3EB90350}" type="pres">
      <dgm:prSet presAssocID="{4B0FF9C2-1B86-EA42-90D8-39EEE2627D72}" presName="accent_1" presStyleCnt="0"/>
      <dgm:spPr/>
    </dgm:pt>
    <dgm:pt modelId="{7A43A34A-9498-F342-A949-F3B53FD1FBB9}" type="pres">
      <dgm:prSet presAssocID="{4B0FF9C2-1B86-EA42-90D8-39EEE2627D72}" presName="accentRepeatNode" presStyleLbl="solidFgAcc1" presStyleIdx="0" presStyleCnt="4"/>
      <dgm:spPr/>
    </dgm:pt>
    <dgm:pt modelId="{8F91EDC2-BE7E-614B-8A97-217E0EBEE386}" type="pres">
      <dgm:prSet presAssocID="{7478FC27-952B-194A-A35E-7CD863C37A2F}" presName="text_2" presStyleLbl="node1" presStyleIdx="1" presStyleCnt="4">
        <dgm:presLayoutVars>
          <dgm:bulletEnabled val="1"/>
        </dgm:presLayoutVars>
      </dgm:prSet>
      <dgm:spPr/>
    </dgm:pt>
    <dgm:pt modelId="{7DBE925E-0891-244F-8BAF-5232FCF55BC0}" type="pres">
      <dgm:prSet presAssocID="{7478FC27-952B-194A-A35E-7CD863C37A2F}" presName="accent_2" presStyleCnt="0"/>
      <dgm:spPr/>
    </dgm:pt>
    <dgm:pt modelId="{37F1A144-FD03-0C4A-B730-D233BD89FFFB}" type="pres">
      <dgm:prSet presAssocID="{7478FC27-952B-194A-A35E-7CD863C37A2F}" presName="accentRepeatNode" presStyleLbl="solidFgAcc1" presStyleIdx="1" presStyleCnt="4"/>
      <dgm:spPr/>
    </dgm:pt>
    <dgm:pt modelId="{E4FDAF40-9FEF-4F46-878D-30BE8A7A10FE}" type="pres">
      <dgm:prSet presAssocID="{145D13CD-F0BA-584A-8327-0099CF694D4B}" presName="text_3" presStyleLbl="node1" presStyleIdx="2" presStyleCnt="4">
        <dgm:presLayoutVars>
          <dgm:bulletEnabled val="1"/>
        </dgm:presLayoutVars>
      </dgm:prSet>
      <dgm:spPr/>
    </dgm:pt>
    <dgm:pt modelId="{72BA2F2C-6FC3-734F-A09B-6AF362FF3DF4}" type="pres">
      <dgm:prSet presAssocID="{145D13CD-F0BA-584A-8327-0099CF694D4B}" presName="accent_3" presStyleCnt="0"/>
      <dgm:spPr/>
    </dgm:pt>
    <dgm:pt modelId="{42895D0E-664B-F946-BAA6-48505A957CD6}" type="pres">
      <dgm:prSet presAssocID="{145D13CD-F0BA-584A-8327-0099CF694D4B}" presName="accentRepeatNode" presStyleLbl="solidFgAcc1" presStyleIdx="2" presStyleCnt="4"/>
      <dgm:spPr/>
    </dgm:pt>
    <dgm:pt modelId="{A67FBCA9-10C7-2E46-B841-3E409FDBF5B2}" type="pres">
      <dgm:prSet presAssocID="{26500639-90AD-E048-8D55-3AAB469BD28E}" presName="text_4" presStyleLbl="node1" presStyleIdx="3" presStyleCnt="4">
        <dgm:presLayoutVars>
          <dgm:bulletEnabled val="1"/>
        </dgm:presLayoutVars>
      </dgm:prSet>
      <dgm:spPr/>
    </dgm:pt>
    <dgm:pt modelId="{C421EE91-2DB5-4D4C-929D-0AF9F2AEBBB8}" type="pres">
      <dgm:prSet presAssocID="{26500639-90AD-E048-8D55-3AAB469BD28E}" presName="accent_4" presStyleCnt="0"/>
      <dgm:spPr/>
    </dgm:pt>
    <dgm:pt modelId="{3FAA07C7-0F86-5840-9919-9BD86BA14272}" type="pres">
      <dgm:prSet presAssocID="{26500639-90AD-E048-8D55-3AAB469BD28E}" presName="accentRepeatNode" presStyleLbl="solidFgAcc1" presStyleIdx="3" presStyleCnt="4"/>
      <dgm:spPr/>
    </dgm:pt>
  </dgm:ptLst>
  <dgm:cxnLst>
    <dgm:cxn modelId="{FDF1CF4E-36B3-744A-AB11-CBBDDDD599D4}" type="presOf" srcId="{26500639-90AD-E048-8D55-3AAB469BD28E}" destId="{A67FBCA9-10C7-2E46-B841-3E409FDBF5B2}" srcOrd="0" destOrd="0" presId="urn:microsoft.com/office/officeart/2008/layout/VerticalCurvedList"/>
    <dgm:cxn modelId="{F42D4351-3688-BB48-80FF-DD9C76EB6BDD}" type="presOf" srcId="{4B0FF9C2-1B86-EA42-90D8-39EEE2627D72}" destId="{FFA9EE7E-AC49-3C48-858C-5202BEF9D878}" srcOrd="0" destOrd="0" presId="urn:microsoft.com/office/officeart/2008/layout/VerticalCurvedList"/>
    <dgm:cxn modelId="{FBC34579-E567-544B-8B95-6F689762AF72}" srcId="{97B32FEC-1848-B14F-B975-E71EFA2C162F}" destId="{4B0FF9C2-1B86-EA42-90D8-39EEE2627D72}" srcOrd="0" destOrd="0" parTransId="{A37131DC-B9F9-7F47-A165-B3540BF7C204}" sibTransId="{41D937C6-AD8F-364A-B738-FEFB996BFAD8}"/>
    <dgm:cxn modelId="{5F60087D-5B8A-FA4C-BE19-7175D8A091A9}" type="presOf" srcId="{97B32FEC-1848-B14F-B975-E71EFA2C162F}" destId="{4B9167D0-AD3E-B741-8DC0-1941D43E462F}" srcOrd="0" destOrd="0" presId="urn:microsoft.com/office/officeart/2008/layout/VerticalCurvedList"/>
    <dgm:cxn modelId="{247E4492-47A4-3D4F-897D-B108496B5771}" srcId="{97B32FEC-1848-B14F-B975-E71EFA2C162F}" destId="{26500639-90AD-E048-8D55-3AAB469BD28E}" srcOrd="3" destOrd="0" parTransId="{D38C4431-C46A-5A43-99A9-E52BE3B4AD27}" sibTransId="{6888FBCF-846A-434E-99AD-2519B31B2927}"/>
    <dgm:cxn modelId="{16A27C99-5867-854D-83F0-E3F4366933CF}" srcId="{97B32FEC-1848-B14F-B975-E71EFA2C162F}" destId="{7478FC27-952B-194A-A35E-7CD863C37A2F}" srcOrd="1" destOrd="0" parTransId="{23B2B58A-D34D-6D48-9E19-9124D802FE21}" sibTransId="{765A1B64-1CAA-4540-AEBC-A0B79A3C7874}"/>
    <dgm:cxn modelId="{1CAA01A6-97B0-9F47-8547-17352A111D0D}" type="presOf" srcId="{7478FC27-952B-194A-A35E-7CD863C37A2F}" destId="{8F91EDC2-BE7E-614B-8A97-217E0EBEE386}" srcOrd="0" destOrd="0" presId="urn:microsoft.com/office/officeart/2008/layout/VerticalCurvedList"/>
    <dgm:cxn modelId="{D71BF5BE-DE3F-5C40-8DDF-B5674C358D91}" type="presOf" srcId="{41D937C6-AD8F-364A-B738-FEFB996BFAD8}" destId="{FE7AFC44-0D06-1C4A-A37C-6E23865FEBD3}" srcOrd="0" destOrd="0" presId="urn:microsoft.com/office/officeart/2008/layout/VerticalCurvedList"/>
    <dgm:cxn modelId="{062F9BC4-72D4-8447-8090-B6E734E087FE}" srcId="{97B32FEC-1848-B14F-B975-E71EFA2C162F}" destId="{145D13CD-F0BA-584A-8327-0099CF694D4B}" srcOrd="2" destOrd="0" parTransId="{0AF5A625-00FF-AC4A-9029-2121787FB58D}" sibTransId="{A830D318-C896-7D4C-91BC-A36A61303F09}"/>
    <dgm:cxn modelId="{C5DAAFD2-1EFC-3048-93BF-93AC80F98509}" type="presOf" srcId="{145D13CD-F0BA-584A-8327-0099CF694D4B}" destId="{E4FDAF40-9FEF-4F46-878D-30BE8A7A10FE}" srcOrd="0" destOrd="0" presId="urn:microsoft.com/office/officeart/2008/layout/VerticalCurvedList"/>
    <dgm:cxn modelId="{A43ECCEF-9251-7A4D-8CE3-B2A2E48A8953}" type="presParOf" srcId="{4B9167D0-AD3E-B741-8DC0-1941D43E462F}" destId="{F3E83639-C3D8-ED4F-9200-C65EC12D97DB}" srcOrd="0" destOrd="0" presId="urn:microsoft.com/office/officeart/2008/layout/VerticalCurvedList"/>
    <dgm:cxn modelId="{81C147E0-6C52-6A4F-B89C-0916D34D76DC}" type="presParOf" srcId="{F3E83639-C3D8-ED4F-9200-C65EC12D97DB}" destId="{E60C9B30-02C3-0847-8F4B-6976DA966BD5}" srcOrd="0" destOrd="0" presId="urn:microsoft.com/office/officeart/2008/layout/VerticalCurvedList"/>
    <dgm:cxn modelId="{F24842AB-4C6F-974A-83C5-44F136AFFE74}" type="presParOf" srcId="{E60C9B30-02C3-0847-8F4B-6976DA966BD5}" destId="{2144CB2A-675A-E945-8FEB-61B76EC87DC9}" srcOrd="0" destOrd="0" presId="urn:microsoft.com/office/officeart/2008/layout/VerticalCurvedList"/>
    <dgm:cxn modelId="{2465A214-74A4-2A49-BB10-2E79A41686F4}" type="presParOf" srcId="{E60C9B30-02C3-0847-8F4B-6976DA966BD5}" destId="{FE7AFC44-0D06-1C4A-A37C-6E23865FEBD3}" srcOrd="1" destOrd="0" presId="urn:microsoft.com/office/officeart/2008/layout/VerticalCurvedList"/>
    <dgm:cxn modelId="{2897DCF7-2138-E24A-8BAE-1010C37400DD}" type="presParOf" srcId="{E60C9B30-02C3-0847-8F4B-6976DA966BD5}" destId="{29B84D84-BAF9-1A4A-876C-1489EA9E07A5}" srcOrd="2" destOrd="0" presId="urn:microsoft.com/office/officeart/2008/layout/VerticalCurvedList"/>
    <dgm:cxn modelId="{152C4A9A-21BB-2043-98B2-A0660D01AE8F}" type="presParOf" srcId="{E60C9B30-02C3-0847-8F4B-6976DA966BD5}" destId="{F1770317-EB5D-C745-8772-A01169B9933F}" srcOrd="3" destOrd="0" presId="urn:microsoft.com/office/officeart/2008/layout/VerticalCurvedList"/>
    <dgm:cxn modelId="{B26A83F0-1500-B14F-B5FE-1C6BDCE5D25F}" type="presParOf" srcId="{F3E83639-C3D8-ED4F-9200-C65EC12D97DB}" destId="{FFA9EE7E-AC49-3C48-858C-5202BEF9D878}" srcOrd="1" destOrd="0" presId="urn:microsoft.com/office/officeart/2008/layout/VerticalCurvedList"/>
    <dgm:cxn modelId="{1D505DE4-3C5B-A241-9B42-CC5514F23A15}" type="presParOf" srcId="{F3E83639-C3D8-ED4F-9200-C65EC12D97DB}" destId="{B9337D73-3DC0-A041-970B-B93D3EB90350}" srcOrd="2" destOrd="0" presId="urn:microsoft.com/office/officeart/2008/layout/VerticalCurvedList"/>
    <dgm:cxn modelId="{EF12B3AD-06B9-464B-837D-9801C119AA77}" type="presParOf" srcId="{B9337D73-3DC0-A041-970B-B93D3EB90350}" destId="{7A43A34A-9498-F342-A949-F3B53FD1FBB9}" srcOrd="0" destOrd="0" presId="urn:microsoft.com/office/officeart/2008/layout/VerticalCurvedList"/>
    <dgm:cxn modelId="{07E8E7B2-3E1D-6E42-A1F0-D8CC0EDB782A}" type="presParOf" srcId="{F3E83639-C3D8-ED4F-9200-C65EC12D97DB}" destId="{8F91EDC2-BE7E-614B-8A97-217E0EBEE386}" srcOrd="3" destOrd="0" presId="urn:microsoft.com/office/officeart/2008/layout/VerticalCurvedList"/>
    <dgm:cxn modelId="{C2CEDFAD-5683-FD4A-9AA9-B14103A64671}" type="presParOf" srcId="{F3E83639-C3D8-ED4F-9200-C65EC12D97DB}" destId="{7DBE925E-0891-244F-8BAF-5232FCF55BC0}" srcOrd="4" destOrd="0" presId="urn:microsoft.com/office/officeart/2008/layout/VerticalCurvedList"/>
    <dgm:cxn modelId="{EEEDD03A-521E-F94F-83E2-BA9164DE4C39}" type="presParOf" srcId="{7DBE925E-0891-244F-8BAF-5232FCF55BC0}" destId="{37F1A144-FD03-0C4A-B730-D233BD89FFFB}" srcOrd="0" destOrd="0" presId="urn:microsoft.com/office/officeart/2008/layout/VerticalCurvedList"/>
    <dgm:cxn modelId="{0F8CE0B8-4D35-2D4D-AAC7-BBCEE3DC57A7}" type="presParOf" srcId="{F3E83639-C3D8-ED4F-9200-C65EC12D97DB}" destId="{E4FDAF40-9FEF-4F46-878D-30BE8A7A10FE}" srcOrd="5" destOrd="0" presId="urn:microsoft.com/office/officeart/2008/layout/VerticalCurvedList"/>
    <dgm:cxn modelId="{D3FECBB4-1EB6-7D4A-AA55-0CB5A5649C22}" type="presParOf" srcId="{F3E83639-C3D8-ED4F-9200-C65EC12D97DB}" destId="{72BA2F2C-6FC3-734F-A09B-6AF362FF3DF4}" srcOrd="6" destOrd="0" presId="urn:microsoft.com/office/officeart/2008/layout/VerticalCurvedList"/>
    <dgm:cxn modelId="{51B55E8C-2B5B-004E-9FB9-261AB53D8BEC}" type="presParOf" srcId="{72BA2F2C-6FC3-734F-A09B-6AF362FF3DF4}" destId="{42895D0E-664B-F946-BAA6-48505A957CD6}" srcOrd="0" destOrd="0" presId="urn:microsoft.com/office/officeart/2008/layout/VerticalCurvedList"/>
    <dgm:cxn modelId="{BAF0EF1B-40C6-1242-8EF0-C98F6B4E42F0}" type="presParOf" srcId="{F3E83639-C3D8-ED4F-9200-C65EC12D97DB}" destId="{A67FBCA9-10C7-2E46-B841-3E409FDBF5B2}" srcOrd="7" destOrd="0" presId="urn:microsoft.com/office/officeart/2008/layout/VerticalCurvedList"/>
    <dgm:cxn modelId="{30E93772-3EE6-2849-8F13-AEC2F5E9A5FC}" type="presParOf" srcId="{F3E83639-C3D8-ED4F-9200-C65EC12D97DB}" destId="{C421EE91-2DB5-4D4C-929D-0AF9F2AEBBB8}" srcOrd="8" destOrd="0" presId="urn:microsoft.com/office/officeart/2008/layout/VerticalCurvedList"/>
    <dgm:cxn modelId="{F385E266-3904-DA45-AD17-4A0B2D003011}" type="presParOf" srcId="{C421EE91-2DB5-4D4C-929D-0AF9F2AEBBB8}" destId="{3FAA07C7-0F86-5840-9919-9BD86BA14272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97B32FEC-1848-B14F-B975-E71EFA2C162F}" type="doc">
      <dgm:prSet loTypeId="urn:microsoft.com/office/officeart/2008/layout/VerticalCurvedList" loCatId="" qsTypeId="urn:microsoft.com/office/officeart/2009/2/quickstyle/3d8" qsCatId="3D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4B0FF9C2-1B86-EA42-90D8-39EEE2627D72}">
      <dgm:prSet phldrT="[Text]"/>
      <dgm:spPr>
        <a:solidFill>
          <a:srgbClr val="4472C4">
            <a:alpha val="25098"/>
          </a:srgbClr>
        </a:solidFill>
      </dgm:spPr>
      <dgm:t>
        <a:bodyPr/>
        <a:lstStyle/>
        <a:p>
          <a:r>
            <a:rPr lang="en-US" dirty="0"/>
            <a:t>IPAC'23: May 7-12, 2023</a:t>
          </a:r>
        </a:p>
      </dgm:t>
    </dgm:pt>
    <dgm:pt modelId="{A37131DC-B9F9-7F47-A165-B3540BF7C204}" type="parTrans" cxnId="{FBC34579-E567-544B-8B95-6F689762AF72}">
      <dgm:prSet/>
      <dgm:spPr/>
      <dgm:t>
        <a:bodyPr/>
        <a:lstStyle/>
        <a:p>
          <a:endParaRPr lang="en-US"/>
        </a:p>
      </dgm:t>
    </dgm:pt>
    <dgm:pt modelId="{41D937C6-AD8F-364A-B738-FEFB996BFAD8}" type="sibTrans" cxnId="{FBC34579-E567-544B-8B95-6F689762AF72}">
      <dgm:prSet/>
      <dgm:spPr/>
      <dgm:t>
        <a:bodyPr/>
        <a:lstStyle/>
        <a:p>
          <a:endParaRPr lang="en-US"/>
        </a:p>
      </dgm:t>
    </dgm:pt>
    <dgm:pt modelId="{7478FC27-952B-194A-A35E-7CD863C37A2F}">
      <dgm:prSet phldrT="[Text]"/>
      <dgm:spPr>
        <a:solidFill>
          <a:srgbClr val="4472C4">
            <a:alpha val="50196"/>
          </a:srgbClr>
        </a:solidFill>
        <a:ln>
          <a:solidFill>
            <a:schemeClr val="accent1"/>
          </a:solidFill>
        </a:ln>
      </dgm:spPr>
      <dgm:t>
        <a:bodyPr/>
        <a:lstStyle/>
        <a:p>
          <a:r>
            <a:rPr lang="en-US" dirty="0"/>
            <a:t>Speakers Decision by May 8</a:t>
          </a:r>
          <a:r>
            <a:rPr lang="en-US" baseline="30000" dirty="0"/>
            <a:t>th</a:t>
          </a:r>
          <a:r>
            <a:rPr lang="en-US" dirty="0"/>
            <a:t>, 2023</a:t>
          </a:r>
        </a:p>
      </dgm:t>
    </dgm:pt>
    <dgm:pt modelId="{23B2B58A-D34D-6D48-9E19-9124D802FE21}" type="parTrans" cxnId="{16A27C99-5867-854D-83F0-E3F4366933CF}">
      <dgm:prSet/>
      <dgm:spPr/>
      <dgm:t>
        <a:bodyPr/>
        <a:lstStyle/>
        <a:p>
          <a:endParaRPr lang="en-US"/>
        </a:p>
      </dgm:t>
    </dgm:pt>
    <dgm:pt modelId="{765A1B64-1CAA-4540-AEBC-A0B79A3C7874}" type="sibTrans" cxnId="{16A27C99-5867-854D-83F0-E3F4366933CF}">
      <dgm:prSet/>
      <dgm:spPr/>
      <dgm:t>
        <a:bodyPr/>
        <a:lstStyle/>
        <a:p>
          <a:endParaRPr lang="en-US"/>
        </a:p>
      </dgm:t>
    </dgm:pt>
    <dgm:pt modelId="{145D13CD-F0BA-584A-8327-0099CF694D4B}">
      <dgm:prSet phldrT="[Text]"/>
      <dgm:spPr/>
      <dgm:t>
        <a:bodyPr/>
        <a:lstStyle/>
        <a:p>
          <a:r>
            <a:rPr lang="en-US" dirty="0"/>
            <a:t>IPAC’24 SPC2: May 13-14, 2023</a:t>
          </a:r>
        </a:p>
      </dgm:t>
    </dgm:pt>
    <dgm:pt modelId="{0AF5A625-00FF-AC4A-9029-2121787FB58D}" type="parTrans" cxnId="{062F9BC4-72D4-8447-8090-B6E734E087FE}">
      <dgm:prSet/>
      <dgm:spPr/>
      <dgm:t>
        <a:bodyPr/>
        <a:lstStyle/>
        <a:p>
          <a:endParaRPr lang="en-US"/>
        </a:p>
      </dgm:t>
    </dgm:pt>
    <dgm:pt modelId="{A830D318-C896-7D4C-91BC-A36A61303F09}" type="sibTrans" cxnId="{062F9BC4-72D4-8447-8090-B6E734E087FE}">
      <dgm:prSet/>
      <dgm:spPr/>
      <dgm:t>
        <a:bodyPr/>
        <a:lstStyle/>
        <a:p>
          <a:endParaRPr lang="en-US"/>
        </a:p>
      </dgm:t>
    </dgm:pt>
    <dgm:pt modelId="{26500639-90AD-E048-8D55-3AAB469BD28E}">
      <dgm:prSet/>
      <dgm:spPr>
        <a:solidFill>
          <a:srgbClr val="4472C4">
            <a:alpha val="50196"/>
          </a:srgbClr>
        </a:solidFill>
      </dgm:spPr>
      <dgm:t>
        <a:bodyPr/>
        <a:lstStyle/>
        <a:p>
          <a:r>
            <a:rPr lang="en-US" dirty="0"/>
            <a:t>Invitations to Speakers sent</a:t>
          </a:r>
        </a:p>
      </dgm:t>
    </dgm:pt>
    <dgm:pt modelId="{D38C4431-C46A-5A43-99A9-E52BE3B4AD27}" type="parTrans" cxnId="{247E4492-47A4-3D4F-897D-B108496B5771}">
      <dgm:prSet/>
      <dgm:spPr/>
      <dgm:t>
        <a:bodyPr/>
        <a:lstStyle/>
        <a:p>
          <a:endParaRPr lang="en-US"/>
        </a:p>
      </dgm:t>
    </dgm:pt>
    <dgm:pt modelId="{6888FBCF-846A-434E-99AD-2519B31B2927}" type="sibTrans" cxnId="{247E4492-47A4-3D4F-897D-B108496B5771}">
      <dgm:prSet/>
      <dgm:spPr/>
      <dgm:t>
        <a:bodyPr/>
        <a:lstStyle/>
        <a:p>
          <a:endParaRPr lang="en-US"/>
        </a:p>
      </dgm:t>
    </dgm:pt>
    <dgm:pt modelId="{4B9167D0-AD3E-B741-8DC0-1941D43E462F}" type="pres">
      <dgm:prSet presAssocID="{97B32FEC-1848-B14F-B975-E71EFA2C162F}" presName="Name0" presStyleCnt="0">
        <dgm:presLayoutVars>
          <dgm:chMax val="7"/>
          <dgm:chPref val="7"/>
          <dgm:dir/>
        </dgm:presLayoutVars>
      </dgm:prSet>
      <dgm:spPr/>
    </dgm:pt>
    <dgm:pt modelId="{F3E83639-C3D8-ED4F-9200-C65EC12D97DB}" type="pres">
      <dgm:prSet presAssocID="{97B32FEC-1848-B14F-B975-E71EFA2C162F}" presName="Name1" presStyleCnt="0"/>
      <dgm:spPr/>
    </dgm:pt>
    <dgm:pt modelId="{E60C9B30-02C3-0847-8F4B-6976DA966BD5}" type="pres">
      <dgm:prSet presAssocID="{97B32FEC-1848-B14F-B975-E71EFA2C162F}" presName="cycle" presStyleCnt="0"/>
      <dgm:spPr/>
    </dgm:pt>
    <dgm:pt modelId="{2144CB2A-675A-E945-8FEB-61B76EC87DC9}" type="pres">
      <dgm:prSet presAssocID="{97B32FEC-1848-B14F-B975-E71EFA2C162F}" presName="srcNode" presStyleLbl="node1" presStyleIdx="0" presStyleCnt="4"/>
      <dgm:spPr/>
    </dgm:pt>
    <dgm:pt modelId="{FE7AFC44-0D06-1C4A-A37C-6E23865FEBD3}" type="pres">
      <dgm:prSet presAssocID="{97B32FEC-1848-B14F-B975-E71EFA2C162F}" presName="conn" presStyleLbl="parChTrans1D2" presStyleIdx="0" presStyleCnt="1"/>
      <dgm:spPr/>
    </dgm:pt>
    <dgm:pt modelId="{29B84D84-BAF9-1A4A-876C-1489EA9E07A5}" type="pres">
      <dgm:prSet presAssocID="{97B32FEC-1848-B14F-B975-E71EFA2C162F}" presName="extraNode" presStyleLbl="node1" presStyleIdx="0" presStyleCnt="4"/>
      <dgm:spPr/>
    </dgm:pt>
    <dgm:pt modelId="{F1770317-EB5D-C745-8772-A01169B9933F}" type="pres">
      <dgm:prSet presAssocID="{97B32FEC-1848-B14F-B975-E71EFA2C162F}" presName="dstNode" presStyleLbl="node1" presStyleIdx="0" presStyleCnt="4"/>
      <dgm:spPr/>
    </dgm:pt>
    <dgm:pt modelId="{FFA9EE7E-AC49-3C48-858C-5202BEF9D878}" type="pres">
      <dgm:prSet presAssocID="{4B0FF9C2-1B86-EA42-90D8-39EEE2627D72}" presName="text_1" presStyleLbl="node1" presStyleIdx="0" presStyleCnt="4">
        <dgm:presLayoutVars>
          <dgm:bulletEnabled val="1"/>
        </dgm:presLayoutVars>
      </dgm:prSet>
      <dgm:spPr/>
    </dgm:pt>
    <dgm:pt modelId="{B9337D73-3DC0-A041-970B-B93D3EB90350}" type="pres">
      <dgm:prSet presAssocID="{4B0FF9C2-1B86-EA42-90D8-39EEE2627D72}" presName="accent_1" presStyleCnt="0"/>
      <dgm:spPr/>
    </dgm:pt>
    <dgm:pt modelId="{7A43A34A-9498-F342-A949-F3B53FD1FBB9}" type="pres">
      <dgm:prSet presAssocID="{4B0FF9C2-1B86-EA42-90D8-39EEE2627D72}" presName="accentRepeatNode" presStyleLbl="solidFgAcc1" presStyleIdx="0" presStyleCnt="4"/>
      <dgm:spPr/>
    </dgm:pt>
    <dgm:pt modelId="{8F91EDC2-BE7E-614B-8A97-217E0EBEE386}" type="pres">
      <dgm:prSet presAssocID="{7478FC27-952B-194A-A35E-7CD863C37A2F}" presName="text_2" presStyleLbl="node1" presStyleIdx="1" presStyleCnt="4">
        <dgm:presLayoutVars>
          <dgm:bulletEnabled val="1"/>
        </dgm:presLayoutVars>
      </dgm:prSet>
      <dgm:spPr/>
    </dgm:pt>
    <dgm:pt modelId="{7DBE925E-0891-244F-8BAF-5232FCF55BC0}" type="pres">
      <dgm:prSet presAssocID="{7478FC27-952B-194A-A35E-7CD863C37A2F}" presName="accent_2" presStyleCnt="0"/>
      <dgm:spPr/>
    </dgm:pt>
    <dgm:pt modelId="{37F1A144-FD03-0C4A-B730-D233BD89FFFB}" type="pres">
      <dgm:prSet presAssocID="{7478FC27-952B-194A-A35E-7CD863C37A2F}" presName="accentRepeatNode" presStyleLbl="solidFgAcc1" presStyleIdx="1" presStyleCnt="4"/>
      <dgm:spPr/>
    </dgm:pt>
    <dgm:pt modelId="{E4FDAF40-9FEF-4F46-878D-30BE8A7A10FE}" type="pres">
      <dgm:prSet presAssocID="{145D13CD-F0BA-584A-8327-0099CF694D4B}" presName="text_3" presStyleLbl="node1" presStyleIdx="2" presStyleCnt="4">
        <dgm:presLayoutVars>
          <dgm:bulletEnabled val="1"/>
        </dgm:presLayoutVars>
      </dgm:prSet>
      <dgm:spPr/>
    </dgm:pt>
    <dgm:pt modelId="{72BA2F2C-6FC3-734F-A09B-6AF362FF3DF4}" type="pres">
      <dgm:prSet presAssocID="{145D13CD-F0BA-584A-8327-0099CF694D4B}" presName="accent_3" presStyleCnt="0"/>
      <dgm:spPr/>
    </dgm:pt>
    <dgm:pt modelId="{42895D0E-664B-F946-BAA6-48505A957CD6}" type="pres">
      <dgm:prSet presAssocID="{145D13CD-F0BA-584A-8327-0099CF694D4B}" presName="accentRepeatNode" presStyleLbl="solidFgAcc1" presStyleIdx="2" presStyleCnt="4"/>
      <dgm:spPr/>
    </dgm:pt>
    <dgm:pt modelId="{A67FBCA9-10C7-2E46-B841-3E409FDBF5B2}" type="pres">
      <dgm:prSet presAssocID="{26500639-90AD-E048-8D55-3AAB469BD28E}" presName="text_4" presStyleLbl="node1" presStyleIdx="3" presStyleCnt="4">
        <dgm:presLayoutVars>
          <dgm:bulletEnabled val="1"/>
        </dgm:presLayoutVars>
      </dgm:prSet>
      <dgm:spPr/>
    </dgm:pt>
    <dgm:pt modelId="{C421EE91-2DB5-4D4C-929D-0AF9F2AEBBB8}" type="pres">
      <dgm:prSet presAssocID="{26500639-90AD-E048-8D55-3AAB469BD28E}" presName="accent_4" presStyleCnt="0"/>
      <dgm:spPr/>
    </dgm:pt>
    <dgm:pt modelId="{3FAA07C7-0F86-5840-9919-9BD86BA14272}" type="pres">
      <dgm:prSet presAssocID="{26500639-90AD-E048-8D55-3AAB469BD28E}" presName="accentRepeatNode" presStyleLbl="solidFgAcc1" presStyleIdx="3" presStyleCnt="4"/>
      <dgm:spPr/>
    </dgm:pt>
  </dgm:ptLst>
  <dgm:cxnLst>
    <dgm:cxn modelId="{CB154711-B159-E642-AD23-14B27E3A1787}" type="presOf" srcId="{41D937C6-AD8F-364A-B738-FEFB996BFAD8}" destId="{FE7AFC44-0D06-1C4A-A37C-6E23865FEBD3}" srcOrd="0" destOrd="0" presId="urn:microsoft.com/office/officeart/2008/layout/VerticalCurvedList"/>
    <dgm:cxn modelId="{FDF1CF4E-36B3-744A-AB11-CBBDDDD599D4}" type="presOf" srcId="{26500639-90AD-E048-8D55-3AAB469BD28E}" destId="{A67FBCA9-10C7-2E46-B841-3E409FDBF5B2}" srcOrd="0" destOrd="0" presId="urn:microsoft.com/office/officeart/2008/layout/VerticalCurvedList"/>
    <dgm:cxn modelId="{F42D4351-3688-BB48-80FF-DD9C76EB6BDD}" type="presOf" srcId="{4B0FF9C2-1B86-EA42-90D8-39EEE2627D72}" destId="{FFA9EE7E-AC49-3C48-858C-5202BEF9D878}" srcOrd="0" destOrd="0" presId="urn:microsoft.com/office/officeart/2008/layout/VerticalCurvedList"/>
    <dgm:cxn modelId="{FBC34579-E567-544B-8B95-6F689762AF72}" srcId="{97B32FEC-1848-B14F-B975-E71EFA2C162F}" destId="{4B0FF9C2-1B86-EA42-90D8-39EEE2627D72}" srcOrd="0" destOrd="0" parTransId="{A37131DC-B9F9-7F47-A165-B3540BF7C204}" sibTransId="{41D937C6-AD8F-364A-B738-FEFB996BFAD8}"/>
    <dgm:cxn modelId="{5F60087D-5B8A-FA4C-BE19-7175D8A091A9}" type="presOf" srcId="{97B32FEC-1848-B14F-B975-E71EFA2C162F}" destId="{4B9167D0-AD3E-B741-8DC0-1941D43E462F}" srcOrd="0" destOrd="0" presId="urn:microsoft.com/office/officeart/2008/layout/VerticalCurvedList"/>
    <dgm:cxn modelId="{247E4492-47A4-3D4F-897D-B108496B5771}" srcId="{97B32FEC-1848-B14F-B975-E71EFA2C162F}" destId="{26500639-90AD-E048-8D55-3AAB469BD28E}" srcOrd="3" destOrd="0" parTransId="{D38C4431-C46A-5A43-99A9-E52BE3B4AD27}" sibTransId="{6888FBCF-846A-434E-99AD-2519B31B2927}"/>
    <dgm:cxn modelId="{16A27C99-5867-854D-83F0-E3F4366933CF}" srcId="{97B32FEC-1848-B14F-B975-E71EFA2C162F}" destId="{7478FC27-952B-194A-A35E-7CD863C37A2F}" srcOrd="1" destOrd="0" parTransId="{23B2B58A-D34D-6D48-9E19-9124D802FE21}" sibTransId="{765A1B64-1CAA-4540-AEBC-A0B79A3C7874}"/>
    <dgm:cxn modelId="{1CAA01A6-97B0-9F47-8547-17352A111D0D}" type="presOf" srcId="{7478FC27-952B-194A-A35E-7CD863C37A2F}" destId="{8F91EDC2-BE7E-614B-8A97-217E0EBEE386}" srcOrd="0" destOrd="0" presId="urn:microsoft.com/office/officeart/2008/layout/VerticalCurvedList"/>
    <dgm:cxn modelId="{062F9BC4-72D4-8447-8090-B6E734E087FE}" srcId="{97B32FEC-1848-B14F-B975-E71EFA2C162F}" destId="{145D13CD-F0BA-584A-8327-0099CF694D4B}" srcOrd="2" destOrd="0" parTransId="{0AF5A625-00FF-AC4A-9029-2121787FB58D}" sibTransId="{A830D318-C896-7D4C-91BC-A36A61303F09}"/>
    <dgm:cxn modelId="{C5DAAFD2-1EFC-3048-93BF-93AC80F98509}" type="presOf" srcId="{145D13CD-F0BA-584A-8327-0099CF694D4B}" destId="{E4FDAF40-9FEF-4F46-878D-30BE8A7A10FE}" srcOrd="0" destOrd="0" presId="urn:microsoft.com/office/officeart/2008/layout/VerticalCurvedList"/>
    <dgm:cxn modelId="{A43ECCEF-9251-7A4D-8CE3-B2A2E48A8953}" type="presParOf" srcId="{4B9167D0-AD3E-B741-8DC0-1941D43E462F}" destId="{F3E83639-C3D8-ED4F-9200-C65EC12D97DB}" srcOrd="0" destOrd="0" presId="urn:microsoft.com/office/officeart/2008/layout/VerticalCurvedList"/>
    <dgm:cxn modelId="{81C147E0-6C52-6A4F-B89C-0916D34D76DC}" type="presParOf" srcId="{F3E83639-C3D8-ED4F-9200-C65EC12D97DB}" destId="{E60C9B30-02C3-0847-8F4B-6976DA966BD5}" srcOrd="0" destOrd="0" presId="urn:microsoft.com/office/officeart/2008/layout/VerticalCurvedList"/>
    <dgm:cxn modelId="{F24842AB-4C6F-974A-83C5-44F136AFFE74}" type="presParOf" srcId="{E60C9B30-02C3-0847-8F4B-6976DA966BD5}" destId="{2144CB2A-675A-E945-8FEB-61B76EC87DC9}" srcOrd="0" destOrd="0" presId="urn:microsoft.com/office/officeart/2008/layout/VerticalCurvedList"/>
    <dgm:cxn modelId="{2465A214-74A4-2A49-BB10-2E79A41686F4}" type="presParOf" srcId="{E60C9B30-02C3-0847-8F4B-6976DA966BD5}" destId="{FE7AFC44-0D06-1C4A-A37C-6E23865FEBD3}" srcOrd="1" destOrd="0" presId="urn:microsoft.com/office/officeart/2008/layout/VerticalCurvedList"/>
    <dgm:cxn modelId="{2897DCF7-2138-E24A-8BAE-1010C37400DD}" type="presParOf" srcId="{E60C9B30-02C3-0847-8F4B-6976DA966BD5}" destId="{29B84D84-BAF9-1A4A-876C-1489EA9E07A5}" srcOrd="2" destOrd="0" presId="urn:microsoft.com/office/officeart/2008/layout/VerticalCurvedList"/>
    <dgm:cxn modelId="{152C4A9A-21BB-2043-98B2-A0660D01AE8F}" type="presParOf" srcId="{E60C9B30-02C3-0847-8F4B-6976DA966BD5}" destId="{F1770317-EB5D-C745-8772-A01169B9933F}" srcOrd="3" destOrd="0" presId="urn:microsoft.com/office/officeart/2008/layout/VerticalCurvedList"/>
    <dgm:cxn modelId="{B26A83F0-1500-B14F-B5FE-1C6BDCE5D25F}" type="presParOf" srcId="{F3E83639-C3D8-ED4F-9200-C65EC12D97DB}" destId="{FFA9EE7E-AC49-3C48-858C-5202BEF9D878}" srcOrd="1" destOrd="0" presId="urn:microsoft.com/office/officeart/2008/layout/VerticalCurvedList"/>
    <dgm:cxn modelId="{1D505DE4-3C5B-A241-9B42-CC5514F23A15}" type="presParOf" srcId="{F3E83639-C3D8-ED4F-9200-C65EC12D97DB}" destId="{B9337D73-3DC0-A041-970B-B93D3EB90350}" srcOrd="2" destOrd="0" presId="urn:microsoft.com/office/officeart/2008/layout/VerticalCurvedList"/>
    <dgm:cxn modelId="{EF12B3AD-06B9-464B-837D-9801C119AA77}" type="presParOf" srcId="{B9337D73-3DC0-A041-970B-B93D3EB90350}" destId="{7A43A34A-9498-F342-A949-F3B53FD1FBB9}" srcOrd="0" destOrd="0" presId="urn:microsoft.com/office/officeart/2008/layout/VerticalCurvedList"/>
    <dgm:cxn modelId="{07E8E7B2-3E1D-6E42-A1F0-D8CC0EDB782A}" type="presParOf" srcId="{F3E83639-C3D8-ED4F-9200-C65EC12D97DB}" destId="{8F91EDC2-BE7E-614B-8A97-217E0EBEE386}" srcOrd="3" destOrd="0" presId="urn:microsoft.com/office/officeart/2008/layout/VerticalCurvedList"/>
    <dgm:cxn modelId="{C2CEDFAD-5683-FD4A-9AA9-B14103A64671}" type="presParOf" srcId="{F3E83639-C3D8-ED4F-9200-C65EC12D97DB}" destId="{7DBE925E-0891-244F-8BAF-5232FCF55BC0}" srcOrd="4" destOrd="0" presId="urn:microsoft.com/office/officeart/2008/layout/VerticalCurvedList"/>
    <dgm:cxn modelId="{EEEDD03A-521E-F94F-83E2-BA9164DE4C39}" type="presParOf" srcId="{7DBE925E-0891-244F-8BAF-5232FCF55BC0}" destId="{37F1A144-FD03-0C4A-B730-D233BD89FFFB}" srcOrd="0" destOrd="0" presId="urn:microsoft.com/office/officeart/2008/layout/VerticalCurvedList"/>
    <dgm:cxn modelId="{0F8CE0B8-4D35-2D4D-AAC7-BBCEE3DC57A7}" type="presParOf" srcId="{F3E83639-C3D8-ED4F-9200-C65EC12D97DB}" destId="{E4FDAF40-9FEF-4F46-878D-30BE8A7A10FE}" srcOrd="5" destOrd="0" presId="urn:microsoft.com/office/officeart/2008/layout/VerticalCurvedList"/>
    <dgm:cxn modelId="{D3FECBB4-1EB6-7D4A-AA55-0CB5A5649C22}" type="presParOf" srcId="{F3E83639-C3D8-ED4F-9200-C65EC12D97DB}" destId="{72BA2F2C-6FC3-734F-A09B-6AF362FF3DF4}" srcOrd="6" destOrd="0" presId="urn:microsoft.com/office/officeart/2008/layout/VerticalCurvedList"/>
    <dgm:cxn modelId="{51B55E8C-2B5B-004E-9FB9-261AB53D8BEC}" type="presParOf" srcId="{72BA2F2C-6FC3-734F-A09B-6AF362FF3DF4}" destId="{42895D0E-664B-F946-BAA6-48505A957CD6}" srcOrd="0" destOrd="0" presId="urn:microsoft.com/office/officeart/2008/layout/VerticalCurvedList"/>
    <dgm:cxn modelId="{BAF0EF1B-40C6-1242-8EF0-C98F6B4E42F0}" type="presParOf" srcId="{F3E83639-C3D8-ED4F-9200-C65EC12D97DB}" destId="{A67FBCA9-10C7-2E46-B841-3E409FDBF5B2}" srcOrd="7" destOrd="0" presId="urn:microsoft.com/office/officeart/2008/layout/VerticalCurvedList"/>
    <dgm:cxn modelId="{30E93772-3EE6-2849-8F13-AEC2F5E9A5FC}" type="presParOf" srcId="{F3E83639-C3D8-ED4F-9200-C65EC12D97DB}" destId="{C421EE91-2DB5-4D4C-929D-0AF9F2AEBBB8}" srcOrd="8" destOrd="0" presId="urn:microsoft.com/office/officeart/2008/layout/VerticalCurvedList"/>
    <dgm:cxn modelId="{F385E266-3904-DA45-AD17-4A0B2D003011}" type="presParOf" srcId="{C421EE91-2DB5-4D4C-929D-0AF9F2AEBBB8}" destId="{3FAA07C7-0F86-5840-9919-9BD86BA14272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97B32FEC-1848-B14F-B975-E71EFA2C162F}" type="doc">
      <dgm:prSet loTypeId="urn:microsoft.com/office/officeart/2008/layout/VerticalCurvedList" loCatId="" qsTypeId="urn:microsoft.com/office/officeart/2009/2/quickstyle/3d8" qsCatId="3D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4B0FF9C2-1B86-EA42-90D8-39EEE2627D72}">
      <dgm:prSet phldrT="[Text]"/>
      <dgm:spPr>
        <a:solidFill>
          <a:srgbClr val="4472C4">
            <a:alpha val="25098"/>
          </a:srgbClr>
        </a:solidFill>
      </dgm:spPr>
      <dgm:t>
        <a:bodyPr/>
        <a:lstStyle/>
        <a:p>
          <a:r>
            <a:rPr lang="en-US" dirty="0"/>
            <a:t>IPAC’24 SPC2: May 13-14, 2023</a:t>
          </a:r>
        </a:p>
      </dgm:t>
    </dgm:pt>
    <dgm:pt modelId="{A37131DC-B9F9-7F47-A165-B3540BF7C204}" type="parTrans" cxnId="{FBC34579-E567-544B-8B95-6F689762AF72}">
      <dgm:prSet/>
      <dgm:spPr/>
      <dgm:t>
        <a:bodyPr/>
        <a:lstStyle/>
        <a:p>
          <a:endParaRPr lang="en-US"/>
        </a:p>
      </dgm:t>
    </dgm:pt>
    <dgm:pt modelId="{41D937C6-AD8F-364A-B738-FEFB996BFAD8}" type="sibTrans" cxnId="{FBC34579-E567-544B-8B95-6F689762AF72}">
      <dgm:prSet/>
      <dgm:spPr/>
      <dgm:t>
        <a:bodyPr/>
        <a:lstStyle/>
        <a:p>
          <a:endParaRPr lang="en-US"/>
        </a:p>
      </dgm:t>
    </dgm:pt>
    <dgm:pt modelId="{7478FC27-952B-194A-A35E-7CD863C37A2F}">
      <dgm:prSet phldrT="[Text]"/>
      <dgm:spPr>
        <a:solidFill>
          <a:srgbClr val="4472C4">
            <a:alpha val="50196"/>
          </a:srgbClr>
        </a:solidFill>
        <a:ln>
          <a:solidFill>
            <a:schemeClr val="accent1"/>
          </a:solidFill>
        </a:ln>
      </dgm:spPr>
      <dgm:t>
        <a:bodyPr/>
        <a:lstStyle/>
        <a:p>
          <a:r>
            <a:rPr lang="en-US" dirty="0"/>
            <a:t>Synoptic table populated: June 15</a:t>
          </a:r>
          <a:r>
            <a:rPr lang="en-US" baseline="30000" dirty="0"/>
            <a:t>th</a:t>
          </a:r>
          <a:r>
            <a:rPr lang="en-US" dirty="0"/>
            <a:t>, 2023</a:t>
          </a:r>
        </a:p>
      </dgm:t>
    </dgm:pt>
    <dgm:pt modelId="{23B2B58A-D34D-6D48-9E19-9124D802FE21}" type="parTrans" cxnId="{16A27C99-5867-854D-83F0-E3F4366933CF}">
      <dgm:prSet/>
      <dgm:spPr/>
      <dgm:t>
        <a:bodyPr/>
        <a:lstStyle/>
        <a:p>
          <a:endParaRPr lang="en-US"/>
        </a:p>
      </dgm:t>
    </dgm:pt>
    <dgm:pt modelId="{765A1B64-1CAA-4540-AEBC-A0B79A3C7874}" type="sibTrans" cxnId="{16A27C99-5867-854D-83F0-E3F4366933CF}">
      <dgm:prSet/>
      <dgm:spPr/>
      <dgm:t>
        <a:bodyPr/>
        <a:lstStyle/>
        <a:p>
          <a:endParaRPr lang="en-US"/>
        </a:p>
      </dgm:t>
    </dgm:pt>
    <dgm:pt modelId="{145D13CD-F0BA-584A-8327-0099CF694D4B}">
      <dgm:prSet phldrT="[Text]"/>
      <dgm:spPr/>
      <dgm:t>
        <a:bodyPr/>
        <a:lstStyle/>
        <a:p>
          <a:r>
            <a:rPr lang="en-US" dirty="0"/>
            <a:t>Invitations to Speakers sent: July 10</a:t>
          </a:r>
          <a:r>
            <a:rPr lang="en-US" baseline="30000" dirty="0"/>
            <a:t>th</a:t>
          </a:r>
          <a:r>
            <a:rPr lang="en-US" dirty="0"/>
            <a:t>, 2023</a:t>
          </a:r>
        </a:p>
      </dgm:t>
    </dgm:pt>
    <dgm:pt modelId="{0AF5A625-00FF-AC4A-9029-2121787FB58D}" type="parTrans" cxnId="{062F9BC4-72D4-8447-8090-B6E734E087FE}">
      <dgm:prSet/>
      <dgm:spPr/>
      <dgm:t>
        <a:bodyPr/>
        <a:lstStyle/>
        <a:p>
          <a:endParaRPr lang="en-US"/>
        </a:p>
      </dgm:t>
    </dgm:pt>
    <dgm:pt modelId="{A830D318-C896-7D4C-91BC-A36A61303F09}" type="sibTrans" cxnId="{062F9BC4-72D4-8447-8090-B6E734E087FE}">
      <dgm:prSet/>
      <dgm:spPr/>
      <dgm:t>
        <a:bodyPr/>
        <a:lstStyle/>
        <a:p>
          <a:endParaRPr lang="en-US"/>
        </a:p>
      </dgm:t>
    </dgm:pt>
    <dgm:pt modelId="{26500639-90AD-E048-8D55-3AAB469BD28E}">
      <dgm:prSet/>
      <dgm:spPr>
        <a:solidFill>
          <a:srgbClr val="4472C4">
            <a:alpha val="50196"/>
          </a:srgbClr>
        </a:solidFill>
      </dgm:spPr>
      <dgm:t>
        <a:bodyPr/>
        <a:lstStyle/>
        <a:p>
          <a:r>
            <a:rPr lang="en-US" dirty="0"/>
            <a:t>Hunting speakers down: October 3rd, 2023</a:t>
          </a:r>
        </a:p>
      </dgm:t>
    </dgm:pt>
    <dgm:pt modelId="{D38C4431-C46A-5A43-99A9-E52BE3B4AD27}" type="parTrans" cxnId="{247E4492-47A4-3D4F-897D-B108496B5771}">
      <dgm:prSet/>
      <dgm:spPr/>
      <dgm:t>
        <a:bodyPr/>
        <a:lstStyle/>
        <a:p>
          <a:endParaRPr lang="en-US"/>
        </a:p>
      </dgm:t>
    </dgm:pt>
    <dgm:pt modelId="{6888FBCF-846A-434E-99AD-2519B31B2927}" type="sibTrans" cxnId="{247E4492-47A4-3D4F-897D-B108496B5771}">
      <dgm:prSet/>
      <dgm:spPr/>
      <dgm:t>
        <a:bodyPr/>
        <a:lstStyle/>
        <a:p>
          <a:endParaRPr lang="en-US"/>
        </a:p>
      </dgm:t>
    </dgm:pt>
    <dgm:pt modelId="{4B9167D0-AD3E-B741-8DC0-1941D43E462F}" type="pres">
      <dgm:prSet presAssocID="{97B32FEC-1848-B14F-B975-E71EFA2C162F}" presName="Name0" presStyleCnt="0">
        <dgm:presLayoutVars>
          <dgm:chMax val="7"/>
          <dgm:chPref val="7"/>
          <dgm:dir/>
        </dgm:presLayoutVars>
      </dgm:prSet>
      <dgm:spPr/>
    </dgm:pt>
    <dgm:pt modelId="{F3E83639-C3D8-ED4F-9200-C65EC12D97DB}" type="pres">
      <dgm:prSet presAssocID="{97B32FEC-1848-B14F-B975-E71EFA2C162F}" presName="Name1" presStyleCnt="0"/>
      <dgm:spPr/>
    </dgm:pt>
    <dgm:pt modelId="{E60C9B30-02C3-0847-8F4B-6976DA966BD5}" type="pres">
      <dgm:prSet presAssocID="{97B32FEC-1848-B14F-B975-E71EFA2C162F}" presName="cycle" presStyleCnt="0"/>
      <dgm:spPr/>
    </dgm:pt>
    <dgm:pt modelId="{2144CB2A-675A-E945-8FEB-61B76EC87DC9}" type="pres">
      <dgm:prSet presAssocID="{97B32FEC-1848-B14F-B975-E71EFA2C162F}" presName="srcNode" presStyleLbl="node1" presStyleIdx="0" presStyleCnt="4"/>
      <dgm:spPr/>
    </dgm:pt>
    <dgm:pt modelId="{FE7AFC44-0D06-1C4A-A37C-6E23865FEBD3}" type="pres">
      <dgm:prSet presAssocID="{97B32FEC-1848-B14F-B975-E71EFA2C162F}" presName="conn" presStyleLbl="parChTrans1D2" presStyleIdx="0" presStyleCnt="1"/>
      <dgm:spPr/>
    </dgm:pt>
    <dgm:pt modelId="{29B84D84-BAF9-1A4A-876C-1489EA9E07A5}" type="pres">
      <dgm:prSet presAssocID="{97B32FEC-1848-B14F-B975-E71EFA2C162F}" presName="extraNode" presStyleLbl="node1" presStyleIdx="0" presStyleCnt="4"/>
      <dgm:spPr/>
    </dgm:pt>
    <dgm:pt modelId="{F1770317-EB5D-C745-8772-A01169B9933F}" type="pres">
      <dgm:prSet presAssocID="{97B32FEC-1848-B14F-B975-E71EFA2C162F}" presName="dstNode" presStyleLbl="node1" presStyleIdx="0" presStyleCnt="4"/>
      <dgm:spPr/>
    </dgm:pt>
    <dgm:pt modelId="{FFA9EE7E-AC49-3C48-858C-5202BEF9D878}" type="pres">
      <dgm:prSet presAssocID="{4B0FF9C2-1B86-EA42-90D8-39EEE2627D72}" presName="text_1" presStyleLbl="node1" presStyleIdx="0" presStyleCnt="4">
        <dgm:presLayoutVars>
          <dgm:bulletEnabled val="1"/>
        </dgm:presLayoutVars>
      </dgm:prSet>
      <dgm:spPr/>
    </dgm:pt>
    <dgm:pt modelId="{B9337D73-3DC0-A041-970B-B93D3EB90350}" type="pres">
      <dgm:prSet presAssocID="{4B0FF9C2-1B86-EA42-90D8-39EEE2627D72}" presName="accent_1" presStyleCnt="0"/>
      <dgm:spPr/>
    </dgm:pt>
    <dgm:pt modelId="{7A43A34A-9498-F342-A949-F3B53FD1FBB9}" type="pres">
      <dgm:prSet presAssocID="{4B0FF9C2-1B86-EA42-90D8-39EEE2627D72}" presName="accentRepeatNode" presStyleLbl="solidFgAcc1" presStyleIdx="0" presStyleCnt="4"/>
      <dgm:spPr/>
    </dgm:pt>
    <dgm:pt modelId="{8F91EDC2-BE7E-614B-8A97-217E0EBEE386}" type="pres">
      <dgm:prSet presAssocID="{7478FC27-952B-194A-A35E-7CD863C37A2F}" presName="text_2" presStyleLbl="node1" presStyleIdx="1" presStyleCnt="4">
        <dgm:presLayoutVars>
          <dgm:bulletEnabled val="1"/>
        </dgm:presLayoutVars>
      </dgm:prSet>
      <dgm:spPr/>
    </dgm:pt>
    <dgm:pt modelId="{7DBE925E-0891-244F-8BAF-5232FCF55BC0}" type="pres">
      <dgm:prSet presAssocID="{7478FC27-952B-194A-A35E-7CD863C37A2F}" presName="accent_2" presStyleCnt="0"/>
      <dgm:spPr/>
    </dgm:pt>
    <dgm:pt modelId="{37F1A144-FD03-0C4A-B730-D233BD89FFFB}" type="pres">
      <dgm:prSet presAssocID="{7478FC27-952B-194A-A35E-7CD863C37A2F}" presName="accentRepeatNode" presStyleLbl="solidFgAcc1" presStyleIdx="1" presStyleCnt="4"/>
      <dgm:spPr/>
    </dgm:pt>
    <dgm:pt modelId="{E4FDAF40-9FEF-4F46-878D-30BE8A7A10FE}" type="pres">
      <dgm:prSet presAssocID="{145D13CD-F0BA-584A-8327-0099CF694D4B}" presName="text_3" presStyleLbl="node1" presStyleIdx="2" presStyleCnt="4">
        <dgm:presLayoutVars>
          <dgm:bulletEnabled val="1"/>
        </dgm:presLayoutVars>
      </dgm:prSet>
      <dgm:spPr/>
    </dgm:pt>
    <dgm:pt modelId="{72BA2F2C-6FC3-734F-A09B-6AF362FF3DF4}" type="pres">
      <dgm:prSet presAssocID="{145D13CD-F0BA-584A-8327-0099CF694D4B}" presName="accent_3" presStyleCnt="0"/>
      <dgm:spPr/>
    </dgm:pt>
    <dgm:pt modelId="{42895D0E-664B-F946-BAA6-48505A957CD6}" type="pres">
      <dgm:prSet presAssocID="{145D13CD-F0BA-584A-8327-0099CF694D4B}" presName="accentRepeatNode" presStyleLbl="solidFgAcc1" presStyleIdx="2" presStyleCnt="4"/>
      <dgm:spPr/>
    </dgm:pt>
    <dgm:pt modelId="{A67FBCA9-10C7-2E46-B841-3E409FDBF5B2}" type="pres">
      <dgm:prSet presAssocID="{26500639-90AD-E048-8D55-3AAB469BD28E}" presName="text_4" presStyleLbl="node1" presStyleIdx="3" presStyleCnt="4">
        <dgm:presLayoutVars>
          <dgm:bulletEnabled val="1"/>
        </dgm:presLayoutVars>
      </dgm:prSet>
      <dgm:spPr/>
    </dgm:pt>
    <dgm:pt modelId="{C421EE91-2DB5-4D4C-929D-0AF9F2AEBBB8}" type="pres">
      <dgm:prSet presAssocID="{26500639-90AD-E048-8D55-3AAB469BD28E}" presName="accent_4" presStyleCnt="0"/>
      <dgm:spPr/>
    </dgm:pt>
    <dgm:pt modelId="{3FAA07C7-0F86-5840-9919-9BD86BA14272}" type="pres">
      <dgm:prSet presAssocID="{26500639-90AD-E048-8D55-3AAB469BD28E}" presName="accentRepeatNode" presStyleLbl="solidFgAcc1" presStyleIdx="3" presStyleCnt="4"/>
      <dgm:spPr/>
    </dgm:pt>
  </dgm:ptLst>
  <dgm:cxnLst>
    <dgm:cxn modelId="{CB154711-B159-E642-AD23-14B27E3A1787}" type="presOf" srcId="{41D937C6-AD8F-364A-B738-FEFB996BFAD8}" destId="{FE7AFC44-0D06-1C4A-A37C-6E23865FEBD3}" srcOrd="0" destOrd="0" presId="urn:microsoft.com/office/officeart/2008/layout/VerticalCurvedList"/>
    <dgm:cxn modelId="{FDF1CF4E-36B3-744A-AB11-CBBDDDD599D4}" type="presOf" srcId="{26500639-90AD-E048-8D55-3AAB469BD28E}" destId="{A67FBCA9-10C7-2E46-B841-3E409FDBF5B2}" srcOrd="0" destOrd="0" presId="urn:microsoft.com/office/officeart/2008/layout/VerticalCurvedList"/>
    <dgm:cxn modelId="{F42D4351-3688-BB48-80FF-DD9C76EB6BDD}" type="presOf" srcId="{4B0FF9C2-1B86-EA42-90D8-39EEE2627D72}" destId="{FFA9EE7E-AC49-3C48-858C-5202BEF9D878}" srcOrd="0" destOrd="0" presId="urn:microsoft.com/office/officeart/2008/layout/VerticalCurvedList"/>
    <dgm:cxn modelId="{FBC34579-E567-544B-8B95-6F689762AF72}" srcId="{97B32FEC-1848-B14F-B975-E71EFA2C162F}" destId="{4B0FF9C2-1B86-EA42-90D8-39EEE2627D72}" srcOrd="0" destOrd="0" parTransId="{A37131DC-B9F9-7F47-A165-B3540BF7C204}" sibTransId="{41D937C6-AD8F-364A-B738-FEFB996BFAD8}"/>
    <dgm:cxn modelId="{5F60087D-5B8A-FA4C-BE19-7175D8A091A9}" type="presOf" srcId="{97B32FEC-1848-B14F-B975-E71EFA2C162F}" destId="{4B9167D0-AD3E-B741-8DC0-1941D43E462F}" srcOrd="0" destOrd="0" presId="urn:microsoft.com/office/officeart/2008/layout/VerticalCurvedList"/>
    <dgm:cxn modelId="{247E4492-47A4-3D4F-897D-B108496B5771}" srcId="{97B32FEC-1848-B14F-B975-E71EFA2C162F}" destId="{26500639-90AD-E048-8D55-3AAB469BD28E}" srcOrd="3" destOrd="0" parTransId="{D38C4431-C46A-5A43-99A9-E52BE3B4AD27}" sibTransId="{6888FBCF-846A-434E-99AD-2519B31B2927}"/>
    <dgm:cxn modelId="{16A27C99-5867-854D-83F0-E3F4366933CF}" srcId="{97B32FEC-1848-B14F-B975-E71EFA2C162F}" destId="{7478FC27-952B-194A-A35E-7CD863C37A2F}" srcOrd="1" destOrd="0" parTransId="{23B2B58A-D34D-6D48-9E19-9124D802FE21}" sibTransId="{765A1B64-1CAA-4540-AEBC-A0B79A3C7874}"/>
    <dgm:cxn modelId="{1CAA01A6-97B0-9F47-8547-17352A111D0D}" type="presOf" srcId="{7478FC27-952B-194A-A35E-7CD863C37A2F}" destId="{8F91EDC2-BE7E-614B-8A97-217E0EBEE386}" srcOrd="0" destOrd="0" presId="urn:microsoft.com/office/officeart/2008/layout/VerticalCurvedList"/>
    <dgm:cxn modelId="{062F9BC4-72D4-8447-8090-B6E734E087FE}" srcId="{97B32FEC-1848-B14F-B975-E71EFA2C162F}" destId="{145D13CD-F0BA-584A-8327-0099CF694D4B}" srcOrd="2" destOrd="0" parTransId="{0AF5A625-00FF-AC4A-9029-2121787FB58D}" sibTransId="{A830D318-C896-7D4C-91BC-A36A61303F09}"/>
    <dgm:cxn modelId="{C5DAAFD2-1EFC-3048-93BF-93AC80F98509}" type="presOf" srcId="{145D13CD-F0BA-584A-8327-0099CF694D4B}" destId="{E4FDAF40-9FEF-4F46-878D-30BE8A7A10FE}" srcOrd="0" destOrd="0" presId="urn:microsoft.com/office/officeart/2008/layout/VerticalCurvedList"/>
    <dgm:cxn modelId="{A43ECCEF-9251-7A4D-8CE3-B2A2E48A8953}" type="presParOf" srcId="{4B9167D0-AD3E-B741-8DC0-1941D43E462F}" destId="{F3E83639-C3D8-ED4F-9200-C65EC12D97DB}" srcOrd="0" destOrd="0" presId="urn:microsoft.com/office/officeart/2008/layout/VerticalCurvedList"/>
    <dgm:cxn modelId="{81C147E0-6C52-6A4F-B89C-0916D34D76DC}" type="presParOf" srcId="{F3E83639-C3D8-ED4F-9200-C65EC12D97DB}" destId="{E60C9B30-02C3-0847-8F4B-6976DA966BD5}" srcOrd="0" destOrd="0" presId="urn:microsoft.com/office/officeart/2008/layout/VerticalCurvedList"/>
    <dgm:cxn modelId="{F24842AB-4C6F-974A-83C5-44F136AFFE74}" type="presParOf" srcId="{E60C9B30-02C3-0847-8F4B-6976DA966BD5}" destId="{2144CB2A-675A-E945-8FEB-61B76EC87DC9}" srcOrd="0" destOrd="0" presId="urn:microsoft.com/office/officeart/2008/layout/VerticalCurvedList"/>
    <dgm:cxn modelId="{2465A214-74A4-2A49-BB10-2E79A41686F4}" type="presParOf" srcId="{E60C9B30-02C3-0847-8F4B-6976DA966BD5}" destId="{FE7AFC44-0D06-1C4A-A37C-6E23865FEBD3}" srcOrd="1" destOrd="0" presId="urn:microsoft.com/office/officeart/2008/layout/VerticalCurvedList"/>
    <dgm:cxn modelId="{2897DCF7-2138-E24A-8BAE-1010C37400DD}" type="presParOf" srcId="{E60C9B30-02C3-0847-8F4B-6976DA966BD5}" destId="{29B84D84-BAF9-1A4A-876C-1489EA9E07A5}" srcOrd="2" destOrd="0" presId="urn:microsoft.com/office/officeart/2008/layout/VerticalCurvedList"/>
    <dgm:cxn modelId="{152C4A9A-21BB-2043-98B2-A0660D01AE8F}" type="presParOf" srcId="{E60C9B30-02C3-0847-8F4B-6976DA966BD5}" destId="{F1770317-EB5D-C745-8772-A01169B9933F}" srcOrd="3" destOrd="0" presId="urn:microsoft.com/office/officeart/2008/layout/VerticalCurvedList"/>
    <dgm:cxn modelId="{B26A83F0-1500-B14F-B5FE-1C6BDCE5D25F}" type="presParOf" srcId="{F3E83639-C3D8-ED4F-9200-C65EC12D97DB}" destId="{FFA9EE7E-AC49-3C48-858C-5202BEF9D878}" srcOrd="1" destOrd="0" presId="urn:microsoft.com/office/officeart/2008/layout/VerticalCurvedList"/>
    <dgm:cxn modelId="{1D505DE4-3C5B-A241-9B42-CC5514F23A15}" type="presParOf" srcId="{F3E83639-C3D8-ED4F-9200-C65EC12D97DB}" destId="{B9337D73-3DC0-A041-970B-B93D3EB90350}" srcOrd="2" destOrd="0" presId="urn:microsoft.com/office/officeart/2008/layout/VerticalCurvedList"/>
    <dgm:cxn modelId="{EF12B3AD-06B9-464B-837D-9801C119AA77}" type="presParOf" srcId="{B9337D73-3DC0-A041-970B-B93D3EB90350}" destId="{7A43A34A-9498-F342-A949-F3B53FD1FBB9}" srcOrd="0" destOrd="0" presId="urn:microsoft.com/office/officeart/2008/layout/VerticalCurvedList"/>
    <dgm:cxn modelId="{07E8E7B2-3E1D-6E42-A1F0-D8CC0EDB782A}" type="presParOf" srcId="{F3E83639-C3D8-ED4F-9200-C65EC12D97DB}" destId="{8F91EDC2-BE7E-614B-8A97-217E0EBEE386}" srcOrd="3" destOrd="0" presId="urn:microsoft.com/office/officeart/2008/layout/VerticalCurvedList"/>
    <dgm:cxn modelId="{C2CEDFAD-5683-FD4A-9AA9-B14103A64671}" type="presParOf" srcId="{F3E83639-C3D8-ED4F-9200-C65EC12D97DB}" destId="{7DBE925E-0891-244F-8BAF-5232FCF55BC0}" srcOrd="4" destOrd="0" presId="urn:microsoft.com/office/officeart/2008/layout/VerticalCurvedList"/>
    <dgm:cxn modelId="{EEEDD03A-521E-F94F-83E2-BA9164DE4C39}" type="presParOf" srcId="{7DBE925E-0891-244F-8BAF-5232FCF55BC0}" destId="{37F1A144-FD03-0C4A-B730-D233BD89FFFB}" srcOrd="0" destOrd="0" presId="urn:microsoft.com/office/officeart/2008/layout/VerticalCurvedList"/>
    <dgm:cxn modelId="{0F8CE0B8-4D35-2D4D-AAC7-BBCEE3DC57A7}" type="presParOf" srcId="{F3E83639-C3D8-ED4F-9200-C65EC12D97DB}" destId="{E4FDAF40-9FEF-4F46-878D-30BE8A7A10FE}" srcOrd="5" destOrd="0" presId="urn:microsoft.com/office/officeart/2008/layout/VerticalCurvedList"/>
    <dgm:cxn modelId="{D3FECBB4-1EB6-7D4A-AA55-0CB5A5649C22}" type="presParOf" srcId="{F3E83639-C3D8-ED4F-9200-C65EC12D97DB}" destId="{72BA2F2C-6FC3-734F-A09B-6AF362FF3DF4}" srcOrd="6" destOrd="0" presId="urn:microsoft.com/office/officeart/2008/layout/VerticalCurvedList"/>
    <dgm:cxn modelId="{51B55E8C-2B5B-004E-9FB9-261AB53D8BEC}" type="presParOf" srcId="{72BA2F2C-6FC3-734F-A09B-6AF362FF3DF4}" destId="{42895D0E-664B-F946-BAA6-48505A957CD6}" srcOrd="0" destOrd="0" presId="urn:microsoft.com/office/officeart/2008/layout/VerticalCurvedList"/>
    <dgm:cxn modelId="{BAF0EF1B-40C6-1242-8EF0-C98F6B4E42F0}" type="presParOf" srcId="{F3E83639-C3D8-ED4F-9200-C65EC12D97DB}" destId="{A67FBCA9-10C7-2E46-B841-3E409FDBF5B2}" srcOrd="7" destOrd="0" presId="urn:microsoft.com/office/officeart/2008/layout/VerticalCurvedList"/>
    <dgm:cxn modelId="{30E93772-3EE6-2849-8F13-AEC2F5E9A5FC}" type="presParOf" srcId="{F3E83639-C3D8-ED4F-9200-C65EC12D97DB}" destId="{C421EE91-2DB5-4D4C-929D-0AF9F2AEBBB8}" srcOrd="8" destOrd="0" presId="urn:microsoft.com/office/officeart/2008/layout/VerticalCurvedList"/>
    <dgm:cxn modelId="{F385E266-3904-DA45-AD17-4A0B2D003011}" type="presParOf" srcId="{C421EE91-2DB5-4D4C-929D-0AF9F2AEBBB8}" destId="{3FAA07C7-0F86-5840-9919-9BD86BA14272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97B32FEC-1848-B14F-B975-E71EFA2C162F}" type="doc">
      <dgm:prSet loTypeId="urn:microsoft.com/office/officeart/2008/layout/VerticalCurvedList" loCatId="" qsTypeId="urn:microsoft.com/office/officeart/2009/2/quickstyle/3d8" qsCatId="3D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4B0FF9C2-1B86-EA42-90D8-39EEE2627D72}">
      <dgm:prSet phldrT="[Text]"/>
      <dgm:spPr>
        <a:solidFill>
          <a:srgbClr val="4472C4">
            <a:alpha val="25098"/>
          </a:srgbClr>
        </a:solidFill>
      </dgm:spPr>
      <dgm:t>
        <a:bodyPr/>
        <a:lstStyle/>
        <a:p>
          <a:r>
            <a:rPr lang="en-US" dirty="0"/>
            <a:t>IPAC’24 SPC2: May 13-14, 2023</a:t>
          </a:r>
        </a:p>
      </dgm:t>
    </dgm:pt>
    <dgm:pt modelId="{A37131DC-B9F9-7F47-A165-B3540BF7C204}" type="parTrans" cxnId="{FBC34579-E567-544B-8B95-6F689762AF72}">
      <dgm:prSet/>
      <dgm:spPr/>
      <dgm:t>
        <a:bodyPr/>
        <a:lstStyle/>
        <a:p>
          <a:endParaRPr lang="en-US"/>
        </a:p>
      </dgm:t>
    </dgm:pt>
    <dgm:pt modelId="{41D937C6-AD8F-364A-B738-FEFB996BFAD8}" type="sibTrans" cxnId="{FBC34579-E567-544B-8B95-6F689762AF72}">
      <dgm:prSet/>
      <dgm:spPr/>
      <dgm:t>
        <a:bodyPr/>
        <a:lstStyle/>
        <a:p>
          <a:endParaRPr lang="en-US"/>
        </a:p>
      </dgm:t>
    </dgm:pt>
    <dgm:pt modelId="{7478FC27-952B-194A-A35E-7CD863C37A2F}">
      <dgm:prSet phldrT="[Text]"/>
      <dgm:spPr>
        <a:solidFill>
          <a:srgbClr val="4472C4">
            <a:alpha val="50196"/>
          </a:srgbClr>
        </a:solidFill>
        <a:ln>
          <a:solidFill>
            <a:schemeClr val="accent1"/>
          </a:solidFill>
        </a:ln>
      </dgm:spPr>
      <dgm:t>
        <a:bodyPr/>
        <a:lstStyle/>
        <a:p>
          <a:r>
            <a:rPr lang="en-US" dirty="0"/>
            <a:t>Synoptic table populated: June 15</a:t>
          </a:r>
          <a:r>
            <a:rPr lang="en-US" baseline="30000" dirty="0"/>
            <a:t>th</a:t>
          </a:r>
          <a:r>
            <a:rPr lang="en-US" dirty="0"/>
            <a:t>, 2023</a:t>
          </a:r>
        </a:p>
      </dgm:t>
    </dgm:pt>
    <dgm:pt modelId="{23B2B58A-D34D-6D48-9E19-9124D802FE21}" type="parTrans" cxnId="{16A27C99-5867-854D-83F0-E3F4366933CF}">
      <dgm:prSet/>
      <dgm:spPr/>
      <dgm:t>
        <a:bodyPr/>
        <a:lstStyle/>
        <a:p>
          <a:endParaRPr lang="en-US"/>
        </a:p>
      </dgm:t>
    </dgm:pt>
    <dgm:pt modelId="{765A1B64-1CAA-4540-AEBC-A0B79A3C7874}" type="sibTrans" cxnId="{16A27C99-5867-854D-83F0-E3F4366933CF}">
      <dgm:prSet/>
      <dgm:spPr/>
      <dgm:t>
        <a:bodyPr/>
        <a:lstStyle/>
        <a:p>
          <a:endParaRPr lang="en-US"/>
        </a:p>
      </dgm:t>
    </dgm:pt>
    <dgm:pt modelId="{145D13CD-F0BA-584A-8327-0099CF694D4B}">
      <dgm:prSet phldrT="[Text]"/>
      <dgm:spPr/>
      <dgm:t>
        <a:bodyPr/>
        <a:lstStyle/>
        <a:p>
          <a:r>
            <a:rPr lang="en-US" dirty="0"/>
            <a:t>Invitations to Speakers sent: July 10</a:t>
          </a:r>
          <a:r>
            <a:rPr lang="en-US" baseline="30000" dirty="0"/>
            <a:t>th</a:t>
          </a:r>
          <a:r>
            <a:rPr lang="en-US" dirty="0"/>
            <a:t>, 2023</a:t>
          </a:r>
        </a:p>
      </dgm:t>
    </dgm:pt>
    <dgm:pt modelId="{0AF5A625-00FF-AC4A-9029-2121787FB58D}" type="parTrans" cxnId="{062F9BC4-72D4-8447-8090-B6E734E087FE}">
      <dgm:prSet/>
      <dgm:spPr/>
      <dgm:t>
        <a:bodyPr/>
        <a:lstStyle/>
        <a:p>
          <a:endParaRPr lang="en-US"/>
        </a:p>
      </dgm:t>
    </dgm:pt>
    <dgm:pt modelId="{A830D318-C896-7D4C-91BC-A36A61303F09}" type="sibTrans" cxnId="{062F9BC4-72D4-8447-8090-B6E734E087FE}">
      <dgm:prSet/>
      <dgm:spPr/>
      <dgm:t>
        <a:bodyPr/>
        <a:lstStyle/>
        <a:p>
          <a:endParaRPr lang="en-US"/>
        </a:p>
      </dgm:t>
    </dgm:pt>
    <dgm:pt modelId="{26500639-90AD-E048-8D55-3AAB469BD28E}">
      <dgm:prSet/>
      <dgm:spPr>
        <a:solidFill>
          <a:srgbClr val="4472C4">
            <a:alpha val="50196"/>
          </a:srgbClr>
        </a:solidFill>
      </dgm:spPr>
      <dgm:t>
        <a:bodyPr/>
        <a:lstStyle/>
        <a:p>
          <a:r>
            <a:rPr lang="en-US" dirty="0"/>
            <a:t>Hunting speakers down: October 3rd, 2023</a:t>
          </a:r>
        </a:p>
      </dgm:t>
    </dgm:pt>
    <dgm:pt modelId="{D38C4431-C46A-5A43-99A9-E52BE3B4AD27}" type="parTrans" cxnId="{247E4492-47A4-3D4F-897D-B108496B5771}">
      <dgm:prSet/>
      <dgm:spPr/>
      <dgm:t>
        <a:bodyPr/>
        <a:lstStyle/>
        <a:p>
          <a:endParaRPr lang="en-US"/>
        </a:p>
      </dgm:t>
    </dgm:pt>
    <dgm:pt modelId="{6888FBCF-846A-434E-99AD-2519B31B2927}" type="sibTrans" cxnId="{247E4492-47A4-3D4F-897D-B108496B5771}">
      <dgm:prSet/>
      <dgm:spPr/>
      <dgm:t>
        <a:bodyPr/>
        <a:lstStyle/>
        <a:p>
          <a:endParaRPr lang="en-US"/>
        </a:p>
      </dgm:t>
    </dgm:pt>
    <dgm:pt modelId="{4B9167D0-AD3E-B741-8DC0-1941D43E462F}" type="pres">
      <dgm:prSet presAssocID="{97B32FEC-1848-B14F-B975-E71EFA2C162F}" presName="Name0" presStyleCnt="0">
        <dgm:presLayoutVars>
          <dgm:chMax val="7"/>
          <dgm:chPref val="7"/>
          <dgm:dir/>
        </dgm:presLayoutVars>
      </dgm:prSet>
      <dgm:spPr/>
    </dgm:pt>
    <dgm:pt modelId="{F3E83639-C3D8-ED4F-9200-C65EC12D97DB}" type="pres">
      <dgm:prSet presAssocID="{97B32FEC-1848-B14F-B975-E71EFA2C162F}" presName="Name1" presStyleCnt="0"/>
      <dgm:spPr/>
    </dgm:pt>
    <dgm:pt modelId="{E60C9B30-02C3-0847-8F4B-6976DA966BD5}" type="pres">
      <dgm:prSet presAssocID="{97B32FEC-1848-B14F-B975-E71EFA2C162F}" presName="cycle" presStyleCnt="0"/>
      <dgm:spPr/>
    </dgm:pt>
    <dgm:pt modelId="{2144CB2A-675A-E945-8FEB-61B76EC87DC9}" type="pres">
      <dgm:prSet presAssocID="{97B32FEC-1848-B14F-B975-E71EFA2C162F}" presName="srcNode" presStyleLbl="node1" presStyleIdx="0" presStyleCnt="4"/>
      <dgm:spPr/>
    </dgm:pt>
    <dgm:pt modelId="{FE7AFC44-0D06-1C4A-A37C-6E23865FEBD3}" type="pres">
      <dgm:prSet presAssocID="{97B32FEC-1848-B14F-B975-E71EFA2C162F}" presName="conn" presStyleLbl="parChTrans1D2" presStyleIdx="0" presStyleCnt="1"/>
      <dgm:spPr/>
    </dgm:pt>
    <dgm:pt modelId="{29B84D84-BAF9-1A4A-876C-1489EA9E07A5}" type="pres">
      <dgm:prSet presAssocID="{97B32FEC-1848-B14F-B975-E71EFA2C162F}" presName="extraNode" presStyleLbl="node1" presStyleIdx="0" presStyleCnt="4"/>
      <dgm:spPr/>
    </dgm:pt>
    <dgm:pt modelId="{F1770317-EB5D-C745-8772-A01169B9933F}" type="pres">
      <dgm:prSet presAssocID="{97B32FEC-1848-B14F-B975-E71EFA2C162F}" presName="dstNode" presStyleLbl="node1" presStyleIdx="0" presStyleCnt="4"/>
      <dgm:spPr/>
    </dgm:pt>
    <dgm:pt modelId="{FFA9EE7E-AC49-3C48-858C-5202BEF9D878}" type="pres">
      <dgm:prSet presAssocID="{4B0FF9C2-1B86-EA42-90D8-39EEE2627D72}" presName="text_1" presStyleLbl="node1" presStyleIdx="0" presStyleCnt="4">
        <dgm:presLayoutVars>
          <dgm:bulletEnabled val="1"/>
        </dgm:presLayoutVars>
      </dgm:prSet>
      <dgm:spPr/>
    </dgm:pt>
    <dgm:pt modelId="{B9337D73-3DC0-A041-970B-B93D3EB90350}" type="pres">
      <dgm:prSet presAssocID="{4B0FF9C2-1B86-EA42-90D8-39EEE2627D72}" presName="accent_1" presStyleCnt="0"/>
      <dgm:spPr/>
    </dgm:pt>
    <dgm:pt modelId="{7A43A34A-9498-F342-A949-F3B53FD1FBB9}" type="pres">
      <dgm:prSet presAssocID="{4B0FF9C2-1B86-EA42-90D8-39EEE2627D72}" presName="accentRepeatNode" presStyleLbl="solidFgAcc1" presStyleIdx="0" presStyleCnt="4"/>
      <dgm:spPr/>
    </dgm:pt>
    <dgm:pt modelId="{8F91EDC2-BE7E-614B-8A97-217E0EBEE386}" type="pres">
      <dgm:prSet presAssocID="{7478FC27-952B-194A-A35E-7CD863C37A2F}" presName="text_2" presStyleLbl="node1" presStyleIdx="1" presStyleCnt="4">
        <dgm:presLayoutVars>
          <dgm:bulletEnabled val="1"/>
        </dgm:presLayoutVars>
      </dgm:prSet>
      <dgm:spPr/>
    </dgm:pt>
    <dgm:pt modelId="{7DBE925E-0891-244F-8BAF-5232FCF55BC0}" type="pres">
      <dgm:prSet presAssocID="{7478FC27-952B-194A-A35E-7CD863C37A2F}" presName="accent_2" presStyleCnt="0"/>
      <dgm:spPr/>
    </dgm:pt>
    <dgm:pt modelId="{37F1A144-FD03-0C4A-B730-D233BD89FFFB}" type="pres">
      <dgm:prSet presAssocID="{7478FC27-952B-194A-A35E-7CD863C37A2F}" presName="accentRepeatNode" presStyleLbl="solidFgAcc1" presStyleIdx="1" presStyleCnt="4"/>
      <dgm:spPr/>
    </dgm:pt>
    <dgm:pt modelId="{E4FDAF40-9FEF-4F46-878D-30BE8A7A10FE}" type="pres">
      <dgm:prSet presAssocID="{145D13CD-F0BA-584A-8327-0099CF694D4B}" presName="text_3" presStyleLbl="node1" presStyleIdx="2" presStyleCnt="4">
        <dgm:presLayoutVars>
          <dgm:bulletEnabled val="1"/>
        </dgm:presLayoutVars>
      </dgm:prSet>
      <dgm:spPr/>
    </dgm:pt>
    <dgm:pt modelId="{72BA2F2C-6FC3-734F-A09B-6AF362FF3DF4}" type="pres">
      <dgm:prSet presAssocID="{145D13CD-F0BA-584A-8327-0099CF694D4B}" presName="accent_3" presStyleCnt="0"/>
      <dgm:spPr/>
    </dgm:pt>
    <dgm:pt modelId="{42895D0E-664B-F946-BAA6-48505A957CD6}" type="pres">
      <dgm:prSet presAssocID="{145D13CD-F0BA-584A-8327-0099CF694D4B}" presName="accentRepeatNode" presStyleLbl="solidFgAcc1" presStyleIdx="2" presStyleCnt="4"/>
      <dgm:spPr/>
    </dgm:pt>
    <dgm:pt modelId="{A67FBCA9-10C7-2E46-B841-3E409FDBF5B2}" type="pres">
      <dgm:prSet presAssocID="{26500639-90AD-E048-8D55-3AAB469BD28E}" presName="text_4" presStyleLbl="node1" presStyleIdx="3" presStyleCnt="4">
        <dgm:presLayoutVars>
          <dgm:bulletEnabled val="1"/>
        </dgm:presLayoutVars>
      </dgm:prSet>
      <dgm:spPr/>
    </dgm:pt>
    <dgm:pt modelId="{C421EE91-2DB5-4D4C-929D-0AF9F2AEBBB8}" type="pres">
      <dgm:prSet presAssocID="{26500639-90AD-E048-8D55-3AAB469BD28E}" presName="accent_4" presStyleCnt="0"/>
      <dgm:spPr/>
    </dgm:pt>
    <dgm:pt modelId="{3FAA07C7-0F86-5840-9919-9BD86BA14272}" type="pres">
      <dgm:prSet presAssocID="{26500639-90AD-E048-8D55-3AAB469BD28E}" presName="accentRepeatNode" presStyleLbl="solidFgAcc1" presStyleIdx="3" presStyleCnt="4"/>
      <dgm:spPr/>
    </dgm:pt>
  </dgm:ptLst>
  <dgm:cxnLst>
    <dgm:cxn modelId="{CB154711-B159-E642-AD23-14B27E3A1787}" type="presOf" srcId="{41D937C6-AD8F-364A-B738-FEFB996BFAD8}" destId="{FE7AFC44-0D06-1C4A-A37C-6E23865FEBD3}" srcOrd="0" destOrd="0" presId="urn:microsoft.com/office/officeart/2008/layout/VerticalCurvedList"/>
    <dgm:cxn modelId="{FDF1CF4E-36B3-744A-AB11-CBBDDDD599D4}" type="presOf" srcId="{26500639-90AD-E048-8D55-3AAB469BD28E}" destId="{A67FBCA9-10C7-2E46-B841-3E409FDBF5B2}" srcOrd="0" destOrd="0" presId="urn:microsoft.com/office/officeart/2008/layout/VerticalCurvedList"/>
    <dgm:cxn modelId="{F42D4351-3688-BB48-80FF-DD9C76EB6BDD}" type="presOf" srcId="{4B0FF9C2-1B86-EA42-90D8-39EEE2627D72}" destId="{FFA9EE7E-AC49-3C48-858C-5202BEF9D878}" srcOrd="0" destOrd="0" presId="urn:microsoft.com/office/officeart/2008/layout/VerticalCurvedList"/>
    <dgm:cxn modelId="{FBC34579-E567-544B-8B95-6F689762AF72}" srcId="{97B32FEC-1848-B14F-B975-E71EFA2C162F}" destId="{4B0FF9C2-1B86-EA42-90D8-39EEE2627D72}" srcOrd="0" destOrd="0" parTransId="{A37131DC-B9F9-7F47-A165-B3540BF7C204}" sibTransId="{41D937C6-AD8F-364A-B738-FEFB996BFAD8}"/>
    <dgm:cxn modelId="{5F60087D-5B8A-FA4C-BE19-7175D8A091A9}" type="presOf" srcId="{97B32FEC-1848-B14F-B975-E71EFA2C162F}" destId="{4B9167D0-AD3E-B741-8DC0-1941D43E462F}" srcOrd="0" destOrd="0" presId="urn:microsoft.com/office/officeart/2008/layout/VerticalCurvedList"/>
    <dgm:cxn modelId="{247E4492-47A4-3D4F-897D-B108496B5771}" srcId="{97B32FEC-1848-B14F-B975-E71EFA2C162F}" destId="{26500639-90AD-E048-8D55-3AAB469BD28E}" srcOrd="3" destOrd="0" parTransId="{D38C4431-C46A-5A43-99A9-E52BE3B4AD27}" sibTransId="{6888FBCF-846A-434E-99AD-2519B31B2927}"/>
    <dgm:cxn modelId="{16A27C99-5867-854D-83F0-E3F4366933CF}" srcId="{97B32FEC-1848-B14F-B975-E71EFA2C162F}" destId="{7478FC27-952B-194A-A35E-7CD863C37A2F}" srcOrd="1" destOrd="0" parTransId="{23B2B58A-D34D-6D48-9E19-9124D802FE21}" sibTransId="{765A1B64-1CAA-4540-AEBC-A0B79A3C7874}"/>
    <dgm:cxn modelId="{1CAA01A6-97B0-9F47-8547-17352A111D0D}" type="presOf" srcId="{7478FC27-952B-194A-A35E-7CD863C37A2F}" destId="{8F91EDC2-BE7E-614B-8A97-217E0EBEE386}" srcOrd="0" destOrd="0" presId="urn:microsoft.com/office/officeart/2008/layout/VerticalCurvedList"/>
    <dgm:cxn modelId="{062F9BC4-72D4-8447-8090-B6E734E087FE}" srcId="{97B32FEC-1848-B14F-B975-E71EFA2C162F}" destId="{145D13CD-F0BA-584A-8327-0099CF694D4B}" srcOrd="2" destOrd="0" parTransId="{0AF5A625-00FF-AC4A-9029-2121787FB58D}" sibTransId="{A830D318-C896-7D4C-91BC-A36A61303F09}"/>
    <dgm:cxn modelId="{C5DAAFD2-1EFC-3048-93BF-93AC80F98509}" type="presOf" srcId="{145D13CD-F0BA-584A-8327-0099CF694D4B}" destId="{E4FDAF40-9FEF-4F46-878D-30BE8A7A10FE}" srcOrd="0" destOrd="0" presId="urn:microsoft.com/office/officeart/2008/layout/VerticalCurvedList"/>
    <dgm:cxn modelId="{A43ECCEF-9251-7A4D-8CE3-B2A2E48A8953}" type="presParOf" srcId="{4B9167D0-AD3E-B741-8DC0-1941D43E462F}" destId="{F3E83639-C3D8-ED4F-9200-C65EC12D97DB}" srcOrd="0" destOrd="0" presId="urn:microsoft.com/office/officeart/2008/layout/VerticalCurvedList"/>
    <dgm:cxn modelId="{81C147E0-6C52-6A4F-B89C-0916D34D76DC}" type="presParOf" srcId="{F3E83639-C3D8-ED4F-9200-C65EC12D97DB}" destId="{E60C9B30-02C3-0847-8F4B-6976DA966BD5}" srcOrd="0" destOrd="0" presId="urn:microsoft.com/office/officeart/2008/layout/VerticalCurvedList"/>
    <dgm:cxn modelId="{F24842AB-4C6F-974A-83C5-44F136AFFE74}" type="presParOf" srcId="{E60C9B30-02C3-0847-8F4B-6976DA966BD5}" destId="{2144CB2A-675A-E945-8FEB-61B76EC87DC9}" srcOrd="0" destOrd="0" presId="urn:microsoft.com/office/officeart/2008/layout/VerticalCurvedList"/>
    <dgm:cxn modelId="{2465A214-74A4-2A49-BB10-2E79A41686F4}" type="presParOf" srcId="{E60C9B30-02C3-0847-8F4B-6976DA966BD5}" destId="{FE7AFC44-0D06-1C4A-A37C-6E23865FEBD3}" srcOrd="1" destOrd="0" presId="urn:microsoft.com/office/officeart/2008/layout/VerticalCurvedList"/>
    <dgm:cxn modelId="{2897DCF7-2138-E24A-8BAE-1010C37400DD}" type="presParOf" srcId="{E60C9B30-02C3-0847-8F4B-6976DA966BD5}" destId="{29B84D84-BAF9-1A4A-876C-1489EA9E07A5}" srcOrd="2" destOrd="0" presId="urn:microsoft.com/office/officeart/2008/layout/VerticalCurvedList"/>
    <dgm:cxn modelId="{152C4A9A-21BB-2043-98B2-A0660D01AE8F}" type="presParOf" srcId="{E60C9B30-02C3-0847-8F4B-6976DA966BD5}" destId="{F1770317-EB5D-C745-8772-A01169B9933F}" srcOrd="3" destOrd="0" presId="urn:microsoft.com/office/officeart/2008/layout/VerticalCurvedList"/>
    <dgm:cxn modelId="{B26A83F0-1500-B14F-B5FE-1C6BDCE5D25F}" type="presParOf" srcId="{F3E83639-C3D8-ED4F-9200-C65EC12D97DB}" destId="{FFA9EE7E-AC49-3C48-858C-5202BEF9D878}" srcOrd="1" destOrd="0" presId="urn:microsoft.com/office/officeart/2008/layout/VerticalCurvedList"/>
    <dgm:cxn modelId="{1D505DE4-3C5B-A241-9B42-CC5514F23A15}" type="presParOf" srcId="{F3E83639-C3D8-ED4F-9200-C65EC12D97DB}" destId="{B9337D73-3DC0-A041-970B-B93D3EB90350}" srcOrd="2" destOrd="0" presId="urn:microsoft.com/office/officeart/2008/layout/VerticalCurvedList"/>
    <dgm:cxn modelId="{EF12B3AD-06B9-464B-837D-9801C119AA77}" type="presParOf" srcId="{B9337D73-3DC0-A041-970B-B93D3EB90350}" destId="{7A43A34A-9498-F342-A949-F3B53FD1FBB9}" srcOrd="0" destOrd="0" presId="urn:microsoft.com/office/officeart/2008/layout/VerticalCurvedList"/>
    <dgm:cxn modelId="{07E8E7B2-3E1D-6E42-A1F0-D8CC0EDB782A}" type="presParOf" srcId="{F3E83639-C3D8-ED4F-9200-C65EC12D97DB}" destId="{8F91EDC2-BE7E-614B-8A97-217E0EBEE386}" srcOrd="3" destOrd="0" presId="urn:microsoft.com/office/officeart/2008/layout/VerticalCurvedList"/>
    <dgm:cxn modelId="{C2CEDFAD-5683-FD4A-9AA9-B14103A64671}" type="presParOf" srcId="{F3E83639-C3D8-ED4F-9200-C65EC12D97DB}" destId="{7DBE925E-0891-244F-8BAF-5232FCF55BC0}" srcOrd="4" destOrd="0" presId="urn:microsoft.com/office/officeart/2008/layout/VerticalCurvedList"/>
    <dgm:cxn modelId="{EEEDD03A-521E-F94F-83E2-BA9164DE4C39}" type="presParOf" srcId="{7DBE925E-0891-244F-8BAF-5232FCF55BC0}" destId="{37F1A144-FD03-0C4A-B730-D233BD89FFFB}" srcOrd="0" destOrd="0" presId="urn:microsoft.com/office/officeart/2008/layout/VerticalCurvedList"/>
    <dgm:cxn modelId="{0F8CE0B8-4D35-2D4D-AAC7-BBCEE3DC57A7}" type="presParOf" srcId="{F3E83639-C3D8-ED4F-9200-C65EC12D97DB}" destId="{E4FDAF40-9FEF-4F46-878D-30BE8A7A10FE}" srcOrd="5" destOrd="0" presId="urn:microsoft.com/office/officeart/2008/layout/VerticalCurvedList"/>
    <dgm:cxn modelId="{D3FECBB4-1EB6-7D4A-AA55-0CB5A5649C22}" type="presParOf" srcId="{F3E83639-C3D8-ED4F-9200-C65EC12D97DB}" destId="{72BA2F2C-6FC3-734F-A09B-6AF362FF3DF4}" srcOrd="6" destOrd="0" presId="urn:microsoft.com/office/officeart/2008/layout/VerticalCurvedList"/>
    <dgm:cxn modelId="{51B55E8C-2B5B-004E-9FB9-261AB53D8BEC}" type="presParOf" srcId="{72BA2F2C-6FC3-734F-A09B-6AF362FF3DF4}" destId="{42895D0E-664B-F946-BAA6-48505A957CD6}" srcOrd="0" destOrd="0" presId="urn:microsoft.com/office/officeart/2008/layout/VerticalCurvedList"/>
    <dgm:cxn modelId="{BAF0EF1B-40C6-1242-8EF0-C98F6B4E42F0}" type="presParOf" srcId="{F3E83639-C3D8-ED4F-9200-C65EC12D97DB}" destId="{A67FBCA9-10C7-2E46-B841-3E409FDBF5B2}" srcOrd="7" destOrd="0" presId="urn:microsoft.com/office/officeart/2008/layout/VerticalCurvedList"/>
    <dgm:cxn modelId="{30E93772-3EE6-2849-8F13-AEC2F5E9A5FC}" type="presParOf" srcId="{F3E83639-C3D8-ED4F-9200-C65EC12D97DB}" destId="{C421EE91-2DB5-4D4C-929D-0AF9F2AEBBB8}" srcOrd="8" destOrd="0" presId="urn:microsoft.com/office/officeart/2008/layout/VerticalCurvedList"/>
    <dgm:cxn modelId="{F385E266-3904-DA45-AD17-4A0B2D003011}" type="presParOf" srcId="{C421EE91-2DB5-4D4C-929D-0AF9F2AEBBB8}" destId="{3FAA07C7-0F86-5840-9919-9BD86BA14272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97B32FEC-1848-B14F-B975-E71EFA2C162F}" type="doc">
      <dgm:prSet loTypeId="urn:microsoft.com/office/officeart/2008/layout/VerticalCurvedList" loCatId="" qsTypeId="urn:microsoft.com/office/officeart/2009/2/quickstyle/3d8" qsCatId="3D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4B0FF9C2-1B86-EA42-90D8-39EEE2627D72}">
      <dgm:prSet phldrT="[Text]"/>
      <dgm:spPr>
        <a:solidFill>
          <a:srgbClr val="4472C4">
            <a:alpha val="25098"/>
          </a:srgbClr>
        </a:solidFill>
      </dgm:spPr>
      <dgm:t>
        <a:bodyPr/>
        <a:lstStyle/>
        <a:p>
          <a:r>
            <a:rPr lang="en-US" dirty="0"/>
            <a:t>Invitations to Speakers sent: July 10</a:t>
          </a:r>
          <a:r>
            <a:rPr lang="en-US" baseline="30000" dirty="0"/>
            <a:t>th</a:t>
          </a:r>
          <a:r>
            <a:rPr lang="en-US" dirty="0"/>
            <a:t>, 2023</a:t>
          </a:r>
        </a:p>
      </dgm:t>
    </dgm:pt>
    <dgm:pt modelId="{A37131DC-B9F9-7F47-A165-B3540BF7C204}" type="parTrans" cxnId="{FBC34579-E567-544B-8B95-6F689762AF72}">
      <dgm:prSet/>
      <dgm:spPr/>
      <dgm:t>
        <a:bodyPr/>
        <a:lstStyle/>
        <a:p>
          <a:endParaRPr lang="en-US"/>
        </a:p>
      </dgm:t>
    </dgm:pt>
    <dgm:pt modelId="{41D937C6-AD8F-364A-B738-FEFB996BFAD8}" type="sibTrans" cxnId="{FBC34579-E567-544B-8B95-6F689762AF72}">
      <dgm:prSet/>
      <dgm:spPr/>
      <dgm:t>
        <a:bodyPr/>
        <a:lstStyle/>
        <a:p>
          <a:endParaRPr lang="en-US"/>
        </a:p>
      </dgm:t>
    </dgm:pt>
    <dgm:pt modelId="{7478FC27-952B-194A-A35E-7CD863C37A2F}">
      <dgm:prSet phldrT="[Text]"/>
      <dgm:spPr>
        <a:solidFill>
          <a:srgbClr val="4472C4">
            <a:alpha val="50196"/>
          </a:srgbClr>
        </a:solidFill>
        <a:ln>
          <a:solidFill>
            <a:schemeClr val="accent1"/>
          </a:solidFill>
        </a:ln>
      </dgm:spPr>
      <dgm:t>
        <a:bodyPr/>
        <a:lstStyle/>
        <a:p>
          <a:r>
            <a:rPr lang="en-US" dirty="0"/>
            <a:t>Hunting speakers down: October 3</a:t>
          </a:r>
          <a:r>
            <a:rPr lang="en-US" baseline="30000" dirty="0"/>
            <a:t>rd</a:t>
          </a:r>
          <a:r>
            <a:rPr lang="en-US" dirty="0"/>
            <a:t>, 2023</a:t>
          </a:r>
        </a:p>
      </dgm:t>
    </dgm:pt>
    <dgm:pt modelId="{23B2B58A-D34D-6D48-9E19-9124D802FE21}" type="parTrans" cxnId="{16A27C99-5867-854D-83F0-E3F4366933CF}">
      <dgm:prSet/>
      <dgm:spPr/>
      <dgm:t>
        <a:bodyPr/>
        <a:lstStyle/>
        <a:p>
          <a:endParaRPr lang="en-US"/>
        </a:p>
      </dgm:t>
    </dgm:pt>
    <dgm:pt modelId="{765A1B64-1CAA-4540-AEBC-A0B79A3C7874}" type="sibTrans" cxnId="{16A27C99-5867-854D-83F0-E3F4366933CF}">
      <dgm:prSet/>
      <dgm:spPr/>
      <dgm:t>
        <a:bodyPr/>
        <a:lstStyle/>
        <a:p>
          <a:endParaRPr lang="en-US"/>
        </a:p>
      </dgm:t>
    </dgm:pt>
    <dgm:pt modelId="{145D13CD-F0BA-584A-8327-0099CF694D4B}">
      <dgm:prSet phldrT="[Text]"/>
      <dgm:spPr/>
      <dgm:t>
        <a:bodyPr/>
        <a:lstStyle/>
        <a:p>
          <a:r>
            <a:rPr lang="en-US" dirty="0"/>
            <a:t>IPAC’24 Abstract submission open: October 4</a:t>
          </a:r>
          <a:r>
            <a:rPr lang="en-US" baseline="30000" dirty="0"/>
            <a:t>th</a:t>
          </a:r>
          <a:r>
            <a:rPr lang="en-US" dirty="0"/>
            <a:t>, 2023</a:t>
          </a:r>
        </a:p>
      </dgm:t>
    </dgm:pt>
    <dgm:pt modelId="{0AF5A625-00FF-AC4A-9029-2121787FB58D}" type="parTrans" cxnId="{062F9BC4-72D4-8447-8090-B6E734E087FE}">
      <dgm:prSet/>
      <dgm:spPr/>
      <dgm:t>
        <a:bodyPr/>
        <a:lstStyle/>
        <a:p>
          <a:endParaRPr lang="en-US"/>
        </a:p>
      </dgm:t>
    </dgm:pt>
    <dgm:pt modelId="{A830D318-C896-7D4C-91BC-A36A61303F09}" type="sibTrans" cxnId="{062F9BC4-72D4-8447-8090-B6E734E087FE}">
      <dgm:prSet/>
      <dgm:spPr/>
      <dgm:t>
        <a:bodyPr/>
        <a:lstStyle/>
        <a:p>
          <a:endParaRPr lang="en-US"/>
        </a:p>
      </dgm:t>
    </dgm:pt>
    <dgm:pt modelId="{26500639-90AD-E048-8D55-3AAB469BD28E}">
      <dgm:prSet/>
      <dgm:spPr>
        <a:solidFill>
          <a:srgbClr val="4472C4">
            <a:alpha val="50196"/>
          </a:srgbClr>
        </a:solidFill>
      </dgm:spPr>
      <dgm:t>
        <a:bodyPr/>
        <a:lstStyle/>
        <a:p>
          <a:r>
            <a:rPr lang="en-US" dirty="0"/>
            <a:t>IPAC’24 Abstract submission closed: December 12, 2023</a:t>
          </a:r>
        </a:p>
      </dgm:t>
    </dgm:pt>
    <dgm:pt modelId="{D38C4431-C46A-5A43-99A9-E52BE3B4AD27}" type="parTrans" cxnId="{247E4492-47A4-3D4F-897D-B108496B5771}">
      <dgm:prSet/>
      <dgm:spPr/>
      <dgm:t>
        <a:bodyPr/>
        <a:lstStyle/>
        <a:p>
          <a:endParaRPr lang="en-US"/>
        </a:p>
      </dgm:t>
    </dgm:pt>
    <dgm:pt modelId="{6888FBCF-846A-434E-99AD-2519B31B2927}" type="sibTrans" cxnId="{247E4492-47A4-3D4F-897D-B108496B5771}">
      <dgm:prSet/>
      <dgm:spPr/>
      <dgm:t>
        <a:bodyPr/>
        <a:lstStyle/>
        <a:p>
          <a:endParaRPr lang="en-US"/>
        </a:p>
      </dgm:t>
    </dgm:pt>
    <dgm:pt modelId="{4B9167D0-AD3E-B741-8DC0-1941D43E462F}" type="pres">
      <dgm:prSet presAssocID="{97B32FEC-1848-B14F-B975-E71EFA2C162F}" presName="Name0" presStyleCnt="0">
        <dgm:presLayoutVars>
          <dgm:chMax val="7"/>
          <dgm:chPref val="7"/>
          <dgm:dir/>
        </dgm:presLayoutVars>
      </dgm:prSet>
      <dgm:spPr/>
    </dgm:pt>
    <dgm:pt modelId="{F3E83639-C3D8-ED4F-9200-C65EC12D97DB}" type="pres">
      <dgm:prSet presAssocID="{97B32FEC-1848-B14F-B975-E71EFA2C162F}" presName="Name1" presStyleCnt="0"/>
      <dgm:spPr/>
    </dgm:pt>
    <dgm:pt modelId="{E60C9B30-02C3-0847-8F4B-6976DA966BD5}" type="pres">
      <dgm:prSet presAssocID="{97B32FEC-1848-B14F-B975-E71EFA2C162F}" presName="cycle" presStyleCnt="0"/>
      <dgm:spPr/>
    </dgm:pt>
    <dgm:pt modelId="{2144CB2A-675A-E945-8FEB-61B76EC87DC9}" type="pres">
      <dgm:prSet presAssocID="{97B32FEC-1848-B14F-B975-E71EFA2C162F}" presName="srcNode" presStyleLbl="node1" presStyleIdx="0" presStyleCnt="4"/>
      <dgm:spPr/>
    </dgm:pt>
    <dgm:pt modelId="{FE7AFC44-0D06-1C4A-A37C-6E23865FEBD3}" type="pres">
      <dgm:prSet presAssocID="{97B32FEC-1848-B14F-B975-E71EFA2C162F}" presName="conn" presStyleLbl="parChTrans1D2" presStyleIdx="0" presStyleCnt="1"/>
      <dgm:spPr/>
    </dgm:pt>
    <dgm:pt modelId="{29B84D84-BAF9-1A4A-876C-1489EA9E07A5}" type="pres">
      <dgm:prSet presAssocID="{97B32FEC-1848-B14F-B975-E71EFA2C162F}" presName="extraNode" presStyleLbl="node1" presStyleIdx="0" presStyleCnt="4"/>
      <dgm:spPr/>
    </dgm:pt>
    <dgm:pt modelId="{F1770317-EB5D-C745-8772-A01169B9933F}" type="pres">
      <dgm:prSet presAssocID="{97B32FEC-1848-B14F-B975-E71EFA2C162F}" presName="dstNode" presStyleLbl="node1" presStyleIdx="0" presStyleCnt="4"/>
      <dgm:spPr/>
    </dgm:pt>
    <dgm:pt modelId="{FFA9EE7E-AC49-3C48-858C-5202BEF9D878}" type="pres">
      <dgm:prSet presAssocID="{4B0FF9C2-1B86-EA42-90D8-39EEE2627D72}" presName="text_1" presStyleLbl="node1" presStyleIdx="0" presStyleCnt="4">
        <dgm:presLayoutVars>
          <dgm:bulletEnabled val="1"/>
        </dgm:presLayoutVars>
      </dgm:prSet>
      <dgm:spPr/>
    </dgm:pt>
    <dgm:pt modelId="{B9337D73-3DC0-A041-970B-B93D3EB90350}" type="pres">
      <dgm:prSet presAssocID="{4B0FF9C2-1B86-EA42-90D8-39EEE2627D72}" presName="accent_1" presStyleCnt="0"/>
      <dgm:spPr/>
    </dgm:pt>
    <dgm:pt modelId="{7A43A34A-9498-F342-A949-F3B53FD1FBB9}" type="pres">
      <dgm:prSet presAssocID="{4B0FF9C2-1B86-EA42-90D8-39EEE2627D72}" presName="accentRepeatNode" presStyleLbl="solidFgAcc1" presStyleIdx="0" presStyleCnt="4"/>
      <dgm:spPr/>
    </dgm:pt>
    <dgm:pt modelId="{8F91EDC2-BE7E-614B-8A97-217E0EBEE386}" type="pres">
      <dgm:prSet presAssocID="{7478FC27-952B-194A-A35E-7CD863C37A2F}" presName="text_2" presStyleLbl="node1" presStyleIdx="1" presStyleCnt="4">
        <dgm:presLayoutVars>
          <dgm:bulletEnabled val="1"/>
        </dgm:presLayoutVars>
      </dgm:prSet>
      <dgm:spPr/>
    </dgm:pt>
    <dgm:pt modelId="{7DBE925E-0891-244F-8BAF-5232FCF55BC0}" type="pres">
      <dgm:prSet presAssocID="{7478FC27-952B-194A-A35E-7CD863C37A2F}" presName="accent_2" presStyleCnt="0"/>
      <dgm:spPr/>
    </dgm:pt>
    <dgm:pt modelId="{37F1A144-FD03-0C4A-B730-D233BD89FFFB}" type="pres">
      <dgm:prSet presAssocID="{7478FC27-952B-194A-A35E-7CD863C37A2F}" presName="accentRepeatNode" presStyleLbl="solidFgAcc1" presStyleIdx="1" presStyleCnt="4"/>
      <dgm:spPr/>
    </dgm:pt>
    <dgm:pt modelId="{E4FDAF40-9FEF-4F46-878D-30BE8A7A10FE}" type="pres">
      <dgm:prSet presAssocID="{145D13CD-F0BA-584A-8327-0099CF694D4B}" presName="text_3" presStyleLbl="node1" presStyleIdx="2" presStyleCnt="4">
        <dgm:presLayoutVars>
          <dgm:bulletEnabled val="1"/>
        </dgm:presLayoutVars>
      </dgm:prSet>
      <dgm:spPr/>
    </dgm:pt>
    <dgm:pt modelId="{72BA2F2C-6FC3-734F-A09B-6AF362FF3DF4}" type="pres">
      <dgm:prSet presAssocID="{145D13CD-F0BA-584A-8327-0099CF694D4B}" presName="accent_3" presStyleCnt="0"/>
      <dgm:spPr/>
    </dgm:pt>
    <dgm:pt modelId="{42895D0E-664B-F946-BAA6-48505A957CD6}" type="pres">
      <dgm:prSet presAssocID="{145D13CD-F0BA-584A-8327-0099CF694D4B}" presName="accentRepeatNode" presStyleLbl="solidFgAcc1" presStyleIdx="2" presStyleCnt="4"/>
      <dgm:spPr/>
    </dgm:pt>
    <dgm:pt modelId="{A67FBCA9-10C7-2E46-B841-3E409FDBF5B2}" type="pres">
      <dgm:prSet presAssocID="{26500639-90AD-E048-8D55-3AAB469BD28E}" presName="text_4" presStyleLbl="node1" presStyleIdx="3" presStyleCnt="4">
        <dgm:presLayoutVars>
          <dgm:bulletEnabled val="1"/>
        </dgm:presLayoutVars>
      </dgm:prSet>
      <dgm:spPr/>
    </dgm:pt>
    <dgm:pt modelId="{C421EE91-2DB5-4D4C-929D-0AF9F2AEBBB8}" type="pres">
      <dgm:prSet presAssocID="{26500639-90AD-E048-8D55-3AAB469BD28E}" presName="accent_4" presStyleCnt="0"/>
      <dgm:spPr/>
    </dgm:pt>
    <dgm:pt modelId="{3FAA07C7-0F86-5840-9919-9BD86BA14272}" type="pres">
      <dgm:prSet presAssocID="{26500639-90AD-E048-8D55-3AAB469BD28E}" presName="accentRepeatNode" presStyleLbl="solidFgAcc1" presStyleIdx="3" presStyleCnt="4"/>
      <dgm:spPr/>
    </dgm:pt>
  </dgm:ptLst>
  <dgm:cxnLst>
    <dgm:cxn modelId="{CB154711-B159-E642-AD23-14B27E3A1787}" type="presOf" srcId="{41D937C6-AD8F-364A-B738-FEFB996BFAD8}" destId="{FE7AFC44-0D06-1C4A-A37C-6E23865FEBD3}" srcOrd="0" destOrd="0" presId="urn:microsoft.com/office/officeart/2008/layout/VerticalCurvedList"/>
    <dgm:cxn modelId="{FDF1CF4E-36B3-744A-AB11-CBBDDDD599D4}" type="presOf" srcId="{26500639-90AD-E048-8D55-3AAB469BD28E}" destId="{A67FBCA9-10C7-2E46-B841-3E409FDBF5B2}" srcOrd="0" destOrd="0" presId="urn:microsoft.com/office/officeart/2008/layout/VerticalCurvedList"/>
    <dgm:cxn modelId="{F42D4351-3688-BB48-80FF-DD9C76EB6BDD}" type="presOf" srcId="{4B0FF9C2-1B86-EA42-90D8-39EEE2627D72}" destId="{FFA9EE7E-AC49-3C48-858C-5202BEF9D878}" srcOrd="0" destOrd="0" presId="urn:microsoft.com/office/officeart/2008/layout/VerticalCurvedList"/>
    <dgm:cxn modelId="{FBC34579-E567-544B-8B95-6F689762AF72}" srcId="{97B32FEC-1848-B14F-B975-E71EFA2C162F}" destId="{4B0FF9C2-1B86-EA42-90D8-39EEE2627D72}" srcOrd="0" destOrd="0" parTransId="{A37131DC-B9F9-7F47-A165-B3540BF7C204}" sibTransId="{41D937C6-AD8F-364A-B738-FEFB996BFAD8}"/>
    <dgm:cxn modelId="{5F60087D-5B8A-FA4C-BE19-7175D8A091A9}" type="presOf" srcId="{97B32FEC-1848-B14F-B975-E71EFA2C162F}" destId="{4B9167D0-AD3E-B741-8DC0-1941D43E462F}" srcOrd="0" destOrd="0" presId="urn:microsoft.com/office/officeart/2008/layout/VerticalCurvedList"/>
    <dgm:cxn modelId="{247E4492-47A4-3D4F-897D-B108496B5771}" srcId="{97B32FEC-1848-B14F-B975-E71EFA2C162F}" destId="{26500639-90AD-E048-8D55-3AAB469BD28E}" srcOrd="3" destOrd="0" parTransId="{D38C4431-C46A-5A43-99A9-E52BE3B4AD27}" sibTransId="{6888FBCF-846A-434E-99AD-2519B31B2927}"/>
    <dgm:cxn modelId="{16A27C99-5867-854D-83F0-E3F4366933CF}" srcId="{97B32FEC-1848-B14F-B975-E71EFA2C162F}" destId="{7478FC27-952B-194A-A35E-7CD863C37A2F}" srcOrd="1" destOrd="0" parTransId="{23B2B58A-D34D-6D48-9E19-9124D802FE21}" sibTransId="{765A1B64-1CAA-4540-AEBC-A0B79A3C7874}"/>
    <dgm:cxn modelId="{1CAA01A6-97B0-9F47-8547-17352A111D0D}" type="presOf" srcId="{7478FC27-952B-194A-A35E-7CD863C37A2F}" destId="{8F91EDC2-BE7E-614B-8A97-217E0EBEE386}" srcOrd="0" destOrd="0" presId="urn:microsoft.com/office/officeart/2008/layout/VerticalCurvedList"/>
    <dgm:cxn modelId="{062F9BC4-72D4-8447-8090-B6E734E087FE}" srcId="{97B32FEC-1848-B14F-B975-E71EFA2C162F}" destId="{145D13CD-F0BA-584A-8327-0099CF694D4B}" srcOrd="2" destOrd="0" parTransId="{0AF5A625-00FF-AC4A-9029-2121787FB58D}" sibTransId="{A830D318-C896-7D4C-91BC-A36A61303F09}"/>
    <dgm:cxn modelId="{C5DAAFD2-1EFC-3048-93BF-93AC80F98509}" type="presOf" srcId="{145D13CD-F0BA-584A-8327-0099CF694D4B}" destId="{E4FDAF40-9FEF-4F46-878D-30BE8A7A10FE}" srcOrd="0" destOrd="0" presId="urn:microsoft.com/office/officeart/2008/layout/VerticalCurvedList"/>
    <dgm:cxn modelId="{A43ECCEF-9251-7A4D-8CE3-B2A2E48A8953}" type="presParOf" srcId="{4B9167D0-AD3E-B741-8DC0-1941D43E462F}" destId="{F3E83639-C3D8-ED4F-9200-C65EC12D97DB}" srcOrd="0" destOrd="0" presId="urn:microsoft.com/office/officeart/2008/layout/VerticalCurvedList"/>
    <dgm:cxn modelId="{81C147E0-6C52-6A4F-B89C-0916D34D76DC}" type="presParOf" srcId="{F3E83639-C3D8-ED4F-9200-C65EC12D97DB}" destId="{E60C9B30-02C3-0847-8F4B-6976DA966BD5}" srcOrd="0" destOrd="0" presId="urn:microsoft.com/office/officeart/2008/layout/VerticalCurvedList"/>
    <dgm:cxn modelId="{F24842AB-4C6F-974A-83C5-44F136AFFE74}" type="presParOf" srcId="{E60C9B30-02C3-0847-8F4B-6976DA966BD5}" destId="{2144CB2A-675A-E945-8FEB-61B76EC87DC9}" srcOrd="0" destOrd="0" presId="urn:microsoft.com/office/officeart/2008/layout/VerticalCurvedList"/>
    <dgm:cxn modelId="{2465A214-74A4-2A49-BB10-2E79A41686F4}" type="presParOf" srcId="{E60C9B30-02C3-0847-8F4B-6976DA966BD5}" destId="{FE7AFC44-0D06-1C4A-A37C-6E23865FEBD3}" srcOrd="1" destOrd="0" presId="urn:microsoft.com/office/officeart/2008/layout/VerticalCurvedList"/>
    <dgm:cxn modelId="{2897DCF7-2138-E24A-8BAE-1010C37400DD}" type="presParOf" srcId="{E60C9B30-02C3-0847-8F4B-6976DA966BD5}" destId="{29B84D84-BAF9-1A4A-876C-1489EA9E07A5}" srcOrd="2" destOrd="0" presId="urn:microsoft.com/office/officeart/2008/layout/VerticalCurvedList"/>
    <dgm:cxn modelId="{152C4A9A-21BB-2043-98B2-A0660D01AE8F}" type="presParOf" srcId="{E60C9B30-02C3-0847-8F4B-6976DA966BD5}" destId="{F1770317-EB5D-C745-8772-A01169B9933F}" srcOrd="3" destOrd="0" presId="urn:microsoft.com/office/officeart/2008/layout/VerticalCurvedList"/>
    <dgm:cxn modelId="{B26A83F0-1500-B14F-B5FE-1C6BDCE5D25F}" type="presParOf" srcId="{F3E83639-C3D8-ED4F-9200-C65EC12D97DB}" destId="{FFA9EE7E-AC49-3C48-858C-5202BEF9D878}" srcOrd="1" destOrd="0" presId="urn:microsoft.com/office/officeart/2008/layout/VerticalCurvedList"/>
    <dgm:cxn modelId="{1D505DE4-3C5B-A241-9B42-CC5514F23A15}" type="presParOf" srcId="{F3E83639-C3D8-ED4F-9200-C65EC12D97DB}" destId="{B9337D73-3DC0-A041-970B-B93D3EB90350}" srcOrd="2" destOrd="0" presId="urn:microsoft.com/office/officeart/2008/layout/VerticalCurvedList"/>
    <dgm:cxn modelId="{EF12B3AD-06B9-464B-837D-9801C119AA77}" type="presParOf" srcId="{B9337D73-3DC0-A041-970B-B93D3EB90350}" destId="{7A43A34A-9498-F342-A949-F3B53FD1FBB9}" srcOrd="0" destOrd="0" presId="urn:microsoft.com/office/officeart/2008/layout/VerticalCurvedList"/>
    <dgm:cxn modelId="{07E8E7B2-3E1D-6E42-A1F0-D8CC0EDB782A}" type="presParOf" srcId="{F3E83639-C3D8-ED4F-9200-C65EC12D97DB}" destId="{8F91EDC2-BE7E-614B-8A97-217E0EBEE386}" srcOrd="3" destOrd="0" presId="urn:microsoft.com/office/officeart/2008/layout/VerticalCurvedList"/>
    <dgm:cxn modelId="{C2CEDFAD-5683-FD4A-9AA9-B14103A64671}" type="presParOf" srcId="{F3E83639-C3D8-ED4F-9200-C65EC12D97DB}" destId="{7DBE925E-0891-244F-8BAF-5232FCF55BC0}" srcOrd="4" destOrd="0" presId="urn:microsoft.com/office/officeart/2008/layout/VerticalCurvedList"/>
    <dgm:cxn modelId="{EEEDD03A-521E-F94F-83E2-BA9164DE4C39}" type="presParOf" srcId="{7DBE925E-0891-244F-8BAF-5232FCF55BC0}" destId="{37F1A144-FD03-0C4A-B730-D233BD89FFFB}" srcOrd="0" destOrd="0" presId="urn:microsoft.com/office/officeart/2008/layout/VerticalCurvedList"/>
    <dgm:cxn modelId="{0F8CE0B8-4D35-2D4D-AAC7-BBCEE3DC57A7}" type="presParOf" srcId="{F3E83639-C3D8-ED4F-9200-C65EC12D97DB}" destId="{E4FDAF40-9FEF-4F46-878D-30BE8A7A10FE}" srcOrd="5" destOrd="0" presId="urn:microsoft.com/office/officeart/2008/layout/VerticalCurvedList"/>
    <dgm:cxn modelId="{D3FECBB4-1EB6-7D4A-AA55-0CB5A5649C22}" type="presParOf" srcId="{F3E83639-C3D8-ED4F-9200-C65EC12D97DB}" destId="{72BA2F2C-6FC3-734F-A09B-6AF362FF3DF4}" srcOrd="6" destOrd="0" presId="urn:microsoft.com/office/officeart/2008/layout/VerticalCurvedList"/>
    <dgm:cxn modelId="{51B55E8C-2B5B-004E-9FB9-261AB53D8BEC}" type="presParOf" srcId="{72BA2F2C-6FC3-734F-A09B-6AF362FF3DF4}" destId="{42895D0E-664B-F946-BAA6-48505A957CD6}" srcOrd="0" destOrd="0" presId="urn:microsoft.com/office/officeart/2008/layout/VerticalCurvedList"/>
    <dgm:cxn modelId="{BAF0EF1B-40C6-1242-8EF0-C98F6B4E42F0}" type="presParOf" srcId="{F3E83639-C3D8-ED4F-9200-C65EC12D97DB}" destId="{A67FBCA9-10C7-2E46-B841-3E409FDBF5B2}" srcOrd="7" destOrd="0" presId="urn:microsoft.com/office/officeart/2008/layout/VerticalCurvedList"/>
    <dgm:cxn modelId="{30E93772-3EE6-2849-8F13-AEC2F5E9A5FC}" type="presParOf" srcId="{F3E83639-C3D8-ED4F-9200-C65EC12D97DB}" destId="{C421EE91-2DB5-4D4C-929D-0AF9F2AEBBB8}" srcOrd="8" destOrd="0" presId="urn:microsoft.com/office/officeart/2008/layout/VerticalCurvedList"/>
    <dgm:cxn modelId="{F385E266-3904-DA45-AD17-4A0B2D003011}" type="presParOf" srcId="{C421EE91-2DB5-4D4C-929D-0AF9F2AEBBB8}" destId="{3FAA07C7-0F86-5840-9919-9BD86BA14272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97B32FEC-1848-B14F-B975-E71EFA2C162F}" type="doc">
      <dgm:prSet loTypeId="urn:microsoft.com/office/officeart/2008/layout/VerticalCurvedList" loCatId="" qsTypeId="urn:microsoft.com/office/officeart/2009/2/quickstyle/3d8" qsCatId="3D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4B0FF9C2-1B86-EA42-90D8-39EEE2627D72}">
      <dgm:prSet phldrT="[Text]"/>
      <dgm:spPr>
        <a:solidFill>
          <a:srgbClr val="4472C4">
            <a:alpha val="25098"/>
          </a:srgbClr>
        </a:solidFill>
      </dgm:spPr>
      <dgm:t>
        <a:bodyPr/>
        <a:lstStyle/>
        <a:p>
          <a:r>
            <a:rPr lang="en-US" dirty="0"/>
            <a:t>Hunting speakers down: October 3</a:t>
          </a:r>
          <a:r>
            <a:rPr lang="en-US" baseline="30000" dirty="0"/>
            <a:t>rd</a:t>
          </a:r>
          <a:r>
            <a:rPr lang="en-US" dirty="0"/>
            <a:t>, 2023</a:t>
          </a:r>
        </a:p>
      </dgm:t>
    </dgm:pt>
    <dgm:pt modelId="{A37131DC-B9F9-7F47-A165-B3540BF7C204}" type="parTrans" cxnId="{FBC34579-E567-544B-8B95-6F689762AF72}">
      <dgm:prSet/>
      <dgm:spPr/>
      <dgm:t>
        <a:bodyPr/>
        <a:lstStyle/>
        <a:p>
          <a:endParaRPr lang="en-US"/>
        </a:p>
      </dgm:t>
    </dgm:pt>
    <dgm:pt modelId="{41D937C6-AD8F-364A-B738-FEFB996BFAD8}" type="sibTrans" cxnId="{FBC34579-E567-544B-8B95-6F689762AF72}">
      <dgm:prSet/>
      <dgm:spPr/>
      <dgm:t>
        <a:bodyPr/>
        <a:lstStyle/>
        <a:p>
          <a:endParaRPr lang="en-US"/>
        </a:p>
      </dgm:t>
    </dgm:pt>
    <dgm:pt modelId="{7478FC27-952B-194A-A35E-7CD863C37A2F}">
      <dgm:prSet phldrT="[Text]"/>
      <dgm:spPr>
        <a:solidFill>
          <a:srgbClr val="4472C4">
            <a:alpha val="50196"/>
          </a:srgbClr>
        </a:solidFill>
        <a:ln>
          <a:solidFill>
            <a:schemeClr val="accent1"/>
          </a:solidFill>
        </a:ln>
      </dgm:spPr>
      <dgm:t>
        <a:bodyPr/>
        <a:lstStyle/>
        <a:p>
          <a:r>
            <a:rPr lang="en-US" dirty="0"/>
            <a:t>IPAC’24 Abstract submission open: October 4</a:t>
          </a:r>
          <a:r>
            <a:rPr lang="en-US" baseline="30000" dirty="0"/>
            <a:t>th</a:t>
          </a:r>
          <a:r>
            <a:rPr lang="en-US" dirty="0"/>
            <a:t>, 2023</a:t>
          </a:r>
        </a:p>
      </dgm:t>
    </dgm:pt>
    <dgm:pt modelId="{23B2B58A-D34D-6D48-9E19-9124D802FE21}" type="parTrans" cxnId="{16A27C99-5867-854D-83F0-E3F4366933CF}">
      <dgm:prSet/>
      <dgm:spPr/>
      <dgm:t>
        <a:bodyPr/>
        <a:lstStyle/>
        <a:p>
          <a:endParaRPr lang="en-US"/>
        </a:p>
      </dgm:t>
    </dgm:pt>
    <dgm:pt modelId="{765A1B64-1CAA-4540-AEBC-A0B79A3C7874}" type="sibTrans" cxnId="{16A27C99-5867-854D-83F0-E3F4366933CF}">
      <dgm:prSet/>
      <dgm:spPr/>
      <dgm:t>
        <a:bodyPr/>
        <a:lstStyle/>
        <a:p>
          <a:endParaRPr lang="en-US"/>
        </a:p>
      </dgm:t>
    </dgm:pt>
    <dgm:pt modelId="{145D13CD-F0BA-584A-8327-0099CF694D4B}">
      <dgm:prSet phldrT="[Text]"/>
      <dgm:spPr/>
      <dgm:t>
        <a:bodyPr/>
        <a:lstStyle/>
        <a:p>
          <a:r>
            <a:rPr lang="en-US" dirty="0"/>
            <a:t>JTM’23: November 28</a:t>
          </a:r>
          <a:r>
            <a:rPr lang="en-US" baseline="30000" dirty="0"/>
            <a:t>th</a:t>
          </a:r>
          <a:r>
            <a:rPr lang="en-US" dirty="0"/>
            <a:t> – December 1</a:t>
          </a:r>
          <a:r>
            <a:rPr lang="en-US" baseline="30000" dirty="0"/>
            <a:t>st</a:t>
          </a:r>
          <a:r>
            <a:rPr lang="en-US" dirty="0"/>
            <a:t>.</a:t>
          </a:r>
        </a:p>
      </dgm:t>
    </dgm:pt>
    <dgm:pt modelId="{0AF5A625-00FF-AC4A-9029-2121787FB58D}" type="parTrans" cxnId="{062F9BC4-72D4-8447-8090-B6E734E087FE}">
      <dgm:prSet/>
      <dgm:spPr/>
      <dgm:t>
        <a:bodyPr/>
        <a:lstStyle/>
        <a:p>
          <a:endParaRPr lang="en-US"/>
        </a:p>
      </dgm:t>
    </dgm:pt>
    <dgm:pt modelId="{A830D318-C896-7D4C-91BC-A36A61303F09}" type="sibTrans" cxnId="{062F9BC4-72D4-8447-8090-B6E734E087FE}">
      <dgm:prSet/>
      <dgm:spPr/>
      <dgm:t>
        <a:bodyPr/>
        <a:lstStyle/>
        <a:p>
          <a:endParaRPr lang="en-US"/>
        </a:p>
      </dgm:t>
    </dgm:pt>
    <dgm:pt modelId="{26500639-90AD-E048-8D55-3AAB469BD28E}">
      <dgm:prSet/>
      <dgm:spPr>
        <a:solidFill>
          <a:srgbClr val="4472C4">
            <a:alpha val="50196"/>
          </a:srgbClr>
        </a:solidFill>
      </dgm:spPr>
      <dgm:t>
        <a:bodyPr/>
        <a:lstStyle/>
        <a:p>
          <a:r>
            <a:rPr lang="en-US" dirty="0"/>
            <a:t>IPAC’24 Abstract submission closed: December 12, 2023</a:t>
          </a:r>
        </a:p>
      </dgm:t>
    </dgm:pt>
    <dgm:pt modelId="{D38C4431-C46A-5A43-99A9-E52BE3B4AD27}" type="parTrans" cxnId="{247E4492-47A4-3D4F-897D-B108496B5771}">
      <dgm:prSet/>
      <dgm:spPr/>
      <dgm:t>
        <a:bodyPr/>
        <a:lstStyle/>
        <a:p>
          <a:endParaRPr lang="en-US"/>
        </a:p>
      </dgm:t>
    </dgm:pt>
    <dgm:pt modelId="{6888FBCF-846A-434E-99AD-2519B31B2927}" type="sibTrans" cxnId="{247E4492-47A4-3D4F-897D-B108496B5771}">
      <dgm:prSet/>
      <dgm:spPr/>
      <dgm:t>
        <a:bodyPr/>
        <a:lstStyle/>
        <a:p>
          <a:endParaRPr lang="en-US"/>
        </a:p>
      </dgm:t>
    </dgm:pt>
    <dgm:pt modelId="{4B9167D0-AD3E-B741-8DC0-1941D43E462F}" type="pres">
      <dgm:prSet presAssocID="{97B32FEC-1848-B14F-B975-E71EFA2C162F}" presName="Name0" presStyleCnt="0">
        <dgm:presLayoutVars>
          <dgm:chMax val="7"/>
          <dgm:chPref val="7"/>
          <dgm:dir/>
        </dgm:presLayoutVars>
      </dgm:prSet>
      <dgm:spPr/>
    </dgm:pt>
    <dgm:pt modelId="{F3E83639-C3D8-ED4F-9200-C65EC12D97DB}" type="pres">
      <dgm:prSet presAssocID="{97B32FEC-1848-B14F-B975-E71EFA2C162F}" presName="Name1" presStyleCnt="0"/>
      <dgm:spPr/>
    </dgm:pt>
    <dgm:pt modelId="{E60C9B30-02C3-0847-8F4B-6976DA966BD5}" type="pres">
      <dgm:prSet presAssocID="{97B32FEC-1848-B14F-B975-E71EFA2C162F}" presName="cycle" presStyleCnt="0"/>
      <dgm:spPr/>
    </dgm:pt>
    <dgm:pt modelId="{2144CB2A-675A-E945-8FEB-61B76EC87DC9}" type="pres">
      <dgm:prSet presAssocID="{97B32FEC-1848-B14F-B975-E71EFA2C162F}" presName="srcNode" presStyleLbl="node1" presStyleIdx="0" presStyleCnt="4"/>
      <dgm:spPr/>
    </dgm:pt>
    <dgm:pt modelId="{FE7AFC44-0D06-1C4A-A37C-6E23865FEBD3}" type="pres">
      <dgm:prSet presAssocID="{97B32FEC-1848-B14F-B975-E71EFA2C162F}" presName="conn" presStyleLbl="parChTrans1D2" presStyleIdx="0" presStyleCnt="1"/>
      <dgm:spPr/>
    </dgm:pt>
    <dgm:pt modelId="{29B84D84-BAF9-1A4A-876C-1489EA9E07A5}" type="pres">
      <dgm:prSet presAssocID="{97B32FEC-1848-B14F-B975-E71EFA2C162F}" presName="extraNode" presStyleLbl="node1" presStyleIdx="0" presStyleCnt="4"/>
      <dgm:spPr/>
    </dgm:pt>
    <dgm:pt modelId="{F1770317-EB5D-C745-8772-A01169B9933F}" type="pres">
      <dgm:prSet presAssocID="{97B32FEC-1848-B14F-B975-E71EFA2C162F}" presName="dstNode" presStyleLbl="node1" presStyleIdx="0" presStyleCnt="4"/>
      <dgm:spPr/>
    </dgm:pt>
    <dgm:pt modelId="{FFA9EE7E-AC49-3C48-858C-5202BEF9D878}" type="pres">
      <dgm:prSet presAssocID="{4B0FF9C2-1B86-EA42-90D8-39EEE2627D72}" presName="text_1" presStyleLbl="node1" presStyleIdx="0" presStyleCnt="4">
        <dgm:presLayoutVars>
          <dgm:bulletEnabled val="1"/>
        </dgm:presLayoutVars>
      </dgm:prSet>
      <dgm:spPr/>
    </dgm:pt>
    <dgm:pt modelId="{B9337D73-3DC0-A041-970B-B93D3EB90350}" type="pres">
      <dgm:prSet presAssocID="{4B0FF9C2-1B86-EA42-90D8-39EEE2627D72}" presName="accent_1" presStyleCnt="0"/>
      <dgm:spPr/>
    </dgm:pt>
    <dgm:pt modelId="{7A43A34A-9498-F342-A949-F3B53FD1FBB9}" type="pres">
      <dgm:prSet presAssocID="{4B0FF9C2-1B86-EA42-90D8-39EEE2627D72}" presName="accentRepeatNode" presStyleLbl="solidFgAcc1" presStyleIdx="0" presStyleCnt="4"/>
      <dgm:spPr/>
    </dgm:pt>
    <dgm:pt modelId="{8F91EDC2-BE7E-614B-8A97-217E0EBEE386}" type="pres">
      <dgm:prSet presAssocID="{7478FC27-952B-194A-A35E-7CD863C37A2F}" presName="text_2" presStyleLbl="node1" presStyleIdx="1" presStyleCnt="4">
        <dgm:presLayoutVars>
          <dgm:bulletEnabled val="1"/>
        </dgm:presLayoutVars>
      </dgm:prSet>
      <dgm:spPr/>
    </dgm:pt>
    <dgm:pt modelId="{7DBE925E-0891-244F-8BAF-5232FCF55BC0}" type="pres">
      <dgm:prSet presAssocID="{7478FC27-952B-194A-A35E-7CD863C37A2F}" presName="accent_2" presStyleCnt="0"/>
      <dgm:spPr/>
    </dgm:pt>
    <dgm:pt modelId="{37F1A144-FD03-0C4A-B730-D233BD89FFFB}" type="pres">
      <dgm:prSet presAssocID="{7478FC27-952B-194A-A35E-7CD863C37A2F}" presName="accentRepeatNode" presStyleLbl="solidFgAcc1" presStyleIdx="1" presStyleCnt="4"/>
      <dgm:spPr/>
    </dgm:pt>
    <dgm:pt modelId="{E4FDAF40-9FEF-4F46-878D-30BE8A7A10FE}" type="pres">
      <dgm:prSet presAssocID="{145D13CD-F0BA-584A-8327-0099CF694D4B}" presName="text_3" presStyleLbl="node1" presStyleIdx="2" presStyleCnt="4">
        <dgm:presLayoutVars>
          <dgm:bulletEnabled val="1"/>
        </dgm:presLayoutVars>
      </dgm:prSet>
      <dgm:spPr/>
    </dgm:pt>
    <dgm:pt modelId="{72BA2F2C-6FC3-734F-A09B-6AF362FF3DF4}" type="pres">
      <dgm:prSet presAssocID="{145D13CD-F0BA-584A-8327-0099CF694D4B}" presName="accent_3" presStyleCnt="0"/>
      <dgm:spPr/>
    </dgm:pt>
    <dgm:pt modelId="{42895D0E-664B-F946-BAA6-48505A957CD6}" type="pres">
      <dgm:prSet presAssocID="{145D13CD-F0BA-584A-8327-0099CF694D4B}" presName="accentRepeatNode" presStyleLbl="solidFgAcc1" presStyleIdx="2" presStyleCnt="4"/>
      <dgm:spPr/>
    </dgm:pt>
    <dgm:pt modelId="{A67FBCA9-10C7-2E46-B841-3E409FDBF5B2}" type="pres">
      <dgm:prSet presAssocID="{26500639-90AD-E048-8D55-3AAB469BD28E}" presName="text_4" presStyleLbl="node1" presStyleIdx="3" presStyleCnt="4">
        <dgm:presLayoutVars>
          <dgm:bulletEnabled val="1"/>
        </dgm:presLayoutVars>
      </dgm:prSet>
      <dgm:spPr/>
    </dgm:pt>
    <dgm:pt modelId="{C421EE91-2DB5-4D4C-929D-0AF9F2AEBBB8}" type="pres">
      <dgm:prSet presAssocID="{26500639-90AD-E048-8D55-3AAB469BD28E}" presName="accent_4" presStyleCnt="0"/>
      <dgm:spPr/>
    </dgm:pt>
    <dgm:pt modelId="{3FAA07C7-0F86-5840-9919-9BD86BA14272}" type="pres">
      <dgm:prSet presAssocID="{26500639-90AD-E048-8D55-3AAB469BD28E}" presName="accentRepeatNode" presStyleLbl="solidFgAcc1" presStyleIdx="3" presStyleCnt="4"/>
      <dgm:spPr/>
    </dgm:pt>
  </dgm:ptLst>
  <dgm:cxnLst>
    <dgm:cxn modelId="{CB154711-B159-E642-AD23-14B27E3A1787}" type="presOf" srcId="{41D937C6-AD8F-364A-B738-FEFB996BFAD8}" destId="{FE7AFC44-0D06-1C4A-A37C-6E23865FEBD3}" srcOrd="0" destOrd="0" presId="urn:microsoft.com/office/officeart/2008/layout/VerticalCurvedList"/>
    <dgm:cxn modelId="{FDF1CF4E-36B3-744A-AB11-CBBDDDD599D4}" type="presOf" srcId="{26500639-90AD-E048-8D55-3AAB469BD28E}" destId="{A67FBCA9-10C7-2E46-B841-3E409FDBF5B2}" srcOrd="0" destOrd="0" presId="urn:microsoft.com/office/officeart/2008/layout/VerticalCurvedList"/>
    <dgm:cxn modelId="{F42D4351-3688-BB48-80FF-DD9C76EB6BDD}" type="presOf" srcId="{4B0FF9C2-1B86-EA42-90D8-39EEE2627D72}" destId="{FFA9EE7E-AC49-3C48-858C-5202BEF9D878}" srcOrd="0" destOrd="0" presId="urn:microsoft.com/office/officeart/2008/layout/VerticalCurvedList"/>
    <dgm:cxn modelId="{FBC34579-E567-544B-8B95-6F689762AF72}" srcId="{97B32FEC-1848-B14F-B975-E71EFA2C162F}" destId="{4B0FF9C2-1B86-EA42-90D8-39EEE2627D72}" srcOrd="0" destOrd="0" parTransId="{A37131DC-B9F9-7F47-A165-B3540BF7C204}" sibTransId="{41D937C6-AD8F-364A-B738-FEFB996BFAD8}"/>
    <dgm:cxn modelId="{5F60087D-5B8A-FA4C-BE19-7175D8A091A9}" type="presOf" srcId="{97B32FEC-1848-B14F-B975-E71EFA2C162F}" destId="{4B9167D0-AD3E-B741-8DC0-1941D43E462F}" srcOrd="0" destOrd="0" presId="urn:microsoft.com/office/officeart/2008/layout/VerticalCurvedList"/>
    <dgm:cxn modelId="{247E4492-47A4-3D4F-897D-B108496B5771}" srcId="{97B32FEC-1848-B14F-B975-E71EFA2C162F}" destId="{26500639-90AD-E048-8D55-3AAB469BD28E}" srcOrd="3" destOrd="0" parTransId="{D38C4431-C46A-5A43-99A9-E52BE3B4AD27}" sibTransId="{6888FBCF-846A-434E-99AD-2519B31B2927}"/>
    <dgm:cxn modelId="{16A27C99-5867-854D-83F0-E3F4366933CF}" srcId="{97B32FEC-1848-B14F-B975-E71EFA2C162F}" destId="{7478FC27-952B-194A-A35E-7CD863C37A2F}" srcOrd="1" destOrd="0" parTransId="{23B2B58A-D34D-6D48-9E19-9124D802FE21}" sibTransId="{765A1B64-1CAA-4540-AEBC-A0B79A3C7874}"/>
    <dgm:cxn modelId="{1CAA01A6-97B0-9F47-8547-17352A111D0D}" type="presOf" srcId="{7478FC27-952B-194A-A35E-7CD863C37A2F}" destId="{8F91EDC2-BE7E-614B-8A97-217E0EBEE386}" srcOrd="0" destOrd="0" presId="urn:microsoft.com/office/officeart/2008/layout/VerticalCurvedList"/>
    <dgm:cxn modelId="{062F9BC4-72D4-8447-8090-B6E734E087FE}" srcId="{97B32FEC-1848-B14F-B975-E71EFA2C162F}" destId="{145D13CD-F0BA-584A-8327-0099CF694D4B}" srcOrd="2" destOrd="0" parTransId="{0AF5A625-00FF-AC4A-9029-2121787FB58D}" sibTransId="{A830D318-C896-7D4C-91BC-A36A61303F09}"/>
    <dgm:cxn modelId="{C5DAAFD2-1EFC-3048-93BF-93AC80F98509}" type="presOf" srcId="{145D13CD-F0BA-584A-8327-0099CF694D4B}" destId="{E4FDAF40-9FEF-4F46-878D-30BE8A7A10FE}" srcOrd="0" destOrd="0" presId="urn:microsoft.com/office/officeart/2008/layout/VerticalCurvedList"/>
    <dgm:cxn modelId="{A43ECCEF-9251-7A4D-8CE3-B2A2E48A8953}" type="presParOf" srcId="{4B9167D0-AD3E-B741-8DC0-1941D43E462F}" destId="{F3E83639-C3D8-ED4F-9200-C65EC12D97DB}" srcOrd="0" destOrd="0" presId="urn:microsoft.com/office/officeart/2008/layout/VerticalCurvedList"/>
    <dgm:cxn modelId="{81C147E0-6C52-6A4F-B89C-0916D34D76DC}" type="presParOf" srcId="{F3E83639-C3D8-ED4F-9200-C65EC12D97DB}" destId="{E60C9B30-02C3-0847-8F4B-6976DA966BD5}" srcOrd="0" destOrd="0" presId="urn:microsoft.com/office/officeart/2008/layout/VerticalCurvedList"/>
    <dgm:cxn modelId="{F24842AB-4C6F-974A-83C5-44F136AFFE74}" type="presParOf" srcId="{E60C9B30-02C3-0847-8F4B-6976DA966BD5}" destId="{2144CB2A-675A-E945-8FEB-61B76EC87DC9}" srcOrd="0" destOrd="0" presId="urn:microsoft.com/office/officeart/2008/layout/VerticalCurvedList"/>
    <dgm:cxn modelId="{2465A214-74A4-2A49-BB10-2E79A41686F4}" type="presParOf" srcId="{E60C9B30-02C3-0847-8F4B-6976DA966BD5}" destId="{FE7AFC44-0D06-1C4A-A37C-6E23865FEBD3}" srcOrd="1" destOrd="0" presId="urn:microsoft.com/office/officeart/2008/layout/VerticalCurvedList"/>
    <dgm:cxn modelId="{2897DCF7-2138-E24A-8BAE-1010C37400DD}" type="presParOf" srcId="{E60C9B30-02C3-0847-8F4B-6976DA966BD5}" destId="{29B84D84-BAF9-1A4A-876C-1489EA9E07A5}" srcOrd="2" destOrd="0" presId="urn:microsoft.com/office/officeart/2008/layout/VerticalCurvedList"/>
    <dgm:cxn modelId="{152C4A9A-21BB-2043-98B2-A0660D01AE8F}" type="presParOf" srcId="{E60C9B30-02C3-0847-8F4B-6976DA966BD5}" destId="{F1770317-EB5D-C745-8772-A01169B9933F}" srcOrd="3" destOrd="0" presId="urn:microsoft.com/office/officeart/2008/layout/VerticalCurvedList"/>
    <dgm:cxn modelId="{B26A83F0-1500-B14F-B5FE-1C6BDCE5D25F}" type="presParOf" srcId="{F3E83639-C3D8-ED4F-9200-C65EC12D97DB}" destId="{FFA9EE7E-AC49-3C48-858C-5202BEF9D878}" srcOrd="1" destOrd="0" presId="urn:microsoft.com/office/officeart/2008/layout/VerticalCurvedList"/>
    <dgm:cxn modelId="{1D505DE4-3C5B-A241-9B42-CC5514F23A15}" type="presParOf" srcId="{F3E83639-C3D8-ED4F-9200-C65EC12D97DB}" destId="{B9337D73-3DC0-A041-970B-B93D3EB90350}" srcOrd="2" destOrd="0" presId="urn:microsoft.com/office/officeart/2008/layout/VerticalCurvedList"/>
    <dgm:cxn modelId="{EF12B3AD-06B9-464B-837D-9801C119AA77}" type="presParOf" srcId="{B9337D73-3DC0-A041-970B-B93D3EB90350}" destId="{7A43A34A-9498-F342-A949-F3B53FD1FBB9}" srcOrd="0" destOrd="0" presId="urn:microsoft.com/office/officeart/2008/layout/VerticalCurvedList"/>
    <dgm:cxn modelId="{07E8E7B2-3E1D-6E42-A1F0-D8CC0EDB782A}" type="presParOf" srcId="{F3E83639-C3D8-ED4F-9200-C65EC12D97DB}" destId="{8F91EDC2-BE7E-614B-8A97-217E0EBEE386}" srcOrd="3" destOrd="0" presId="urn:microsoft.com/office/officeart/2008/layout/VerticalCurvedList"/>
    <dgm:cxn modelId="{C2CEDFAD-5683-FD4A-9AA9-B14103A64671}" type="presParOf" srcId="{F3E83639-C3D8-ED4F-9200-C65EC12D97DB}" destId="{7DBE925E-0891-244F-8BAF-5232FCF55BC0}" srcOrd="4" destOrd="0" presId="urn:microsoft.com/office/officeart/2008/layout/VerticalCurvedList"/>
    <dgm:cxn modelId="{EEEDD03A-521E-F94F-83E2-BA9164DE4C39}" type="presParOf" srcId="{7DBE925E-0891-244F-8BAF-5232FCF55BC0}" destId="{37F1A144-FD03-0C4A-B730-D233BD89FFFB}" srcOrd="0" destOrd="0" presId="urn:microsoft.com/office/officeart/2008/layout/VerticalCurvedList"/>
    <dgm:cxn modelId="{0F8CE0B8-4D35-2D4D-AAC7-BBCEE3DC57A7}" type="presParOf" srcId="{F3E83639-C3D8-ED4F-9200-C65EC12D97DB}" destId="{E4FDAF40-9FEF-4F46-878D-30BE8A7A10FE}" srcOrd="5" destOrd="0" presId="urn:microsoft.com/office/officeart/2008/layout/VerticalCurvedList"/>
    <dgm:cxn modelId="{D3FECBB4-1EB6-7D4A-AA55-0CB5A5649C22}" type="presParOf" srcId="{F3E83639-C3D8-ED4F-9200-C65EC12D97DB}" destId="{72BA2F2C-6FC3-734F-A09B-6AF362FF3DF4}" srcOrd="6" destOrd="0" presId="urn:microsoft.com/office/officeart/2008/layout/VerticalCurvedList"/>
    <dgm:cxn modelId="{51B55E8C-2B5B-004E-9FB9-261AB53D8BEC}" type="presParOf" srcId="{72BA2F2C-6FC3-734F-A09B-6AF362FF3DF4}" destId="{42895D0E-664B-F946-BAA6-48505A957CD6}" srcOrd="0" destOrd="0" presId="urn:microsoft.com/office/officeart/2008/layout/VerticalCurvedList"/>
    <dgm:cxn modelId="{BAF0EF1B-40C6-1242-8EF0-C98F6B4E42F0}" type="presParOf" srcId="{F3E83639-C3D8-ED4F-9200-C65EC12D97DB}" destId="{A67FBCA9-10C7-2E46-B841-3E409FDBF5B2}" srcOrd="7" destOrd="0" presId="urn:microsoft.com/office/officeart/2008/layout/VerticalCurvedList"/>
    <dgm:cxn modelId="{30E93772-3EE6-2849-8F13-AEC2F5E9A5FC}" type="presParOf" srcId="{F3E83639-C3D8-ED4F-9200-C65EC12D97DB}" destId="{C421EE91-2DB5-4D4C-929D-0AF9F2AEBBB8}" srcOrd="8" destOrd="0" presId="urn:microsoft.com/office/officeart/2008/layout/VerticalCurvedList"/>
    <dgm:cxn modelId="{F385E266-3904-DA45-AD17-4A0B2D003011}" type="presParOf" srcId="{C421EE91-2DB5-4D4C-929D-0AF9F2AEBBB8}" destId="{3FAA07C7-0F86-5840-9919-9BD86BA14272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97B32FEC-1848-B14F-B975-E71EFA2C162F}" type="doc">
      <dgm:prSet loTypeId="urn:microsoft.com/office/officeart/2008/layout/VerticalCurvedList" loCatId="" qsTypeId="urn:microsoft.com/office/officeart/2009/2/quickstyle/3d8" qsCatId="3D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4B0FF9C2-1B86-EA42-90D8-39EEE2627D72}">
      <dgm:prSet phldrT="[Text]"/>
      <dgm:spPr>
        <a:solidFill>
          <a:srgbClr val="4472C4">
            <a:alpha val="25098"/>
          </a:srgbClr>
        </a:solidFill>
      </dgm:spPr>
      <dgm:t>
        <a:bodyPr/>
        <a:lstStyle/>
        <a:p>
          <a:r>
            <a:rPr lang="en-US" dirty="0"/>
            <a:t>IPAC’24 Abstract submission open: October 4</a:t>
          </a:r>
          <a:r>
            <a:rPr lang="en-US" baseline="30000" dirty="0"/>
            <a:t>th</a:t>
          </a:r>
          <a:r>
            <a:rPr lang="en-US" dirty="0"/>
            <a:t>, 2023</a:t>
          </a:r>
        </a:p>
      </dgm:t>
    </dgm:pt>
    <dgm:pt modelId="{A37131DC-B9F9-7F47-A165-B3540BF7C204}" type="parTrans" cxnId="{FBC34579-E567-544B-8B95-6F689762AF72}">
      <dgm:prSet/>
      <dgm:spPr/>
      <dgm:t>
        <a:bodyPr/>
        <a:lstStyle/>
        <a:p>
          <a:endParaRPr lang="en-US"/>
        </a:p>
      </dgm:t>
    </dgm:pt>
    <dgm:pt modelId="{41D937C6-AD8F-364A-B738-FEFB996BFAD8}" type="sibTrans" cxnId="{FBC34579-E567-544B-8B95-6F689762AF72}">
      <dgm:prSet/>
      <dgm:spPr/>
      <dgm:t>
        <a:bodyPr/>
        <a:lstStyle/>
        <a:p>
          <a:endParaRPr lang="en-US"/>
        </a:p>
      </dgm:t>
    </dgm:pt>
    <dgm:pt modelId="{7478FC27-952B-194A-A35E-7CD863C37A2F}">
      <dgm:prSet phldrT="[Text]"/>
      <dgm:spPr>
        <a:solidFill>
          <a:srgbClr val="4472C4">
            <a:alpha val="50196"/>
          </a:srgbClr>
        </a:solidFill>
        <a:ln>
          <a:solidFill>
            <a:schemeClr val="accent1"/>
          </a:solidFill>
        </a:ln>
      </dgm:spPr>
      <dgm:t>
        <a:bodyPr/>
        <a:lstStyle/>
        <a:p>
          <a:r>
            <a:rPr lang="en-US" dirty="0"/>
            <a:t>JTM’23: November 28</a:t>
          </a:r>
          <a:r>
            <a:rPr lang="en-US" baseline="30000" dirty="0"/>
            <a:t>th</a:t>
          </a:r>
          <a:r>
            <a:rPr lang="en-US" dirty="0"/>
            <a:t> – December 1</a:t>
          </a:r>
          <a:r>
            <a:rPr lang="en-US" baseline="30000" dirty="0"/>
            <a:t>st</a:t>
          </a:r>
          <a:r>
            <a:rPr lang="en-US" dirty="0"/>
            <a:t>.</a:t>
          </a:r>
        </a:p>
      </dgm:t>
    </dgm:pt>
    <dgm:pt modelId="{23B2B58A-D34D-6D48-9E19-9124D802FE21}" type="parTrans" cxnId="{16A27C99-5867-854D-83F0-E3F4366933CF}">
      <dgm:prSet/>
      <dgm:spPr/>
      <dgm:t>
        <a:bodyPr/>
        <a:lstStyle/>
        <a:p>
          <a:endParaRPr lang="en-US"/>
        </a:p>
      </dgm:t>
    </dgm:pt>
    <dgm:pt modelId="{765A1B64-1CAA-4540-AEBC-A0B79A3C7874}" type="sibTrans" cxnId="{16A27C99-5867-854D-83F0-E3F4366933CF}">
      <dgm:prSet/>
      <dgm:spPr/>
      <dgm:t>
        <a:bodyPr/>
        <a:lstStyle/>
        <a:p>
          <a:endParaRPr lang="en-US"/>
        </a:p>
      </dgm:t>
    </dgm:pt>
    <dgm:pt modelId="{145D13CD-F0BA-584A-8327-0099CF694D4B}">
      <dgm:prSet phldrT="[Text]"/>
      <dgm:spPr/>
      <dgm:t>
        <a:bodyPr/>
        <a:lstStyle/>
        <a:p>
          <a:r>
            <a:rPr lang="en-US" dirty="0"/>
            <a:t>IPAC’24 Abstract submission closed: December 12, 2023</a:t>
          </a:r>
        </a:p>
      </dgm:t>
    </dgm:pt>
    <dgm:pt modelId="{0AF5A625-00FF-AC4A-9029-2121787FB58D}" type="parTrans" cxnId="{062F9BC4-72D4-8447-8090-B6E734E087FE}">
      <dgm:prSet/>
      <dgm:spPr/>
      <dgm:t>
        <a:bodyPr/>
        <a:lstStyle/>
        <a:p>
          <a:endParaRPr lang="en-US"/>
        </a:p>
      </dgm:t>
    </dgm:pt>
    <dgm:pt modelId="{A830D318-C896-7D4C-91BC-A36A61303F09}" type="sibTrans" cxnId="{062F9BC4-72D4-8447-8090-B6E734E087FE}">
      <dgm:prSet/>
      <dgm:spPr/>
      <dgm:t>
        <a:bodyPr/>
        <a:lstStyle/>
        <a:p>
          <a:endParaRPr lang="en-US"/>
        </a:p>
      </dgm:t>
    </dgm:pt>
    <dgm:pt modelId="{26500639-90AD-E048-8D55-3AAB469BD28E}">
      <dgm:prSet/>
      <dgm:spPr>
        <a:solidFill>
          <a:srgbClr val="4472C4">
            <a:alpha val="50196"/>
          </a:srgbClr>
        </a:solidFill>
      </dgm:spPr>
      <dgm:t>
        <a:bodyPr/>
        <a:lstStyle/>
        <a:p>
          <a:r>
            <a:rPr lang="en-US" dirty="0"/>
            <a:t>IPAC’24 SPC3: January 11-13, 2024</a:t>
          </a:r>
        </a:p>
      </dgm:t>
    </dgm:pt>
    <dgm:pt modelId="{D38C4431-C46A-5A43-99A9-E52BE3B4AD27}" type="parTrans" cxnId="{247E4492-47A4-3D4F-897D-B108496B5771}">
      <dgm:prSet/>
      <dgm:spPr/>
      <dgm:t>
        <a:bodyPr/>
        <a:lstStyle/>
        <a:p>
          <a:endParaRPr lang="en-US"/>
        </a:p>
      </dgm:t>
    </dgm:pt>
    <dgm:pt modelId="{6888FBCF-846A-434E-99AD-2519B31B2927}" type="sibTrans" cxnId="{247E4492-47A4-3D4F-897D-B108496B5771}">
      <dgm:prSet/>
      <dgm:spPr/>
      <dgm:t>
        <a:bodyPr/>
        <a:lstStyle/>
        <a:p>
          <a:endParaRPr lang="en-US"/>
        </a:p>
      </dgm:t>
    </dgm:pt>
    <dgm:pt modelId="{4B9167D0-AD3E-B741-8DC0-1941D43E462F}" type="pres">
      <dgm:prSet presAssocID="{97B32FEC-1848-B14F-B975-E71EFA2C162F}" presName="Name0" presStyleCnt="0">
        <dgm:presLayoutVars>
          <dgm:chMax val="7"/>
          <dgm:chPref val="7"/>
          <dgm:dir/>
        </dgm:presLayoutVars>
      </dgm:prSet>
      <dgm:spPr/>
    </dgm:pt>
    <dgm:pt modelId="{F3E83639-C3D8-ED4F-9200-C65EC12D97DB}" type="pres">
      <dgm:prSet presAssocID="{97B32FEC-1848-B14F-B975-E71EFA2C162F}" presName="Name1" presStyleCnt="0"/>
      <dgm:spPr/>
    </dgm:pt>
    <dgm:pt modelId="{E60C9B30-02C3-0847-8F4B-6976DA966BD5}" type="pres">
      <dgm:prSet presAssocID="{97B32FEC-1848-B14F-B975-E71EFA2C162F}" presName="cycle" presStyleCnt="0"/>
      <dgm:spPr/>
    </dgm:pt>
    <dgm:pt modelId="{2144CB2A-675A-E945-8FEB-61B76EC87DC9}" type="pres">
      <dgm:prSet presAssocID="{97B32FEC-1848-B14F-B975-E71EFA2C162F}" presName="srcNode" presStyleLbl="node1" presStyleIdx="0" presStyleCnt="4"/>
      <dgm:spPr/>
    </dgm:pt>
    <dgm:pt modelId="{FE7AFC44-0D06-1C4A-A37C-6E23865FEBD3}" type="pres">
      <dgm:prSet presAssocID="{97B32FEC-1848-B14F-B975-E71EFA2C162F}" presName="conn" presStyleLbl="parChTrans1D2" presStyleIdx="0" presStyleCnt="1"/>
      <dgm:spPr/>
    </dgm:pt>
    <dgm:pt modelId="{29B84D84-BAF9-1A4A-876C-1489EA9E07A5}" type="pres">
      <dgm:prSet presAssocID="{97B32FEC-1848-B14F-B975-E71EFA2C162F}" presName="extraNode" presStyleLbl="node1" presStyleIdx="0" presStyleCnt="4"/>
      <dgm:spPr/>
    </dgm:pt>
    <dgm:pt modelId="{F1770317-EB5D-C745-8772-A01169B9933F}" type="pres">
      <dgm:prSet presAssocID="{97B32FEC-1848-B14F-B975-E71EFA2C162F}" presName="dstNode" presStyleLbl="node1" presStyleIdx="0" presStyleCnt="4"/>
      <dgm:spPr/>
    </dgm:pt>
    <dgm:pt modelId="{FFA9EE7E-AC49-3C48-858C-5202BEF9D878}" type="pres">
      <dgm:prSet presAssocID="{4B0FF9C2-1B86-EA42-90D8-39EEE2627D72}" presName="text_1" presStyleLbl="node1" presStyleIdx="0" presStyleCnt="4">
        <dgm:presLayoutVars>
          <dgm:bulletEnabled val="1"/>
        </dgm:presLayoutVars>
      </dgm:prSet>
      <dgm:spPr/>
    </dgm:pt>
    <dgm:pt modelId="{B9337D73-3DC0-A041-970B-B93D3EB90350}" type="pres">
      <dgm:prSet presAssocID="{4B0FF9C2-1B86-EA42-90D8-39EEE2627D72}" presName="accent_1" presStyleCnt="0"/>
      <dgm:spPr/>
    </dgm:pt>
    <dgm:pt modelId="{7A43A34A-9498-F342-A949-F3B53FD1FBB9}" type="pres">
      <dgm:prSet presAssocID="{4B0FF9C2-1B86-EA42-90D8-39EEE2627D72}" presName="accentRepeatNode" presStyleLbl="solidFgAcc1" presStyleIdx="0" presStyleCnt="4"/>
      <dgm:spPr/>
    </dgm:pt>
    <dgm:pt modelId="{8F91EDC2-BE7E-614B-8A97-217E0EBEE386}" type="pres">
      <dgm:prSet presAssocID="{7478FC27-952B-194A-A35E-7CD863C37A2F}" presName="text_2" presStyleLbl="node1" presStyleIdx="1" presStyleCnt="4">
        <dgm:presLayoutVars>
          <dgm:bulletEnabled val="1"/>
        </dgm:presLayoutVars>
      </dgm:prSet>
      <dgm:spPr/>
    </dgm:pt>
    <dgm:pt modelId="{7DBE925E-0891-244F-8BAF-5232FCF55BC0}" type="pres">
      <dgm:prSet presAssocID="{7478FC27-952B-194A-A35E-7CD863C37A2F}" presName="accent_2" presStyleCnt="0"/>
      <dgm:spPr/>
    </dgm:pt>
    <dgm:pt modelId="{37F1A144-FD03-0C4A-B730-D233BD89FFFB}" type="pres">
      <dgm:prSet presAssocID="{7478FC27-952B-194A-A35E-7CD863C37A2F}" presName="accentRepeatNode" presStyleLbl="solidFgAcc1" presStyleIdx="1" presStyleCnt="4"/>
      <dgm:spPr/>
    </dgm:pt>
    <dgm:pt modelId="{E4FDAF40-9FEF-4F46-878D-30BE8A7A10FE}" type="pres">
      <dgm:prSet presAssocID="{145D13CD-F0BA-584A-8327-0099CF694D4B}" presName="text_3" presStyleLbl="node1" presStyleIdx="2" presStyleCnt="4">
        <dgm:presLayoutVars>
          <dgm:bulletEnabled val="1"/>
        </dgm:presLayoutVars>
      </dgm:prSet>
      <dgm:spPr/>
    </dgm:pt>
    <dgm:pt modelId="{72BA2F2C-6FC3-734F-A09B-6AF362FF3DF4}" type="pres">
      <dgm:prSet presAssocID="{145D13CD-F0BA-584A-8327-0099CF694D4B}" presName="accent_3" presStyleCnt="0"/>
      <dgm:spPr/>
    </dgm:pt>
    <dgm:pt modelId="{42895D0E-664B-F946-BAA6-48505A957CD6}" type="pres">
      <dgm:prSet presAssocID="{145D13CD-F0BA-584A-8327-0099CF694D4B}" presName="accentRepeatNode" presStyleLbl="solidFgAcc1" presStyleIdx="2" presStyleCnt="4"/>
      <dgm:spPr/>
    </dgm:pt>
    <dgm:pt modelId="{A67FBCA9-10C7-2E46-B841-3E409FDBF5B2}" type="pres">
      <dgm:prSet presAssocID="{26500639-90AD-E048-8D55-3AAB469BD28E}" presName="text_4" presStyleLbl="node1" presStyleIdx="3" presStyleCnt="4">
        <dgm:presLayoutVars>
          <dgm:bulletEnabled val="1"/>
        </dgm:presLayoutVars>
      </dgm:prSet>
      <dgm:spPr/>
    </dgm:pt>
    <dgm:pt modelId="{C421EE91-2DB5-4D4C-929D-0AF9F2AEBBB8}" type="pres">
      <dgm:prSet presAssocID="{26500639-90AD-E048-8D55-3AAB469BD28E}" presName="accent_4" presStyleCnt="0"/>
      <dgm:spPr/>
    </dgm:pt>
    <dgm:pt modelId="{3FAA07C7-0F86-5840-9919-9BD86BA14272}" type="pres">
      <dgm:prSet presAssocID="{26500639-90AD-E048-8D55-3AAB469BD28E}" presName="accentRepeatNode" presStyleLbl="solidFgAcc1" presStyleIdx="3" presStyleCnt="4"/>
      <dgm:spPr/>
    </dgm:pt>
  </dgm:ptLst>
  <dgm:cxnLst>
    <dgm:cxn modelId="{CB154711-B159-E642-AD23-14B27E3A1787}" type="presOf" srcId="{41D937C6-AD8F-364A-B738-FEFB996BFAD8}" destId="{FE7AFC44-0D06-1C4A-A37C-6E23865FEBD3}" srcOrd="0" destOrd="0" presId="urn:microsoft.com/office/officeart/2008/layout/VerticalCurvedList"/>
    <dgm:cxn modelId="{FDF1CF4E-36B3-744A-AB11-CBBDDDD599D4}" type="presOf" srcId="{26500639-90AD-E048-8D55-3AAB469BD28E}" destId="{A67FBCA9-10C7-2E46-B841-3E409FDBF5B2}" srcOrd="0" destOrd="0" presId="urn:microsoft.com/office/officeart/2008/layout/VerticalCurvedList"/>
    <dgm:cxn modelId="{F42D4351-3688-BB48-80FF-DD9C76EB6BDD}" type="presOf" srcId="{4B0FF9C2-1B86-EA42-90D8-39EEE2627D72}" destId="{FFA9EE7E-AC49-3C48-858C-5202BEF9D878}" srcOrd="0" destOrd="0" presId="urn:microsoft.com/office/officeart/2008/layout/VerticalCurvedList"/>
    <dgm:cxn modelId="{FBC34579-E567-544B-8B95-6F689762AF72}" srcId="{97B32FEC-1848-B14F-B975-E71EFA2C162F}" destId="{4B0FF9C2-1B86-EA42-90D8-39EEE2627D72}" srcOrd="0" destOrd="0" parTransId="{A37131DC-B9F9-7F47-A165-B3540BF7C204}" sibTransId="{41D937C6-AD8F-364A-B738-FEFB996BFAD8}"/>
    <dgm:cxn modelId="{5F60087D-5B8A-FA4C-BE19-7175D8A091A9}" type="presOf" srcId="{97B32FEC-1848-B14F-B975-E71EFA2C162F}" destId="{4B9167D0-AD3E-B741-8DC0-1941D43E462F}" srcOrd="0" destOrd="0" presId="urn:microsoft.com/office/officeart/2008/layout/VerticalCurvedList"/>
    <dgm:cxn modelId="{247E4492-47A4-3D4F-897D-B108496B5771}" srcId="{97B32FEC-1848-B14F-B975-E71EFA2C162F}" destId="{26500639-90AD-E048-8D55-3AAB469BD28E}" srcOrd="3" destOrd="0" parTransId="{D38C4431-C46A-5A43-99A9-E52BE3B4AD27}" sibTransId="{6888FBCF-846A-434E-99AD-2519B31B2927}"/>
    <dgm:cxn modelId="{16A27C99-5867-854D-83F0-E3F4366933CF}" srcId="{97B32FEC-1848-B14F-B975-E71EFA2C162F}" destId="{7478FC27-952B-194A-A35E-7CD863C37A2F}" srcOrd="1" destOrd="0" parTransId="{23B2B58A-D34D-6D48-9E19-9124D802FE21}" sibTransId="{765A1B64-1CAA-4540-AEBC-A0B79A3C7874}"/>
    <dgm:cxn modelId="{1CAA01A6-97B0-9F47-8547-17352A111D0D}" type="presOf" srcId="{7478FC27-952B-194A-A35E-7CD863C37A2F}" destId="{8F91EDC2-BE7E-614B-8A97-217E0EBEE386}" srcOrd="0" destOrd="0" presId="urn:microsoft.com/office/officeart/2008/layout/VerticalCurvedList"/>
    <dgm:cxn modelId="{062F9BC4-72D4-8447-8090-B6E734E087FE}" srcId="{97B32FEC-1848-B14F-B975-E71EFA2C162F}" destId="{145D13CD-F0BA-584A-8327-0099CF694D4B}" srcOrd="2" destOrd="0" parTransId="{0AF5A625-00FF-AC4A-9029-2121787FB58D}" sibTransId="{A830D318-C896-7D4C-91BC-A36A61303F09}"/>
    <dgm:cxn modelId="{C5DAAFD2-1EFC-3048-93BF-93AC80F98509}" type="presOf" srcId="{145D13CD-F0BA-584A-8327-0099CF694D4B}" destId="{E4FDAF40-9FEF-4F46-878D-30BE8A7A10FE}" srcOrd="0" destOrd="0" presId="urn:microsoft.com/office/officeart/2008/layout/VerticalCurvedList"/>
    <dgm:cxn modelId="{A43ECCEF-9251-7A4D-8CE3-B2A2E48A8953}" type="presParOf" srcId="{4B9167D0-AD3E-B741-8DC0-1941D43E462F}" destId="{F3E83639-C3D8-ED4F-9200-C65EC12D97DB}" srcOrd="0" destOrd="0" presId="urn:microsoft.com/office/officeart/2008/layout/VerticalCurvedList"/>
    <dgm:cxn modelId="{81C147E0-6C52-6A4F-B89C-0916D34D76DC}" type="presParOf" srcId="{F3E83639-C3D8-ED4F-9200-C65EC12D97DB}" destId="{E60C9B30-02C3-0847-8F4B-6976DA966BD5}" srcOrd="0" destOrd="0" presId="urn:microsoft.com/office/officeart/2008/layout/VerticalCurvedList"/>
    <dgm:cxn modelId="{F24842AB-4C6F-974A-83C5-44F136AFFE74}" type="presParOf" srcId="{E60C9B30-02C3-0847-8F4B-6976DA966BD5}" destId="{2144CB2A-675A-E945-8FEB-61B76EC87DC9}" srcOrd="0" destOrd="0" presId="urn:microsoft.com/office/officeart/2008/layout/VerticalCurvedList"/>
    <dgm:cxn modelId="{2465A214-74A4-2A49-BB10-2E79A41686F4}" type="presParOf" srcId="{E60C9B30-02C3-0847-8F4B-6976DA966BD5}" destId="{FE7AFC44-0D06-1C4A-A37C-6E23865FEBD3}" srcOrd="1" destOrd="0" presId="urn:microsoft.com/office/officeart/2008/layout/VerticalCurvedList"/>
    <dgm:cxn modelId="{2897DCF7-2138-E24A-8BAE-1010C37400DD}" type="presParOf" srcId="{E60C9B30-02C3-0847-8F4B-6976DA966BD5}" destId="{29B84D84-BAF9-1A4A-876C-1489EA9E07A5}" srcOrd="2" destOrd="0" presId="urn:microsoft.com/office/officeart/2008/layout/VerticalCurvedList"/>
    <dgm:cxn modelId="{152C4A9A-21BB-2043-98B2-A0660D01AE8F}" type="presParOf" srcId="{E60C9B30-02C3-0847-8F4B-6976DA966BD5}" destId="{F1770317-EB5D-C745-8772-A01169B9933F}" srcOrd="3" destOrd="0" presId="urn:microsoft.com/office/officeart/2008/layout/VerticalCurvedList"/>
    <dgm:cxn modelId="{B26A83F0-1500-B14F-B5FE-1C6BDCE5D25F}" type="presParOf" srcId="{F3E83639-C3D8-ED4F-9200-C65EC12D97DB}" destId="{FFA9EE7E-AC49-3C48-858C-5202BEF9D878}" srcOrd="1" destOrd="0" presId="urn:microsoft.com/office/officeart/2008/layout/VerticalCurvedList"/>
    <dgm:cxn modelId="{1D505DE4-3C5B-A241-9B42-CC5514F23A15}" type="presParOf" srcId="{F3E83639-C3D8-ED4F-9200-C65EC12D97DB}" destId="{B9337D73-3DC0-A041-970B-B93D3EB90350}" srcOrd="2" destOrd="0" presId="urn:microsoft.com/office/officeart/2008/layout/VerticalCurvedList"/>
    <dgm:cxn modelId="{EF12B3AD-06B9-464B-837D-9801C119AA77}" type="presParOf" srcId="{B9337D73-3DC0-A041-970B-B93D3EB90350}" destId="{7A43A34A-9498-F342-A949-F3B53FD1FBB9}" srcOrd="0" destOrd="0" presId="urn:microsoft.com/office/officeart/2008/layout/VerticalCurvedList"/>
    <dgm:cxn modelId="{07E8E7B2-3E1D-6E42-A1F0-D8CC0EDB782A}" type="presParOf" srcId="{F3E83639-C3D8-ED4F-9200-C65EC12D97DB}" destId="{8F91EDC2-BE7E-614B-8A97-217E0EBEE386}" srcOrd="3" destOrd="0" presId="urn:microsoft.com/office/officeart/2008/layout/VerticalCurvedList"/>
    <dgm:cxn modelId="{C2CEDFAD-5683-FD4A-9AA9-B14103A64671}" type="presParOf" srcId="{F3E83639-C3D8-ED4F-9200-C65EC12D97DB}" destId="{7DBE925E-0891-244F-8BAF-5232FCF55BC0}" srcOrd="4" destOrd="0" presId="urn:microsoft.com/office/officeart/2008/layout/VerticalCurvedList"/>
    <dgm:cxn modelId="{EEEDD03A-521E-F94F-83E2-BA9164DE4C39}" type="presParOf" srcId="{7DBE925E-0891-244F-8BAF-5232FCF55BC0}" destId="{37F1A144-FD03-0C4A-B730-D233BD89FFFB}" srcOrd="0" destOrd="0" presId="urn:microsoft.com/office/officeart/2008/layout/VerticalCurvedList"/>
    <dgm:cxn modelId="{0F8CE0B8-4D35-2D4D-AAC7-BBCEE3DC57A7}" type="presParOf" srcId="{F3E83639-C3D8-ED4F-9200-C65EC12D97DB}" destId="{E4FDAF40-9FEF-4F46-878D-30BE8A7A10FE}" srcOrd="5" destOrd="0" presId="urn:microsoft.com/office/officeart/2008/layout/VerticalCurvedList"/>
    <dgm:cxn modelId="{D3FECBB4-1EB6-7D4A-AA55-0CB5A5649C22}" type="presParOf" srcId="{F3E83639-C3D8-ED4F-9200-C65EC12D97DB}" destId="{72BA2F2C-6FC3-734F-A09B-6AF362FF3DF4}" srcOrd="6" destOrd="0" presId="urn:microsoft.com/office/officeart/2008/layout/VerticalCurvedList"/>
    <dgm:cxn modelId="{51B55E8C-2B5B-004E-9FB9-261AB53D8BEC}" type="presParOf" srcId="{72BA2F2C-6FC3-734F-A09B-6AF362FF3DF4}" destId="{42895D0E-664B-F946-BAA6-48505A957CD6}" srcOrd="0" destOrd="0" presId="urn:microsoft.com/office/officeart/2008/layout/VerticalCurvedList"/>
    <dgm:cxn modelId="{BAF0EF1B-40C6-1242-8EF0-C98F6B4E42F0}" type="presParOf" srcId="{F3E83639-C3D8-ED4F-9200-C65EC12D97DB}" destId="{A67FBCA9-10C7-2E46-B841-3E409FDBF5B2}" srcOrd="7" destOrd="0" presId="urn:microsoft.com/office/officeart/2008/layout/VerticalCurvedList"/>
    <dgm:cxn modelId="{30E93772-3EE6-2849-8F13-AEC2F5E9A5FC}" type="presParOf" srcId="{F3E83639-C3D8-ED4F-9200-C65EC12D97DB}" destId="{C421EE91-2DB5-4D4C-929D-0AF9F2AEBBB8}" srcOrd="8" destOrd="0" presId="urn:microsoft.com/office/officeart/2008/layout/VerticalCurvedList"/>
    <dgm:cxn modelId="{F385E266-3904-DA45-AD17-4A0B2D003011}" type="presParOf" srcId="{C421EE91-2DB5-4D4C-929D-0AF9F2AEBBB8}" destId="{3FAA07C7-0F86-5840-9919-9BD86BA14272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E7AFC44-0D06-1C4A-A37C-6E23865FEBD3}">
      <dsp:nvSpPr>
        <dsp:cNvPr id="0" name=""/>
        <dsp:cNvSpPr/>
      </dsp:nvSpPr>
      <dsp:spPr>
        <a:xfrm>
          <a:off x="-4594335" y="-704407"/>
          <a:ext cx="5472816" cy="5472816"/>
        </a:xfrm>
        <a:prstGeom prst="blockArc">
          <a:avLst>
            <a:gd name="adj1" fmla="val 18900000"/>
            <a:gd name="adj2" fmla="val 2700000"/>
            <a:gd name="adj3" fmla="val 395"/>
          </a:avLst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FA9EE7E-AC49-3C48-858C-5202BEF9D878}">
      <dsp:nvSpPr>
        <dsp:cNvPr id="0" name=""/>
        <dsp:cNvSpPr/>
      </dsp:nvSpPr>
      <dsp:spPr>
        <a:xfrm>
          <a:off x="460128" y="312440"/>
          <a:ext cx="5580684" cy="625205"/>
        </a:xfrm>
        <a:prstGeom prst="rect">
          <a:avLst/>
        </a:prstGeom>
        <a:solidFill>
          <a:srgbClr val="4472C4">
            <a:alpha val="25098"/>
          </a:srgbClr>
        </a:solidFill>
        <a:ln>
          <a:noFill/>
        </a:ln>
        <a:effectLst/>
        <a:sp3d extrusionH="190500" prstMaterial="matt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96257" tIns="66040" rIns="66040" bIns="66040" numCol="1" spcCol="1270" anchor="ctr" anchorCtr="0">
          <a:noAutofit/>
        </a:bodyPr>
        <a:lstStyle/>
        <a:p>
          <a:pPr marL="0" lvl="0" indent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kern="1200" dirty="0"/>
            <a:t>NAPAC’22: August 7-12,2022</a:t>
          </a:r>
        </a:p>
      </dsp:txBody>
      <dsp:txXfrm>
        <a:off x="460128" y="312440"/>
        <a:ext cx="5580684" cy="625205"/>
      </dsp:txXfrm>
    </dsp:sp>
    <dsp:sp modelId="{7A43A34A-9498-F342-A949-F3B53FD1FBB9}">
      <dsp:nvSpPr>
        <dsp:cNvPr id="0" name=""/>
        <dsp:cNvSpPr/>
      </dsp:nvSpPr>
      <dsp:spPr>
        <a:xfrm>
          <a:off x="69375" y="234289"/>
          <a:ext cx="781507" cy="781507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z="152400" extrusionH="63500" prstMaterial="matte">
          <a:bevelT w="50800" h="190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8F91EDC2-BE7E-614B-8A97-217E0EBEE386}">
      <dsp:nvSpPr>
        <dsp:cNvPr id="0" name=""/>
        <dsp:cNvSpPr/>
      </dsp:nvSpPr>
      <dsp:spPr>
        <a:xfrm>
          <a:off x="818573" y="1250411"/>
          <a:ext cx="5222240" cy="625205"/>
        </a:xfrm>
        <a:prstGeom prst="rect">
          <a:avLst/>
        </a:prstGeom>
        <a:solidFill>
          <a:srgbClr val="4472C4">
            <a:alpha val="50196"/>
          </a:srgbClr>
        </a:solidFill>
        <a:ln>
          <a:solidFill>
            <a:schemeClr val="accent1"/>
          </a:solidFill>
        </a:ln>
        <a:effectLst/>
        <a:sp3d extrusionH="190500" prstMaterial="matt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96257" tIns="66040" rIns="66040" bIns="66040" numCol="1" spcCol="1270" anchor="ctr" anchorCtr="0">
          <a:noAutofit/>
        </a:bodyPr>
        <a:lstStyle/>
        <a:p>
          <a:pPr marL="0" lvl="0" indent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kern="1200" dirty="0"/>
            <a:t>JTM’22: November 8-11, 2022</a:t>
          </a:r>
        </a:p>
      </dsp:txBody>
      <dsp:txXfrm>
        <a:off x="818573" y="1250411"/>
        <a:ext cx="5222240" cy="625205"/>
      </dsp:txXfrm>
    </dsp:sp>
    <dsp:sp modelId="{37F1A144-FD03-0C4A-B730-D233BD89FFFB}">
      <dsp:nvSpPr>
        <dsp:cNvPr id="0" name=""/>
        <dsp:cNvSpPr/>
      </dsp:nvSpPr>
      <dsp:spPr>
        <a:xfrm>
          <a:off x="427819" y="1172260"/>
          <a:ext cx="781507" cy="781507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z="152400" extrusionH="63500" prstMaterial="matte">
          <a:bevelT w="50800" h="190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E4FDAF40-9FEF-4F46-878D-30BE8A7A10FE}">
      <dsp:nvSpPr>
        <dsp:cNvPr id="0" name=""/>
        <dsp:cNvSpPr/>
      </dsp:nvSpPr>
      <dsp:spPr>
        <a:xfrm>
          <a:off x="818573" y="2188382"/>
          <a:ext cx="5222240" cy="62520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90500" prstMaterial="matt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96257" tIns="66040" rIns="66040" bIns="66040" numCol="1" spcCol="1270" anchor="ctr" anchorCtr="0">
          <a:noAutofit/>
        </a:bodyPr>
        <a:lstStyle/>
        <a:p>
          <a:pPr marL="0" lvl="0" indent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kern="1200" dirty="0"/>
            <a:t>IPAC’24 SPC1: January 10-11, 2023</a:t>
          </a:r>
        </a:p>
      </dsp:txBody>
      <dsp:txXfrm>
        <a:off x="818573" y="2188382"/>
        <a:ext cx="5222240" cy="625205"/>
      </dsp:txXfrm>
    </dsp:sp>
    <dsp:sp modelId="{42895D0E-664B-F946-BAA6-48505A957CD6}">
      <dsp:nvSpPr>
        <dsp:cNvPr id="0" name=""/>
        <dsp:cNvSpPr/>
      </dsp:nvSpPr>
      <dsp:spPr>
        <a:xfrm>
          <a:off x="427819" y="2110231"/>
          <a:ext cx="781507" cy="781507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z="152400" extrusionH="63500" prstMaterial="matte">
          <a:bevelT w="50800" h="190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A67FBCA9-10C7-2E46-B841-3E409FDBF5B2}">
      <dsp:nvSpPr>
        <dsp:cNvPr id="0" name=""/>
        <dsp:cNvSpPr/>
      </dsp:nvSpPr>
      <dsp:spPr>
        <a:xfrm>
          <a:off x="460128" y="3126353"/>
          <a:ext cx="5580684" cy="625205"/>
        </a:xfrm>
        <a:prstGeom prst="rect">
          <a:avLst/>
        </a:prstGeom>
        <a:solidFill>
          <a:srgbClr val="4472C4">
            <a:alpha val="50196"/>
          </a:srgbClr>
        </a:solidFill>
        <a:ln>
          <a:noFill/>
        </a:ln>
        <a:effectLst/>
        <a:sp3d extrusionH="190500" prstMaterial="matt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96257" tIns="66040" rIns="66040" bIns="66040" numCol="1" spcCol="1270" anchor="ctr" anchorCtr="0">
          <a:noAutofit/>
        </a:bodyPr>
        <a:lstStyle/>
        <a:p>
          <a:pPr marL="0" lvl="0" indent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kern="1200" dirty="0"/>
            <a:t>IPAC'23: May 7-12, 2023</a:t>
          </a:r>
        </a:p>
      </dsp:txBody>
      <dsp:txXfrm>
        <a:off x="460128" y="3126353"/>
        <a:ext cx="5580684" cy="625205"/>
      </dsp:txXfrm>
    </dsp:sp>
    <dsp:sp modelId="{3FAA07C7-0F86-5840-9919-9BD86BA14272}">
      <dsp:nvSpPr>
        <dsp:cNvPr id="0" name=""/>
        <dsp:cNvSpPr/>
      </dsp:nvSpPr>
      <dsp:spPr>
        <a:xfrm>
          <a:off x="69375" y="3048203"/>
          <a:ext cx="781507" cy="781507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z="152400" extrusionH="63500" prstMaterial="matte">
          <a:bevelT w="50800" h="190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E7AFC44-0D06-1C4A-A37C-6E23865FEBD3}">
      <dsp:nvSpPr>
        <dsp:cNvPr id="0" name=""/>
        <dsp:cNvSpPr/>
      </dsp:nvSpPr>
      <dsp:spPr>
        <a:xfrm>
          <a:off x="-4594335" y="-704407"/>
          <a:ext cx="5472816" cy="5472816"/>
        </a:xfrm>
        <a:prstGeom prst="blockArc">
          <a:avLst>
            <a:gd name="adj1" fmla="val 18900000"/>
            <a:gd name="adj2" fmla="val 2700000"/>
            <a:gd name="adj3" fmla="val 395"/>
          </a:avLst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FA9EE7E-AC49-3C48-858C-5202BEF9D878}">
      <dsp:nvSpPr>
        <dsp:cNvPr id="0" name=""/>
        <dsp:cNvSpPr/>
      </dsp:nvSpPr>
      <dsp:spPr>
        <a:xfrm>
          <a:off x="460128" y="312440"/>
          <a:ext cx="5580684" cy="625205"/>
        </a:xfrm>
        <a:prstGeom prst="rect">
          <a:avLst/>
        </a:prstGeom>
        <a:solidFill>
          <a:srgbClr val="4472C4">
            <a:alpha val="25098"/>
          </a:srgbClr>
        </a:solidFill>
        <a:ln>
          <a:noFill/>
        </a:ln>
        <a:effectLst/>
        <a:sp3d extrusionH="190500" prstMaterial="matt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96257" tIns="45720" rIns="45720" bIns="4572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JTM’23: November 28</a:t>
          </a:r>
          <a:r>
            <a:rPr lang="en-US" sz="1800" kern="1200" baseline="30000" dirty="0"/>
            <a:t>th</a:t>
          </a:r>
          <a:r>
            <a:rPr lang="en-US" sz="1800" kern="1200" dirty="0"/>
            <a:t> – December 1</a:t>
          </a:r>
          <a:r>
            <a:rPr lang="en-US" sz="1800" kern="1200" baseline="30000" dirty="0"/>
            <a:t>st</a:t>
          </a:r>
          <a:r>
            <a:rPr lang="en-US" sz="1800" kern="1200" dirty="0"/>
            <a:t>.</a:t>
          </a:r>
        </a:p>
      </dsp:txBody>
      <dsp:txXfrm>
        <a:off x="460128" y="312440"/>
        <a:ext cx="5580684" cy="625205"/>
      </dsp:txXfrm>
    </dsp:sp>
    <dsp:sp modelId="{7A43A34A-9498-F342-A949-F3B53FD1FBB9}">
      <dsp:nvSpPr>
        <dsp:cNvPr id="0" name=""/>
        <dsp:cNvSpPr/>
      </dsp:nvSpPr>
      <dsp:spPr>
        <a:xfrm>
          <a:off x="69375" y="234289"/>
          <a:ext cx="781507" cy="781507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z="152400" extrusionH="63500" prstMaterial="matte">
          <a:bevelT w="50800" h="190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8F91EDC2-BE7E-614B-8A97-217E0EBEE386}">
      <dsp:nvSpPr>
        <dsp:cNvPr id="0" name=""/>
        <dsp:cNvSpPr/>
      </dsp:nvSpPr>
      <dsp:spPr>
        <a:xfrm>
          <a:off x="818573" y="1250411"/>
          <a:ext cx="5222240" cy="625205"/>
        </a:xfrm>
        <a:prstGeom prst="rect">
          <a:avLst/>
        </a:prstGeom>
        <a:solidFill>
          <a:srgbClr val="4472C4">
            <a:alpha val="50196"/>
          </a:srgbClr>
        </a:solidFill>
        <a:ln>
          <a:solidFill>
            <a:schemeClr val="accent1"/>
          </a:solidFill>
        </a:ln>
        <a:effectLst/>
        <a:sp3d extrusionH="190500" prstMaterial="matt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96257" tIns="45720" rIns="45720" bIns="4572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IPAC’24 Abstract submission closed: December 12, 2023</a:t>
          </a:r>
        </a:p>
      </dsp:txBody>
      <dsp:txXfrm>
        <a:off x="818573" y="1250411"/>
        <a:ext cx="5222240" cy="625205"/>
      </dsp:txXfrm>
    </dsp:sp>
    <dsp:sp modelId="{37F1A144-FD03-0C4A-B730-D233BD89FFFB}">
      <dsp:nvSpPr>
        <dsp:cNvPr id="0" name=""/>
        <dsp:cNvSpPr/>
      </dsp:nvSpPr>
      <dsp:spPr>
        <a:xfrm>
          <a:off x="427819" y="1172260"/>
          <a:ext cx="781507" cy="781507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z="152400" extrusionH="63500" prstMaterial="matte">
          <a:bevelT w="50800" h="190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E4FDAF40-9FEF-4F46-878D-30BE8A7A10FE}">
      <dsp:nvSpPr>
        <dsp:cNvPr id="0" name=""/>
        <dsp:cNvSpPr/>
      </dsp:nvSpPr>
      <dsp:spPr>
        <a:xfrm>
          <a:off x="818573" y="2188382"/>
          <a:ext cx="5222240" cy="62520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90500" prstMaterial="matt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96257" tIns="45720" rIns="45720" bIns="4572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IPAC’24 SPC3: January 11-13, 2024</a:t>
          </a:r>
        </a:p>
      </dsp:txBody>
      <dsp:txXfrm>
        <a:off x="818573" y="2188382"/>
        <a:ext cx="5222240" cy="625205"/>
      </dsp:txXfrm>
    </dsp:sp>
    <dsp:sp modelId="{42895D0E-664B-F946-BAA6-48505A957CD6}">
      <dsp:nvSpPr>
        <dsp:cNvPr id="0" name=""/>
        <dsp:cNvSpPr/>
      </dsp:nvSpPr>
      <dsp:spPr>
        <a:xfrm>
          <a:off x="427819" y="2110231"/>
          <a:ext cx="781507" cy="781507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z="152400" extrusionH="63500" prstMaterial="matte">
          <a:bevelT w="50800" h="190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A67FBCA9-10C7-2E46-B841-3E409FDBF5B2}">
      <dsp:nvSpPr>
        <dsp:cNvPr id="0" name=""/>
        <dsp:cNvSpPr/>
      </dsp:nvSpPr>
      <dsp:spPr>
        <a:xfrm>
          <a:off x="460128" y="3126353"/>
          <a:ext cx="5580684" cy="625205"/>
        </a:xfrm>
        <a:prstGeom prst="rect">
          <a:avLst/>
        </a:prstGeom>
        <a:solidFill>
          <a:srgbClr val="4472C4">
            <a:alpha val="50196"/>
          </a:srgbClr>
        </a:solidFill>
        <a:ln>
          <a:noFill/>
        </a:ln>
        <a:effectLst/>
        <a:sp3d extrusionH="190500" prstMaterial="matt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96257" tIns="45720" rIns="45720" bIns="4572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Contributed Talks acceptance: February 12th, 2024</a:t>
          </a:r>
        </a:p>
      </dsp:txBody>
      <dsp:txXfrm>
        <a:off x="460128" y="3126353"/>
        <a:ext cx="5580684" cy="625205"/>
      </dsp:txXfrm>
    </dsp:sp>
    <dsp:sp modelId="{3FAA07C7-0F86-5840-9919-9BD86BA14272}">
      <dsp:nvSpPr>
        <dsp:cNvPr id="0" name=""/>
        <dsp:cNvSpPr/>
      </dsp:nvSpPr>
      <dsp:spPr>
        <a:xfrm>
          <a:off x="69375" y="3048203"/>
          <a:ext cx="781507" cy="781507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z="152400" extrusionH="63500" prstMaterial="matte">
          <a:bevelT w="50800" h="190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E7AFC44-0D06-1C4A-A37C-6E23865FEBD3}">
      <dsp:nvSpPr>
        <dsp:cNvPr id="0" name=""/>
        <dsp:cNvSpPr/>
      </dsp:nvSpPr>
      <dsp:spPr>
        <a:xfrm>
          <a:off x="-4594335" y="-704407"/>
          <a:ext cx="5472816" cy="5472816"/>
        </a:xfrm>
        <a:prstGeom prst="blockArc">
          <a:avLst>
            <a:gd name="adj1" fmla="val 18900000"/>
            <a:gd name="adj2" fmla="val 2700000"/>
            <a:gd name="adj3" fmla="val 395"/>
          </a:avLst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FA9EE7E-AC49-3C48-858C-5202BEF9D878}">
      <dsp:nvSpPr>
        <dsp:cNvPr id="0" name=""/>
        <dsp:cNvSpPr/>
      </dsp:nvSpPr>
      <dsp:spPr>
        <a:xfrm>
          <a:off x="460128" y="312440"/>
          <a:ext cx="5580684" cy="625205"/>
        </a:xfrm>
        <a:prstGeom prst="rect">
          <a:avLst/>
        </a:prstGeom>
        <a:solidFill>
          <a:srgbClr val="4472C4">
            <a:alpha val="25098"/>
          </a:srgbClr>
        </a:solidFill>
        <a:ln>
          <a:noFill/>
        </a:ln>
        <a:effectLst/>
        <a:sp3d extrusionH="190500" prstMaterial="matt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96257" tIns="45720" rIns="45720" bIns="4572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IPAC’24 Abstract submission closed: December 12, 2023</a:t>
          </a:r>
        </a:p>
      </dsp:txBody>
      <dsp:txXfrm>
        <a:off x="460128" y="312440"/>
        <a:ext cx="5580684" cy="625205"/>
      </dsp:txXfrm>
    </dsp:sp>
    <dsp:sp modelId="{7A43A34A-9498-F342-A949-F3B53FD1FBB9}">
      <dsp:nvSpPr>
        <dsp:cNvPr id="0" name=""/>
        <dsp:cNvSpPr/>
      </dsp:nvSpPr>
      <dsp:spPr>
        <a:xfrm>
          <a:off x="69375" y="234289"/>
          <a:ext cx="781507" cy="781507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z="152400" extrusionH="63500" prstMaterial="matte">
          <a:bevelT w="50800" h="190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8F91EDC2-BE7E-614B-8A97-217E0EBEE386}">
      <dsp:nvSpPr>
        <dsp:cNvPr id="0" name=""/>
        <dsp:cNvSpPr/>
      </dsp:nvSpPr>
      <dsp:spPr>
        <a:xfrm>
          <a:off x="818573" y="1250411"/>
          <a:ext cx="5222240" cy="625205"/>
        </a:xfrm>
        <a:prstGeom prst="rect">
          <a:avLst/>
        </a:prstGeom>
        <a:solidFill>
          <a:srgbClr val="4472C4">
            <a:alpha val="50196"/>
          </a:srgbClr>
        </a:solidFill>
        <a:ln>
          <a:solidFill>
            <a:schemeClr val="accent1"/>
          </a:solidFill>
        </a:ln>
        <a:effectLst/>
        <a:sp3d extrusionH="190500" prstMaterial="matt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96257" tIns="45720" rIns="45720" bIns="4572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IPAC’24 SPC3: January 11-13, 2024</a:t>
          </a:r>
        </a:p>
      </dsp:txBody>
      <dsp:txXfrm>
        <a:off x="818573" y="1250411"/>
        <a:ext cx="5222240" cy="625205"/>
      </dsp:txXfrm>
    </dsp:sp>
    <dsp:sp modelId="{37F1A144-FD03-0C4A-B730-D233BD89FFFB}">
      <dsp:nvSpPr>
        <dsp:cNvPr id="0" name=""/>
        <dsp:cNvSpPr/>
      </dsp:nvSpPr>
      <dsp:spPr>
        <a:xfrm>
          <a:off x="427819" y="1172260"/>
          <a:ext cx="781507" cy="781507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z="152400" extrusionH="63500" prstMaterial="matte">
          <a:bevelT w="50800" h="190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E4FDAF40-9FEF-4F46-878D-30BE8A7A10FE}">
      <dsp:nvSpPr>
        <dsp:cNvPr id="0" name=""/>
        <dsp:cNvSpPr/>
      </dsp:nvSpPr>
      <dsp:spPr>
        <a:xfrm>
          <a:off x="818573" y="2188382"/>
          <a:ext cx="5222240" cy="62520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90500" prstMaterial="matt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96257" tIns="45720" rIns="45720" bIns="4572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Contributed Talks acceptance: February 12</a:t>
          </a:r>
          <a:r>
            <a:rPr lang="en-US" sz="1800" kern="1200" baseline="30000" dirty="0"/>
            <a:t>th</a:t>
          </a:r>
          <a:r>
            <a:rPr lang="en-US" sz="1800" kern="1200" dirty="0"/>
            <a:t>, 2024</a:t>
          </a:r>
        </a:p>
      </dsp:txBody>
      <dsp:txXfrm>
        <a:off x="818573" y="2188382"/>
        <a:ext cx="5222240" cy="625205"/>
      </dsp:txXfrm>
    </dsp:sp>
    <dsp:sp modelId="{42895D0E-664B-F946-BAA6-48505A957CD6}">
      <dsp:nvSpPr>
        <dsp:cNvPr id="0" name=""/>
        <dsp:cNvSpPr/>
      </dsp:nvSpPr>
      <dsp:spPr>
        <a:xfrm>
          <a:off x="427819" y="2110231"/>
          <a:ext cx="781507" cy="781507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z="152400" extrusionH="63500" prstMaterial="matte">
          <a:bevelT w="50800" h="190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A67FBCA9-10C7-2E46-B841-3E409FDBF5B2}">
      <dsp:nvSpPr>
        <dsp:cNvPr id="0" name=""/>
        <dsp:cNvSpPr/>
      </dsp:nvSpPr>
      <dsp:spPr>
        <a:xfrm>
          <a:off x="460128" y="3126353"/>
          <a:ext cx="5580684" cy="625205"/>
        </a:xfrm>
        <a:prstGeom prst="rect">
          <a:avLst/>
        </a:prstGeom>
        <a:solidFill>
          <a:srgbClr val="4472C4">
            <a:alpha val="50196"/>
          </a:srgbClr>
        </a:solidFill>
        <a:ln>
          <a:noFill/>
        </a:ln>
        <a:effectLst/>
        <a:sp3d extrusionH="190500" prstMaterial="matt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96257" tIns="45720" rIns="45720" bIns="4572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Acceptance of all abstracts: March 6</a:t>
          </a:r>
          <a:r>
            <a:rPr lang="en-US" sz="1800" kern="1200" baseline="30000" dirty="0"/>
            <a:t>th</a:t>
          </a:r>
          <a:r>
            <a:rPr lang="en-US" sz="1800" kern="1200" dirty="0"/>
            <a:t>, 2024</a:t>
          </a:r>
        </a:p>
      </dsp:txBody>
      <dsp:txXfrm>
        <a:off x="460128" y="3126353"/>
        <a:ext cx="5580684" cy="625205"/>
      </dsp:txXfrm>
    </dsp:sp>
    <dsp:sp modelId="{3FAA07C7-0F86-5840-9919-9BD86BA14272}">
      <dsp:nvSpPr>
        <dsp:cNvPr id="0" name=""/>
        <dsp:cNvSpPr/>
      </dsp:nvSpPr>
      <dsp:spPr>
        <a:xfrm>
          <a:off x="69375" y="3048203"/>
          <a:ext cx="781507" cy="781507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z="152400" extrusionH="63500" prstMaterial="matte">
          <a:bevelT w="50800" h="190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E7AFC44-0D06-1C4A-A37C-6E23865FEBD3}">
      <dsp:nvSpPr>
        <dsp:cNvPr id="0" name=""/>
        <dsp:cNvSpPr/>
      </dsp:nvSpPr>
      <dsp:spPr>
        <a:xfrm>
          <a:off x="-4594335" y="-704407"/>
          <a:ext cx="5472816" cy="5472816"/>
        </a:xfrm>
        <a:prstGeom prst="blockArc">
          <a:avLst>
            <a:gd name="adj1" fmla="val 18900000"/>
            <a:gd name="adj2" fmla="val 2700000"/>
            <a:gd name="adj3" fmla="val 395"/>
          </a:avLst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FA9EE7E-AC49-3C48-858C-5202BEF9D878}">
      <dsp:nvSpPr>
        <dsp:cNvPr id="0" name=""/>
        <dsp:cNvSpPr/>
      </dsp:nvSpPr>
      <dsp:spPr>
        <a:xfrm>
          <a:off x="460128" y="312440"/>
          <a:ext cx="5580684" cy="625205"/>
        </a:xfrm>
        <a:prstGeom prst="rect">
          <a:avLst/>
        </a:prstGeom>
        <a:solidFill>
          <a:srgbClr val="4472C4">
            <a:alpha val="25098"/>
          </a:srgbClr>
        </a:solidFill>
        <a:ln>
          <a:noFill/>
        </a:ln>
        <a:effectLst/>
        <a:sp3d extrusionH="190500" prstMaterial="matt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96257" tIns="45720" rIns="45720" bIns="4572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IPAC’24 SPC3: January 11-13, 2024</a:t>
          </a:r>
        </a:p>
      </dsp:txBody>
      <dsp:txXfrm>
        <a:off x="460128" y="312440"/>
        <a:ext cx="5580684" cy="625205"/>
      </dsp:txXfrm>
    </dsp:sp>
    <dsp:sp modelId="{7A43A34A-9498-F342-A949-F3B53FD1FBB9}">
      <dsp:nvSpPr>
        <dsp:cNvPr id="0" name=""/>
        <dsp:cNvSpPr/>
      </dsp:nvSpPr>
      <dsp:spPr>
        <a:xfrm>
          <a:off x="69375" y="234289"/>
          <a:ext cx="781507" cy="781507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z="152400" extrusionH="63500" prstMaterial="matte">
          <a:bevelT w="50800" h="190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8F91EDC2-BE7E-614B-8A97-217E0EBEE386}">
      <dsp:nvSpPr>
        <dsp:cNvPr id="0" name=""/>
        <dsp:cNvSpPr/>
      </dsp:nvSpPr>
      <dsp:spPr>
        <a:xfrm>
          <a:off x="818573" y="1250411"/>
          <a:ext cx="5222240" cy="625205"/>
        </a:xfrm>
        <a:prstGeom prst="rect">
          <a:avLst/>
        </a:prstGeom>
        <a:solidFill>
          <a:srgbClr val="4472C4">
            <a:alpha val="50196"/>
          </a:srgbClr>
        </a:solidFill>
        <a:ln>
          <a:solidFill>
            <a:schemeClr val="accent1"/>
          </a:solidFill>
        </a:ln>
        <a:effectLst/>
        <a:sp3d extrusionH="190500" prstMaterial="matt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96257" tIns="45720" rIns="45720" bIns="4572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Contributed Talks acceptance: February 12</a:t>
          </a:r>
          <a:r>
            <a:rPr lang="en-US" sz="1800" kern="1200" baseline="30000" dirty="0"/>
            <a:t>th</a:t>
          </a:r>
          <a:r>
            <a:rPr lang="en-US" sz="1800" kern="1200" dirty="0"/>
            <a:t>, 2024</a:t>
          </a:r>
        </a:p>
      </dsp:txBody>
      <dsp:txXfrm>
        <a:off x="818573" y="1250411"/>
        <a:ext cx="5222240" cy="625205"/>
      </dsp:txXfrm>
    </dsp:sp>
    <dsp:sp modelId="{37F1A144-FD03-0C4A-B730-D233BD89FFFB}">
      <dsp:nvSpPr>
        <dsp:cNvPr id="0" name=""/>
        <dsp:cNvSpPr/>
      </dsp:nvSpPr>
      <dsp:spPr>
        <a:xfrm>
          <a:off x="427819" y="1172260"/>
          <a:ext cx="781507" cy="781507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z="152400" extrusionH="63500" prstMaterial="matte">
          <a:bevelT w="50800" h="190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E4FDAF40-9FEF-4F46-878D-30BE8A7A10FE}">
      <dsp:nvSpPr>
        <dsp:cNvPr id="0" name=""/>
        <dsp:cNvSpPr/>
      </dsp:nvSpPr>
      <dsp:spPr>
        <a:xfrm>
          <a:off x="818573" y="2188382"/>
          <a:ext cx="5222240" cy="62520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90500" prstMaterial="matt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96257" tIns="45720" rIns="45720" bIns="4572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Acceptance of all abstracts: March 6</a:t>
          </a:r>
          <a:r>
            <a:rPr lang="en-US" sz="1800" kern="1200" baseline="30000" dirty="0"/>
            <a:t>th</a:t>
          </a:r>
          <a:r>
            <a:rPr lang="en-US" sz="1800" kern="1200" dirty="0"/>
            <a:t>, 2024</a:t>
          </a:r>
        </a:p>
      </dsp:txBody>
      <dsp:txXfrm>
        <a:off x="818573" y="2188382"/>
        <a:ext cx="5222240" cy="625205"/>
      </dsp:txXfrm>
    </dsp:sp>
    <dsp:sp modelId="{42895D0E-664B-F946-BAA6-48505A957CD6}">
      <dsp:nvSpPr>
        <dsp:cNvPr id="0" name=""/>
        <dsp:cNvSpPr/>
      </dsp:nvSpPr>
      <dsp:spPr>
        <a:xfrm>
          <a:off x="427819" y="2110231"/>
          <a:ext cx="781507" cy="781507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z="152400" extrusionH="63500" prstMaterial="matte">
          <a:bevelT w="50800" h="190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A67FBCA9-10C7-2E46-B841-3E409FDBF5B2}">
      <dsp:nvSpPr>
        <dsp:cNvPr id="0" name=""/>
        <dsp:cNvSpPr/>
      </dsp:nvSpPr>
      <dsp:spPr>
        <a:xfrm>
          <a:off x="460128" y="3126353"/>
          <a:ext cx="5580684" cy="625205"/>
        </a:xfrm>
        <a:prstGeom prst="rect">
          <a:avLst/>
        </a:prstGeom>
        <a:solidFill>
          <a:srgbClr val="4472C4">
            <a:alpha val="50196"/>
          </a:srgbClr>
        </a:solidFill>
        <a:ln>
          <a:noFill/>
        </a:ln>
        <a:effectLst/>
        <a:sp3d extrusionH="190500" prstMaterial="matt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96257" tIns="45720" rIns="45720" bIns="4572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Assigning codes to contributions: April 15</a:t>
          </a:r>
          <a:r>
            <a:rPr lang="en-US" sz="1800" kern="1200" baseline="30000" dirty="0"/>
            <a:t>th</a:t>
          </a:r>
          <a:r>
            <a:rPr lang="en-US" sz="1800" kern="1200" dirty="0"/>
            <a:t>, 2024</a:t>
          </a:r>
        </a:p>
      </dsp:txBody>
      <dsp:txXfrm>
        <a:off x="460128" y="3126353"/>
        <a:ext cx="5580684" cy="625205"/>
      </dsp:txXfrm>
    </dsp:sp>
    <dsp:sp modelId="{3FAA07C7-0F86-5840-9919-9BD86BA14272}">
      <dsp:nvSpPr>
        <dsp:cNvPr id="0" name=""/>
        <dsp:cNvSpPr/>
      </dsp:nvSpPr>
      <dsp:spPr>
        <a:xfrm>
          <a:off x="69375" y="3048203"/>
          <a:ext cx="781507" cy="781507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z="152400" extrusionH="63500" prstMaterial="matte">
          <a:bevelT w="50800" h="190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E7AFC44-0D06-1C4A-A37C-6E23865FEBD3}">
      <dsp:nvSpPr>
        <dsp:cNvPr id="0" name=""/>
        <dsp:cNvSpPr/>
      </dsp:nvSpPr>
      <dsp:spPr>
        <a:xfrm>
          <a:off x="-4594335" y="-704407"/>
          <a:ext cx="5472816" cy="5472816"/>
        </a:xfrm>
        <a:prstGeom prst="blockArc">
          <a:avLst>
            <a:gd name="adj1" fmla="val 18900000"/>
            <a:gd name="adj2" fmla="val 2700000"/>
            <a:gd name="adj3" fmla="val 395"/>
          </a:avLst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FA9EE7E-AC49-3C48-858C-5202BEF9D878}">
      <dsp:nvSpPr>
        <dsp:cNvPr id="0" name=""/>
        <dsp:cNvSpPr/>
      </dsp:nvSpPr>
      <dsp:spPr>
        <a:xfrm>
          <a:off x="460128" y="312440"/>
          <a:ext cx="5580684" cy="625205"/>
        </a:xfrm>
        <a:prstGeom prst="rect">
          <a:avLst/>
        </a:prstGeom>
        <a:solidFill>
          <a:srgbClr val="4472C4">
            <a:alpha val="25098"/>
          </a:srgbClr>
        </a:solidFill>
        <a:ln>
          <a:noFill/>
        </a:ln>
        <a:effectLst/>
        <a:sp3d extrusionH="190500" prstMaterial="matt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96257" tIns="45720" rIns="45720" bIns="4572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Contributed Talks acceptance: February 12</a:t>
          </a:r>
          <a:r>
            <a:rPr lang="en-US" sz="1800" kern="1200" baseline="30000" dirty="0"/>
            <a:t>th</a:t>
          </a:r>
          <a:r>
            <a:rPr lang="en-US" sz="1800" kern="1200" dirty="0"/>
            <a:t>, 2024</a:t>
          </a:r>
        </a:p>
      </dsp:txBody>
      <dsp:txXfrm>
        <a:off x="460128" y="312440"/>
        <a:ext cx="5580684" cy="625205"/>
      </dsp:txXfrm>
    </dsp:sp>
    <dsp:sp modelId="{7A43A34A-9498-F342-A949-F3B53FD1FBB9}">
      <dsp:nvSpPr>
        <dsp:cNvPr id="0" name=""/>
        <dsp:cNvSpPr/>
      </dsp:nvSpPr>
      <dsp:spPr>
        <a:xfrm>
          <a:off x="69375" y="234289"/>
          <a:ext cx="781507" cy="781507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z="152400" extrusionH="63500" prstMaterial="matte">
          <a:bevelT w="50800" h="190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8F91EDC2-BE7E-614B-8A97-217E0EBEE386}">
      <dsp:nvSpPr>
        <dsp:cNvPr id="0" name=""/>
        <dsp:cNvSpPr/>
      </dsp:nvSpPr>
      <dsp:spPr>
        <a:xfrm>
          <a:off x="818573" y="1250411"/>
          <a:ext cx="5222240" cy="625205"/>
        </a:xfrm>
        <a:prstGeom prst="rect">
          <a:avLst/>
        </a:prstGeom>
        <a:solidFill>
          <a:srgbClr val="4472C4">
            <a:alpha val="50196"/>
          </a:srgbClr>
        </a:solidFill>
        <a:ln>
          <a:solidFill>
            <a:schemeClr val="accent1"/>
          </a:solidFill>
        </a:ln>
        <a:effectLst/>
        <a:sp3d extrusionH="190500" prstMaterial="matt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96257" tIns="45720" rIns="45720" bIns="4572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Acceptance of all abstracts: March 6</a:t>
          </a:r>
          <a:r>
            <a:rPr lang="en-US" sz="1800" kern="1200" baseline="30000" dirty="0"/>
            <a:t>th</a:t>
          </a:r>
          <a:r>
            <a:rPr lang="en-US" sz="1800" kern="1200" dirty="0"/>
            <a:t>, 2024</a:t>
          </a:r>
        </a:p>
      </dsp:txBody>
      <dsp:txXfrm>
        <a:off x="818573" y="1250411"/>
        <a:ext cx="5222240" cy="625205"/>
      </dsp:txXfrm>
    </dsp:sp>
    <dsp:sp modelId="{37F1A144-FD03-0C4A-B730-D233BD89FFFB}">
      <dsp:nvSpPr>
        <dsp:cNvPr id="0" name=""/>
        <dsp:cNvSpPr/>
      </dsp:nvSpPr>
      <dsp:spPr>
        <a:xfrm>
          <a:off x="427819" y="1172260"/>
          <a:ext cx="781507" cy="781507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z="152400" extrusionH="63500" prstMaterial="matte">
          <a:bevelT w="50800" h="190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E4FDAF40-9FEF-4F46-878D-30BE8A7A10FE}">
      <dsp:nvSpPr>
        <dsp:cNvPr id="0" name=""/>
        <dsp:cNvSpPr/>
      </dsp:nvSpPr>
      <dsp:spPr>
        <a:xfrm>
          <a:off x="818573" y="2188382"/>
          <a:ext cx="5222240" cy="62520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90500" prstMaterial="matt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96257" tIns="45720" rIns="45720" bIns="4572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Assigning codes to contributions: April 15</a:t>
          </a:r>
          <a:r>
            <a:rPr lang="en-US" sz="1800" kern="1200" baseline="30000" dirty="0"/>
            <a:t>th</a:t>
          </a:r>
          <a:r>
            <a:rPr lang="en-US" sz="1800" kern="1200" dirty="0"/>
            <a:t>, 2024</a:t>
          </a:r>
        </a:p>
      </dsp:txBody>
      <dsp:txXfrm>
        <a:off x="818573" y="2188382"/>
        <a:ext cx="5222240" cy="625205"/>
      </dsp:txXfrm>
    </dsp:sp>
    <dsp:sp modelId="{42895D0E-664B-F946-BAA6-48505A957CD6}">
      <dsp:nvSpPr>
        <dsp:cNvPr id="0" name=""/>
        <dsp:cNvSpPr/>
      </dsp:nvSpPr>
      <dsp:spPr>
        <a:xfrm>
          <a:off x="427819" y="2110231"/>
          <a:ext cx="781507" cy="781507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z="152400" extrusionH="63500" prstMaterial="matte">
          <a:bevelT w="50800" h="190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A67FBCA9-10C7-2E46-B841-3E409FDBF5B2}">
      <dsp:nvSpPr>
        <dsp:cNvPr id="0" name=""/>
        <dsp:cNvSpPr/>
      </dsp:nvSpPr>
      <dsp:spPr>
        <a:xfrm>
          <a:off x="460128" y="3126353"/>
          <a:ext cx="5580684" cy="625205"/>
        </a:xfrm>
        <a:prstGeom prst="rect">
          <a:avLst/>
        </a:prstGeom>
        <a:solidFill>
          <a:srgbClr val="4472C4">
            <a:alpha val="50196"/>
          </a:srgbClr>
        </a:solidFill>
        <a:ln>
          <a:noFill/>
        </a:ln>
        <a:effectLst/>
        <a:sp3d extrusionH="190500" prstMaterial="matt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96257" tIns="45720" rIns="45720" bIns="4572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Paper submission is open: April 30</a:t>
          </a:r>
          <a:r>
            <a:rPr lang="en-US" sz="1800" kern="1200" baseline="30000" dirty="0"/>
            <a:t>th</a:t>
          </a:r>
          <a:r>
            <a:rPr lang="en-US" sz="1800" kern="1200" dirty="0"/>
            <a:t>, 2024</a:t>
          </a:r>
        </a:p>
      </dsp:txBody>
      <dsp:txXfrm>
        <a:off x="460128" y="3126353"/>
        <a:ext cx="5580684" cy="625205"/>
      </dsp:txXfrm>
    </dsp:sp>
    <dsp:sp modelId="{3FAA07C7-0F86-5840-9919-9BD86BA14272}">
      <dsp:nvSpPr>
        <dsp:cNvPr id="0" name=""/>
        <dsp:cNvSpPr/>
      </dsp:nvSpPr>
      <dsp:spPr>
        <a:xfrm>
          <a:off x="69375" y="3048203"/>
          <a:ext cx="781507" cy="781507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z="152400" extrusionH="63500" prstMaterial="matte">
          <a:bevelT w="50800" h="190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drawing1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E7AFC44-0D06-1C4A-A37C-6E23865FEBD3}">
      <dsp:nvSpPr>
        <dsp:cNvPr id="0" name=""/>
        <dsp:cNvSpPr/>
      </dsp:nvSpPr>
      <dsp:spPr>
        <a:xfrm>
          <a:off x="-4594335" y="-704407"/>
          <a:ext cx="5472816" cy="5472816"/>
        </a:xfrm>
        <a:prstGeom prst="blockArc">
          <a:avLst>
            <a:gd name="adj1" fmla="val 18900000"/>
            <a:gd name="adj2" fmla="val 2700000"/>
            <a:gd name="adj3" fmla="val 395"/>
          </a:avLst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FA9EE7E-AC49-3C48-858C-5202BEF9D878}">
      <dsp:nvSpPr>
        <dsp:cNvPr id="0" name=""/>
        <dsp:cNvSpPr/>
      </dsp:nvSpPr>
      <dsp:spPr>
        <a:xfrm>
          <a:off x="460128" y="312440"/>
          <a:ext cx="5580684" cy="625205"/>
        </a:xfrm>
        <a:prstGeom prst="rect">
          <a:avLst/>
        </a:prstGeom>
        <a:solidFill>
          <a:srgbClr val="4472C4">
            <a:alpha val="25098"/>
          </a:srgbClr>
        </a:solidFill>
        <a:ln>
          <a:noFill/>
        </a:ln>
        <a:effectLst/>
        <a:sp3d extrusionH="190500" prstMaterial="matt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96257" tIns="45720" rIns="45720" bIns="4572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Acceptance of all abstracts: March 6</a:t>
          </a:r>
          <a:r>
            <a:rPr lang="en-US" sz="1800" kern="1200" baseline="30000" dirty="0"/>
            <a:t>th</a:t>
          </a:r>
          <a:r>
            <a:rPr lang="en-US" sz="1800" kern="1200" dirty="0"/>
            <a:t>, 2024</a:t>
          </a:r>
        </a:p>
      </dsp:txBody>
      <dsp:txXfrm>
        <a:off x="460128" y="312440"/>
        <a:ext cx="5580684" cy="625205"/>
      </dsp:txXfrm>
    </dsp:sp>
    <dsp:sp modelId="{7A43A34A-9498-F342-A949-F3B53FD1FBB9}">
      <dsp:nvSpPr>
        <dsp:cNvPr id="0" name=""/>
        <dsp:cNvSpPr/>
      </dsp:nvSpPr>
      <dsp:spPr>
        <a:xfrm>
          <a:off x="69375" y="234289"/>
          <a:ext cx="781507" cy="781507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z="152400" extrusionH="63500" prstMaterial="matte">
          <a:bevelT w="50800" h="190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8F91EDC2-BE7E-614B-8A97-217E0EBEE386}">
      <dsp:nvSpPr>
        <dsp:cNvPr id="0" name=""/>
        <dsp:cNvSpPr/>
      </dsp:nvSpPr>
      <dsp:spPr>
        <a:xfrm>
          <a:off x="818573" y="1250411"/>
          <a:ext cx="5222240" cy="625205"/>
        </a:xfrm>
        <a:prstGeom prst="rect">
          <a:avLst/>
        </a:prstGeom>
        <a:solidFill>
          <a:srgbClr val="4472C4">
            <a:alpha val="50196"/>
          </a:srgbClr>
        </a:solidFill>
        <a:ln>
          <a:solidFill>
            <a:schemeClr val="accent1"/>
          </a:solidFill>
        </a:ln>
        <a:effectLst/>
        <a:sp3d extrusionH="190500" prstMaterial="matt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96257" tIns="45720" rIns="45720" bIns="4572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Assigning codes to contributions: April 15</a:t>
          </a:r>
          <a:r>
            <a:rPr lang="en-US" sz="1800" kern="1200" baseline="30000" dirty="0"/>
            <a:t>th</a:t>
          </a:r>
          <a:r>
            <a:rPr lang="en-US" sz="1800" kern="1200" dirty="0"/>
            <a:t>, 2024</a:t>
          </a:r>
        </a:p>
      </dsp:txBody>
      <dsp:txXfrm>
        <a:off x="818573" y="1250411"/>
        <a:ext cx="5222240" cy="625205"/>
      </dsp:txXfrm>
    </dsp:sp>
    <dsp:sp modelId="{37F1A144-FD03-0C4A-B730-D233BD89FFFB}">
      <dsp:nvSpPr>
        <dsp:cNvPr id="0" name=""/>
        <dsp:cNvSpPr/>
      </dsp:nvSpPr>
      <dsp:spPr>
        <a:xfrm>
          <a:off x="427819" y="1172260"/>
          <a:ext cx="781507" cy="781507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z="152400" extrusionH="63500" prstMaterial="matte">
          <a:bevelT w="50800" h="190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E4FDAF40-9FEF-4F46-878D-30BE8A7A10FE}">
      <dsp:nvSpPr>
        <dsp:cNvPr id="0" name=""/>
        <dsp:cNvSpPr/>
      </dsp:nvSpPr>
      <dsp:spPr>
        <a:xfrm>
          <a:off x="818573" y="2188382"/>
          <a:ext cx="5222240" cy="62520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90500" prstMaterial="matt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96257" tIns="45720" rIns="45720" bIns="4572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Paper submission is open: April 30</a:t>
          </a:r>
          <a:r>
            <a:rPr lang="en-US" sz="1800" kern="1200" baseline="30000" dirty="0"/>
            <a:t>th</a:t>
          </a:r>
          <a:r>
            <a:rPr lang="en-US" sz="1800" kern="1200" dirty="0"/>
            <a:t>, 2024</a:t>
          </a:r>
        </a:p>
      </dsp:txBody>
      <dsp:txXfrm>
        <a:off x="818573" y="2188382"/>
        <a:ext cx="5222240" cy="625205"/>
      </dsp:txXfrm>
    </dsp:sp>
    <dsp:sp modelId="{42895D0E-664B-F946-BAA6-48505A957CD6}">
      <dsp:nvSpPr>
        <dsp:cNvPr id="0" name=""/>
        <dsp:cNvSpPr/>
      </dsp:nvSpPr>
      <dsp:spPr>
        <a:xfrm>
          <a:off x="427819" y="2110231"/>
          <a:ext cx="781507" cy="781507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z="152400" extrusionH="63500" prstMaterial="matte">
          <a:bevelT w="50800" h="190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A67FBCA9-10C7-2E46-B841-3E409FDBF5B2}">
      <dsp:nvSpPr>
        <dsp:cNvPr id="0" name=""/>
        <dsp:cNvSpPr/>
      </dsp:nvSpPr>
      <dsp:spPr>
        <a:xfrm>
          <a:off x="460128" y="3126353"/>
          <a:ext cx="5580684" cy="625205"/>
        </a:xfrm>
        <a:prstGeom prst="rect">
          <a:avLst/>
        </a:prstGeom>
        <a:solidFill>
          <a:srgbClr val="4472C4">
            <a:alpha val="50196"/>
          </a:srgbClr>
        </a:solidFill>
        <a:ln>
          <a:noFill/>
        </a:ln>
        <a:effectLst/>
        <a:sp3d extrusionH="190500" prstMaterial="matt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96257" tIns="45720" rIns="45720" bIns="4572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Joined </a:t>
          </a:r>
          <a:r>
            <a:rPr lang="en-US" sz="1800" kern="1200" dirty="0" err="1"/>
            <a:t>JACoW</a:t>
          </a:r>
          <a:r>
            <a:rPr lang="en-US" sz="1800" kern="1200" dirty="0"/>
            <a:t> Editors in Nashville, TN: May 16</a:t>
          </a:r>
          <a:r>
            <a:rPr lang="en-US" sz="1800" kern="1200" baseline="30000" dirty="0"/>
            <a:t>th</a:t>
          </a:r>
          <a:r>
            <a:rPr lang="en-US" sz="1800" kern="1200" dirty="0"/>
            <a:t>, 2024</a:t>
          </a:r>
          <a:endParaRPr lang="en-US" sz="1800" b="1" kern="1200" dirty="0">
            <a:latin typeface="+mn-lt"/>
          </a:endParaRPr>
        </a:p>
      </dsp:txBody>
      <dsp:txXfrm>
        <a:off x="460128" y="3126353"/>
        <a:ext cx="5580684" cy="625205"/>
      </dsp:txXfrm>
    </dsp:sp>
    <dsp:sp modelId="{3FAA07C7-0F86-5840-9919-9BD86BA14272}">
      <dsp:nvSpPr>
        <dsp:cNvPr id="0" name=""/>
        <dsp:cNvSpPr/>
      </dsp:nvSpPr>
      <dsp:spPr>
        <a:xfrm>
          <a:off x="69375" y="3048203"/>
          <a:ext cx="781507" cy="781507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z="152400" extrusionH="63500" prstMaterial="matte">
          <a:bevelT w="50800" h="190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E7AFC44-0D06-1C4A-A37C-6E23865FEBD3}">
      <dsp:nvSpPr>
        <dsp:cNvPr id="0" name=""/>
        <dsp:cNvSpPr/>
      </dsp:nvSpPr>
      <dsp:spPr>
        <a:xfrm>
          <a:off x="-4594335" y="-704407"/>
          <a:ext cx="5472816" cy="5472816"/>
        </a:xfrm>
        <a:prstGeom prst="blockArc">
          <a:avLst>
            <a:gd name="adj1" fmla="val 18900000"/>
            <a:gd name="adj2" fmla="val 2700000"/>
            <a:gd name="adj3" fmla="val 395"/>
          </a:avLst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FA9EE7E-AC49-3C48-858C-5202BEF9D878}">
      <dsp:nvSpPr>
        <dsp:cNvPr id="0" name=""/>
        <dsp:cNvSpPr/>
      </dsp:nvSpPr>
      <dsp:spPr>
        <a:xfrm>
          <a:off x="460128" y="312440"/>
          <a:ext cx="5580684" cy="625205"/>
        </a:xfrm>
        <a:prstGeom prst="rect">
          <a:avLst/>
        </a:prstGeom>
        <a:solidFill>
          <a:srgbClr val="4472C4">
            <a:alpha val="25098"/>
          </a:srgbClr>
        </a:solidFill>
        <a:ln>
          <a:noFill/>
        </a:ln>
        <a:effectLst/>
        <a:sp3d extrusionH="190500" prstMaterial="matt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96257" tIns="58420" rIns="58420" bIns="58420" numCol="1" spcCol="1270" anchor="ctr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 dirty="0"/>
            <a:t>JTM’22: November 8-11, 2022</a:t>
          </a:r>
        </a:p>
      </dsp:txBody>
      <dsp:txXfrm>
        <a:off x="460128" y="312440"/>
        <a:ext cx="5580684" cy="625205"/>
      </dsp:txXfrm>
    </dsp:sp>
    <dsp:sp modelId="{7A43A34A-9498-F342-A949-F3B53FD1FBB9}">
      <dsp:nvSpPr>
        <dsp:cNvPr id="0" name=""/>
        <dsp:cNvSpPr/>
      </dsp:nvSpPr>
      <dsp:spPr>
        <a:xfrm>
          <a:off x="69375" y="234289"/>
          <a:ext cx="781507" cy="781507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z="152400" extrusionH="63500" prstMaterial="matte">
          <a:bevelT w="50800" h="190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8F91EDC2-BE7E-614B-8A97-217E0EBEE386}">
      <dsp:nvSpPr>
        <dsp:cNvPr id="0" name=""/>
        <dsp:cNvSpPr/>
      </dsp:nvSpPr>
      <dsp:spPr>
        <a:xfrm>
          <a:off x="818573" y="1250411"/>
          <a:ext cx="5222240" cy="625205"/>
        </a:xfrm>
        <a:prstGeom prst="rect">
          <a:avLst/>
        </a:prstGeom>
        <a:solidFill>
          <a:srgbClr val="4472C4">
            <a:alpha val="50196"/>
          </a:srgbClr>
        </a:solidFill>
        <a:ln>
          <a:solidFill>
            <a:schemeClr val="accent1"/>
          </a:solidFill>
        </a:ln>
        <a:effectLst/>
        <a:sp3d extrusionH="190500" prstMaterial="matt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96257" tIns="58420" rIns="58420" bIns="58420" numCol="1" spcCol="1270" anchor="ctr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/>
            <a:t>IPAC’24 SPC1: January 10-11, 2023</a:t>
          </a:r>
          <a:endParaRPr lang="en-US" sz="2300" kern="1200" dirty="0"/>
        </a:p>
      </dsp:txBody>
      <dsp:txXfrm>
        <a:off x="818573" y="1250411"/>
        <a:ext cx="5222240" cy="625205"/>
      </dsp:txXfrm>
    </dsp:sp>
    <dsp:sp modelId="{37F1A144-FD03-0C4A-B730-D233BD89FFFB}">
      <dsp:nvSpPr>
        <dsp:cNvPr id="0" name=""/>
        <dsp:cNvSpPr/>
      </dsp:nvSpPr>
      <dsp:spPr>
        <a:xfrm>
          <a:off x="427819" y="1172260"/>
          <a:ext cx="781507" cy="781507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z="152400" extrusionH="63500" prstMaterial="matte">
          <a:bevelT w="50800" h="190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E4FDAF40-9FEF-4F46-878D-30BE8A7A10FE}">
      <dsp:nvSpPr>
        <dsp:cNvPr id="0" name=""/>
        <dsp:cNvSpPr/>
      </dsp:nvSpPr>
      <dsp:spPr>
        <a:xfrm>
          <a:off x="818573" y="2188382"/>
          <a:ext cx="5222240" cy="62520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90500" prstMaterial="matt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96257" tIns="58420" rIns="58420" bIns="58420" numCol="1" spcCol="1270" anchor="ctr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 dirty="0"/>
            <a:t>SAB Nominations by March 27th, 2023</a:t>
          </a:r>
        </a:p>
      </dsp:txBody>
      <dsp:txXfrm>
        <a:off x="818573" y="2188382"/>
        <a:ext cx="5222240" cy="625205"/>
      </dsp:txXfrm>
    </dsp:sp>
    <dsp:sp modelId="{42895D0E-664B-F946-BAA6-48505A957CD6}">
      <dsp:nvSpPr>
        <dsp:cNvPr id="0" name=""/>
        <dsp:cNvSpPr/>
      </dsp:nvSpPr>
      <dsp:spPr>
        <a:xfrm>
          <a:off x="427819" y="2110231"/>
          <a:ext cx="781507" cy="781507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z="152400" extrusionH="63500" prstMaterial="matte">
          <a:bevelT w="50800" h="190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A67FBCA9-10C7-2E46-B841-3E409FDBF5B2}">
      <dsp:nvSpPr>
        <dsp:cNvPr id="0" name=""/>
        <dsp:cNvSpPr/>
      </dsp:nvSpPr>
      <dsp:spPr>
        <a:xfrm>
          <a:off x="460128" y="3126353"/>
          <a:ext cx="5580684" cy="625205"/>
        </a:xfrm>
        <a:prstGeom prst="rect">
          <a:avLst/>
        </a:prstGeom>
        <a:solidFill>
          <a:srgbClr val="4472C4">
            <a:alpha val="50196"/>
          </a:srgbClr>
        </a:solidFill>
        <a:ln>
          <a:noFill/>
        </a:ln>
        <a:effectLst/>
        <a:sp3d extrusionH="190500" prstMaterial="matt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96257" tIns="58420" rIns="58420" bIns="58420" numCol="1" spcCol="1270" anchor="ctr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 dirty="0"/>
            <a:t>IPAC'23: May 7-12, 2023</a:t>
          </a:r>
        </a:p>
      </dsp:txBody>
      <dsp:txXfrm>
        <a:off x="460128" y="3126353"/>
        <a:ext cx="5580684" cy="625205"/>
      </dsp:txXfrm>
    </dsp:sp>
    <dsp:sp modelId="{3FAA07C7-0F86-5840-9919-9BD86BA14272}">
      <dsp:nvSpPr>
        <dsp:cNvPr id="0" name=""/>
        <dsp:cNvSpPr/>
      </dsp:nvSpPr>
      <dsp:spPr>
        <a:xfrm>
          <a:off x="69375" y="3048203"/>
          <a:ext cx="781507" cy="781507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z="152400" extrusionH="63500" prstMaterial="matte">
          <a:bevelT w="50800" h="190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E7AFC44-0D06-1C4A-A37C-6E23865FEBD3}">
      <dsp:nvSpPr>
        <dsp:cNvPr id="0" name=""/>
        <dsp:cNvSpPr/>
      </dsp:nvSpPr>
      <dsp:spPr>
        <a:xfrm>
          <a:off x="-4594335" y="-704407"/>
          <a:ext cx="5472816" cy="5472816"/>
        </a:xfrm>
        <a:prstGeom prst="blockArc">
          <a:avLst>
            <a:gd name="adj1" fmla="val 18900000"/>
            <a:gd name="adj2" fmla="val 2700000"/>
            <a:gd name="adj3" fmla="val 395"/>
          </a:avLst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FA9EE7E-AC49-3C48-858C-5202BEF9D878}">
      <dsp:nvSpPr>
        <dsp:cNvPr id="0" name=""/>
        <dsp:cNvSpPr/>
      </dsp:nvSpPr>
      <dsp:spPr>
        <a:xfrm>
          <a:off x="460128" y="312440"/>
          <a:ext cx="5580684" cy="625205"/>
        </a:xfrm>
        <a:prstGeom prst="rect">
          <a:avLst/>
        </a:prstGeom>
        <a:solidFill>
          <a:srgbClr val="4472C4">
            <a:alpha val="25098"/>
          </a:srgbClr>
        </a:solidFill>
        <a:ln>
          <a:noFill/>
        </a:ln>
        <a:effectLst/>
        <a:sp3d extrusionH="190500" prstMaterial="matt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96257" tIns="58420" rIns="58420" bIns="58420" numCol="1" spcCol="1270" anchor="ctr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 dirty="0"/>
            <a:t>IPAC’24 SPC1: January 10-11, 2023</a:t>
          </a:r>
        </a:p>
      </dsp:txBody>
      <dsp:txXfrm>
        <a:off x="460128" y="312440"/>
        <a:ext cx="5580684" cy="625205"/>
      </dsp:txXfrm>
    </dsp:sp>
    <dsp:sp modelId="{7A43A34A-9498-F342-A949-F3B53FD1FBB9}">
      <dsp:nvSpPr>
        <dsp:cNvPr id="0" name=""/>
        <dsp:cNvSpPr/>
      </dsp:nvSpPr>
      <dsp:spPr>
        <a:xfrm>
          <a:off x="69375" y="234289"/>
          <a:ext cx="781507" cy="781507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z="152400" extrusionH="63500" prstMaterial="matte">
          <a:bevelT w="50800" h="190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8F91EDC2-BE7E-614B-8A97-217E0EBEE386}">
      <dsp:nvSpPr>
        <dsp:cNvPr id="0" name=""/>
        <dsp:cNvSpPr/>
      </dsp:nvSpPr>
      <dsp:spPr>
        <a:xfrm>
          <a:off x="818573" y="1250411"/>
          <a:ext cx="5222240" cy="625205"/>
        </a:xfrm>
        <a:prstGeom prst="rect">
          <a:avLst/>
        </a:prstGeom>
        <a:solidFill>
          <a:srgbClr val="4472C4">
            <a:alpha val="50196"/>
          </a:srgbClr>
        </a:solidFill>
        <a:ln>
          <a:solidFill>
            <a:schemeClr val="accent1"/>
          </a:solidFill>
        </a:ln>
        <a:effectLst/>
        <a:sp3d extrusionH="190500" prstMaterial="matt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96257" tIns="58420" rIns="58420" bIns="58420" numCol="1" spcCol="1270" anchor="ctr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 dirty="0"/>
            <a:t>SAB Nominations by March 27th, 2023</a:t>
          </a:r>
        </a:p>
      </dsp:txBody>
      <dsp:txXfrm>
        <a:off x="818573" y="1250411"/>
        <a:ext cx="5222240" cy="625205"/>
      </dsp:txXfrm>
    </dsp:sp>
    <dsp:sp modelId="{37F1A144-FD03-0C4A-B730-D233BD89FFFB}">
      <dsp:nvSpPr>
        <dsp:cNvPr id="0" name=""/>
        <dsp:cNvSpPr/>
      </dsp:nvSpPr>
      <dsp:spPr>
        <a:xfrm>
          <a:off x="427819" y="1172260"/>
          <a:ext cx="781507" cy="781507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z="152400" extrusionH="63500" prstMaterial="matte">
          <a:bevelT w="50800" h="190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E4FDAF40-9FEF-4F46-878D-30BE8A7A10FE}">
      <dsp:nvSpPr>
        <dsp:cNvPr id="0" name=""/>
        <dsp:cNvSpPr/>
      </dsp:nvSpPr>
      <dsp:spPr>
        <a:xfrm>
          <a:off x="818573" y="2188382"/>
          <a:ext cx="5222240" cy="62520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90500" prstMaterial="matt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96257" tIns="58420" rIns="58420" bIns="58420" numCol="1" spcCol="1270" anchor="ctr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 dirty="0"/>
            <a:t>SPC Voting by April 18th, 2023</a:t>
          </a:r>
        </a:p>
      </dsp:txBody>
      <dsp:txXfrm>
        <a:off x="818573" y="2188382"/>
        <a:ext cx="5222240" cy="625205"/>
      </dsp:txXfrm>
    </dsp:sp>
    <dsp:sp modelId="{42895D0E-664B-F946-BAA6-48505A957CD6}">
      <dsp:nvSpPr>
        <dsp:cNvPr id="0" name=""/>
        <dsp:cNvSpPr/>
      </dsp:nvSpPr>
      <dsp:spPr>
        <a:xfrm>
          <a:off x="427819" y="2110231"/>
          <a:ext cx="781507" cy="781507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z="152400" extrusionH="63500" prstMaterial="matte">
          <a:bevelT w="50800" h="190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A67FBCA9-10C7-2E46-B841-3E409FDBF5B2}">
      <dsp:nvSpPr>
        <dsp:cNvPr id="0" name=""/>
        <dsp:cNvSpPr/>
      </dsp:nvSpPr>
      <dsp:spPr>
        <a:xfrm>
          <a:off x="460128" y="3126353"/>
          <a:ext cx="5580684" cy="625205"/>
        </a:xfrm>
        <a:prstGeom prst="rect">
          <a:avLst/>
        </a:prstGeom>
        <a:solidFill>
          <a:srgbClr val="4472C4">
            <a:alpha val="50196"/>
          </a:srgbClr>
        </a:solidFill>
        <a:ln>
          <a:noFill/>
        </a:ln>
        <a:effectLst/>
        <a:sp3d extrusionH="190500" prstMaterial="matt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96257" tIns="58420" rIns="58420" bIns="58420" numCol="1" spcCol="1270" anchor="ctr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 dirty="0"/>
            <a:t>IPAC'23: May 7-12, 2023</a:t>
          </a:r>
        </a:p>
      </dsp:txBody>
      <dsp:txXfrm>
        <a:off x="460128" y="3126353"/>
        <a:ext cx="5580684" cy="625205"/>
      </dsp:txXfrm>
    </dsp:sp>
    <dsp:sp modelId="{3FAA07C7-0F86-5840-9919-9BD86BA14272}">
      <dsp:nvSpPr>
        <dsp:cNvPr id="0" name=""/>
        <dsp:cNvSpPr/>
      </dsp:nvSpPr>
      <dsp:spPr>
        <a:xfrm>
          <a:off x="69375" y="3048203"/>
          <a:ext cx="781507" cy="781507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z="152400" extrusionH="63500" prstMaterial="matte">
          <a:bevelT w="50800" h="190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E7AFC44-0D06-1C4A-A37C-6E23865FEBD3}">
      <dsp:nvSpPr>
        <dsp:cNvPr id="0" name=""/>
        <dsp:cNvSpPr/>
      </dsp:nvSpPr>
      <dsp:spPr>
        <a:xfrm>
          <a:off x="-4594335" y="-704407"/>
          <a:ext cx="5472816" cy="5472816"/>
        </a:xfrm>
        <a:prstGeom prst="blockArc">
          <a:avLst>
            <a:gd name="adj1" fmla="val 18900000"/>
            <a:gd name="adj2" fmla="val 2700000"/>
            <a:gd name="adj3" fmla="val 395"/>
          </a:avLst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FA9EE7E-AC49-3C48-858C-5202BEF9D878}">
      <dsp:nvSpPr>
        <dsp:cNvPr id="0" name=""/>
        <dsp:cNvSpPr/>
      </dsp:nvSpPr>
      <dsp:spPr>
        <a:xfrm>
          <a:off x="460128" y="312440"/>
          <a:ext cx="5580684" cy="625205"/>
        </a:xfrm>
        <a:prstGeom prst="rect">
          <a:avLst/>
        </a:prstGeom>
        <a:solidFill>
          <a:srgbClr val="4472C4">
            <a:alpha val="25098"/>
          </a:srgbClr>
        </a:solidFill>
        <a:ln>
          <a:noFill/>
        </a:ln>
        <a:effectLst/>
        <a:sp3d extrusionH="190500" prstMaterial="matt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96257" tIns="63500" rIns="63500" bIns="63500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 dirty="0"/>
            <a:t>IPAC'23: May 7-12, 2023</a:t>
          </a:r>
        </a:p>
      </dsp:txBody>
      <dsp:txXfrm>
        <a:off x="460128" y="312440"/>
        <a:ext cx="5580684" cy="625205"/>
      </dsp:txXfrm>
    </dsp:sp>
    <dsp:sp modelId="{7A43A34A-9498-F342-A949-F3B53FD1FBB9}">
      <dsp:nvSpPr>
        <dsp:cNvPr id="0" name=""/>
        <dsp:cNvSpPr/>
      </dsp:nvSpPr>
      <dsp:spPr>
        <a:xfrm>
          <a:off x="69375" y="234289"/>
          <a:ext cx="781507" cy="781507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z="152400" extrusionH="63500" prstMaterial="matte">
          <a:bevelT w="50800" h="190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8F91EDC2-BE7E-614B-8A97-217E0EBEE386}">
      <dsp:nvSpPr>
        <dsp:cNvPr id="0" name=""/>
        <dsp:cNvSpPr/>
      </dsp:nvSpPr>
      <dsp:spPr>
        <a:xfrm>
          <a:off x="818573" y="1250411"/>
          <a:ext cx="5222240" cy="625205"/>
        </a:xfrm>
        <a:prstGeom prst="rect">
          <a:avLst/>
        </a:prstGeom>
        <a:solidFill>
          <a:srgbClr val="4472C4">
            <a:alpha val="50196"/>
          </a:srgbClr>
        </a:solidFill>
        <a:ln>
          <a:solidFill>
            <a:schemeClr val="accent1"/>
          </a:solidFill>
        </a:ln>
        <a:effectLst/>
        <a:sp3d extrusionH="190500" prstMaterial="matt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96257" tIns="63500" rIns="63500" bIns="63500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 dirty="0"/>
            <a:t>Speakers Decision by May 8</a:t>
          </a:r>
          <a:r>
            <a:rPr lang="en-US" sz="2500" kern="1200" baseline="30000" dirty="0"/>
            <a:t>th</a:t>
          </a:r>
          <a:r>
            <a:rPr lang="en-US" sz="2500" kern="1200" dirty="0"/>
            <a:t>, 2023</a:t>
          </a:r>
        </a:p>
      </dsp:txBody>
      <dsp:txXfrm>
        <a:off x="818573" y="1250411"/>
        <a:ext cx="5222240" cy="625205"/>
      </dsp:txXfrm>
    </dsp:sp>
    <dsp:sp modelId="{37F1A144-FD03-0C4A-B730-D233BD89FFFB}">
      <dsp:nvSpPr>
        <dsp:cNvPr id="0" name=""/>
        <dsp:cNvSpPr/>
      </dsp:nvSpPr>
      <dsp:spPr>
        <a:xfrm>
          <a:off x="427819" y="1172260"/>
          <a:ext cx="781507" cy="781507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z="152400" extrusionH="63500" prstMaterial="matte">
          <a:bevelT w="50800" h="190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E4FDAF40-9FEF-4F46-878D-30BE8A7A10FE}">
      <dsp:nvSpPr>
        <dsp:cNvPr id="0" name=""/>
        <dsp:cNvSpPr/>
      </dsp:nvSpPr>
      <dsp:spPr>
        <a:xfrm>
          <a:off x="818573" y="2188382"/>
          <a:ext cx="5222240" cy="62520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90500" prstMaterial="matt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96257" tIns="63500" rIns="63500" bIns="63500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 dirty="0"/>
            <a:t>IPAC’24 SPC2: May 13-14, 2023</a:t>
          </a:r>
        </a:p>
      </dsp:txBody>
      <dsp:txXfrm>
        <a:off x="818573" y="2188382"/>
        <a:ext cx="5222240" cy="625205"/>
      </dsp:txXfrm>
    </dsp:sp>
    <dsp:sp modelId="{42895D0E-664B-F946-BAA6-48505A957CD6}">
      <dsp:nvSpPr>
        <dsp:cNvPr id="0" name=""/>
        <dsp:cNvSpPr/>
      </dsp:nvSpPr>
      <dsp:spPr>
        <a:xfrm>
          <a:off x="427819" y="2110231"/>
          <a:ext cx="781507" cy="781507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z="152400" extrusionH="63500" prstMaterial="matte">
          <a:bevelT w="50800" h="190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A67FBCA9-10C7-2E46-B841-3E409FDBF5B2}">
      <dsp:nvSpPr>
        <dsp:cNvPr id="0" name=""/>
        <dsp:cNvSpPr/>
      </dsp:nvSpPr>
      <dsp:spPr>
        <a:xfrm>
          <a:off x="460128" y="3126353"/>
          <a:ext cx="5580684" cy="625205"/>
        </a:xfrm>
        <a:prstGeom prst="rect">
          <a:avLst/>
        </a:prstGeom>
        <a:solidFill>
          <a:srgbClr val="4472C4">
            <a:alpha val="50196"/>
          </a:srgbClr>
        </a:solidFill>
        <a:ln>
          <a:noFill/>
        </a:ln>
        <a:effectLst/>
        <a:sp3d extrusionH="190500" prstMaterial="matt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96257" tIns="63500" rIns="63500" bIns="63500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 dirty="0"/>
            <a:t>Invitations to Speakers sent</a:t>
          </a:r>
        </a:p>
      </dsp:txBody>
      <dsp:txXfrm>
        <a:off x="460128" y="3126353"/>
        <a:ext cx="5580684" cy="625205"/>
      </dsp:txXfrm>
    </dsp:sp>
    <dsp:sp modelId="{3FAA07C7-0F86-5840-9919-9BD86BA14272}">
      <dsp:nvSpPr>
        <dsp:cNvPr id="0" name=""/>
        <dsp:cNvSpPr/>
      </dsp:nvSpPr>
      <dsp:spPr>
        <a:xfrm>
          <a:off x="69375" y="3048203"/>
          <a:ext cx="781507" cy="781507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z="152400" extrusionH="63500" prstMaterial="matte">
          <a:bevelT w="50800" h="190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E7AFC44-0D06-1C4A-A37C-6E23865FEBD3}">
      <dsp:nvSpPr>
        <dsp:cNvPr id="0" name=""/>
        <dsp:cNvSpPr/>
      </dsp:nvSpPr>
      <dsp:spPr>
        <a:xfrm>
          <a:off x="-4594335" y="-704407"/>
          <a:ext cx="5472816" cy="5472816"/>
        </a:xfrm>
        <a:prstGeom prst="blockArc">
          <a:avLst>
            <a:gd name="adj1" fmla="val 18900000"/>
            <a:gd name="adj2" fmla="val 2700000"/>
            <a:gd name="adj3" fmla="val 395"/>
          </a:avLst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FA9EE7E-AC49-3C48-858C-5202BEF9D878}">
      <dsp:nvSpPr>
        <dsp:cNvPr id="0" name=""/>
        <dsp:cNvSpPr/>
      </dsp:nvSpPr>
      <dsp:spPr>
        <a:xfrm>
          <a:off x="460128" y="312440"/>
          <a:ext cx="5580684" cy="625205"/>
        </a:xfrm>
        <a:prstGeom prst="rect">
          <a:avLst/>
        </a:prstGeom>
        <a:solidFill>
          <a:srgbClr val="4472C4">
            <a:alpha val="25098"/>
          </a:srgbClr>
        </a:solidFill>
        <a:ln>
          <a:noFill/>
        </a:ln>
        <a:effectLst/>
        <a:sp3d extrusionH="190500" prstMaterial="matt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96257" tIns="53340" rIns="53340" bIns="53340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 dirty="0"/>
            <a:t>IPAC’24 SPC2: May 13-14, 2023</a:t>
          </a:r>
        </a:p>
      </dsp:txBody>
      <dsp:txXfrm>
        <a:off x="460128" y="312440"/>
        <a:ext cx="5580684" cy="625205"/>
      </dsp:txXfrm>
    </dsp:sp>
    <dsp:sp modelId="{7A43A34A-9498-F342-A949-F3B53FD1FBB9}">
      <dsp:nvSpPr>
        <dsp:cNvPr id="0" name=""/>
        <dsp:cNvSpPr/>
      </dsp:nvSpPr>
      <dsp:spPr>
        <a:xfrm>
          <a:off x="69375" y="234289"/>
          <a:ext cx="781507" cy="781507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z="152400" extrusionH="63500" prstMaterial="matte">
          <a:bevelT w="50800" h="190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8F91EDC2-BE7E-614B-8A97-217E0EBEE386}">
      <dsp:nvSpPr>
        <dsp:cNvPr id="0" name=""/>
        <dsp:cNvSpPr/>
      </dsp:nvSpPr>
      <dsp:spPr>
        <a:xfrm>
          <a:off x="818573" y="1250411"/>
          <a:ext cx="5222240" cy="625205"/>
        </a:xfrm>
        <a:prstGeom prst="rect">
          <a:avLst/>
        </a:prstGeom>
        <a:solidFill>
          <a:srgbClr val="4472C4">
            <a:alpha val="50196"/>
          </a:srgbClr>
        </a:solidFill>
        <a:ln>
          <a:solidFill>
            <a:schemeClr val="accent1"/>
          </a:solidFill>
        </a:ln>
        <a:effectLst/>
        <a:sp3d extrusionH="190500" prstMaterial="matt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96257" tIns="53340" rIns="53340" bIns="53340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 dirty="0"/>
            <a:t>Synoptic table populated: June 15</a:t>
          </a:r>
          <a:r>
            <a:rPr lang="en-US" sz="2100" kern="1200" baseline="30000" dirty="0"/>
            <a:t>th</a:t>
          </a:r>
          <a:r>
            <a:rPr lang="en-US" sz="2100" kern="1200" dirty="0"/>
            <a:t>, 2023</a:t>
          </a:r>
        </a:p>
      </dsp:txBody>
      <dsp:txXfrm>
        <a:off x="818573" y="1250411"/>
        <a:ext cx="5222240" cy="625205"/>
      </dsp:txXfrm>
    </dsp:sp>
    <dsp:sp modelId="{37F1A144-FD03-0C4A-B730-D233BD89FFFB}">
      <dsp:nvSpPr>
        <dsp:cNvPr id="0" name=""/>
        <dsp:cNvSpPr/>
      </dsp:nvSpPr>
      <dsp:spPr>
        <a:xfrm>
          <a:off x="427819" y="1172260"/>
          <a:ext cx="781507" cy="781507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z="152400" extrusionH="63500" prstMaterial="matte">
          <a:bevelT w="50800" h="190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E4FDAF40-9FEF-4F46-878D-30BE8A7A10FE}">
      <dsp:nvSpPr>
        <dsp:cNvPr id="0" name=""/>
        <dsp:cNvSpPr/>
      </dsp:nvSpPr>
      <dsp:spPr>
        <a:xfrm>
          <a:off x="818573" y="2188382"/>
          <a:ext cx="5222240" cy="62520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90500" prstMaterial="matt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96257" tIns="53340" rIns="53340" bIns="53340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 dirty="0"/>
            <a:t>Invitations to Speakers sent: July 10</a:t>
          </a:r>
          <a:r>
            <a:rPr lang="en-US" sz="2100" kern="1200" baseline="30000" dirty="0"/>
            <a:t>th</a:t>
          </a:r>
          <a:r>
            <a:rPr lang="en-US" sz="2100" kern="1200" dirty="0"/>
            <a:t>, 2023</a:t>
          </a:r>
        </a:p>
      </dsp:txBody>
      <dsp:txXfrm>
        <a:off x="818573" y="2188382"/>
        <a:ext cx="5222240" cy="625205"/>
      </dsp:txXfrm>
    </dsp:sp>
    <dsp:sp modelId="{42895D0E-664B-F946-BAA6-48505A957CD6}">
      <dsp:nvSpPr>
        <dsp:cNvPr id="0" name=""/>
        <dsp:cNvSpPr/>
      </dsp:nvSpPr>
      <dsp:spPr>
        <a:xfrm>
          <a:off x="427819" y="2110231"/>
          <a:ext cx="781507" cy="781507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z="152400" extrusionH="63500" prstMaterial="matte">
          <a:bevelT w="50800" h="190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A67FBCA9-10C7-2E46-B841-3E409FDBF5B2}">
      <dsp:nvSpPr>
        <dsp:cNvPr id="0" name=""/>
        <dsp:cNvSpPr/>
      </dsp:nvSpPr>
      <dsp:spPr>
        <a:xfrm>
          <a:off x="460128" y="3126353"/>
          <a:ext cx="5580684" cy="625205"/>
        </a:xfrm>
        <a:prstGeom prst="rect">
          <a:avLst/>
        </a:prstGeom>
        <a:solidFill>
          <a:srgbClr val="4472C4">
            <a:alpha val="50196"/>
          </a:srgbClr>
        </a:solidFill>
        <a:ln>
          <a:noFill/>
        </a:ln>
        <a:effectLst/>
        <a:sp3d extrusionH="190500" prstMaterial="matt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96257" tIns="53340" rIns="53340" bIns="53340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 dirty="0"/>
            <a:t>Hunting speakers down: October 3rd, 2023</a:t>
          </a:r>
        </a:p>
      </dsp:txBody>
      <dsp:txXfrm>
        <a:off x="460128" y="3126353"/>
        <a:ext cx="5580684" cy="625205"/>
      </dsp:txXfrm>
    </dsp:sp>
    <dsp:sp modelId="{3FAA07C7-0F86-5840-9919-9BD86BA14272}">
      <dsp:nvSpPr>
        <dsp:cNvPr id="0" name=""/>
        <dsp:cNvSpPr/>
      </dsp:nvSpPr>
      <dsp:spPr>
        <a:xfrm>
          <a:off x="69375" y="3048203"/>
          <a:ext cx="781507" cy="781507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z="152400" extrusionH="63500" prstMaterial="matte">
          <a:bevelT w="50800" h="190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E7AFC44-0D06-1C4A-A37C-6E23865FEBD3}">
      <dsp:nvSpPr>
        <dsp:cNvPr id="0" name=""/>
        <dsp:cNvSpPr/>
      </dsp:nvSpPr>
      <dsp:spPr>
        <a:xfrm>
          <a:off x="-4594335" y="-704407"/>
          <a:ext cx="5472816" cy="5472816"/>
        </a:xfrm>
        <a:prstGeom prst="blockArc">
          <a:avLst>
            <a:gd name="adj1" fmla="val 18900000"/>
            <a:gd name="adj2" fmla="val 2700000"/>
            <a:gd name="adj3" fmla="val 395"/>
          </a:avLst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FA9EE7E-AC49-3C48-858C-5202BEF9D878}">
      <dsp:nvSpPr>
        <dsp:cNvPr id="0" name=""/>
        <dsp:cNvSpPr/>
      </dsp:nvSpPr>
      <dsp:spPr>
        <a:xfrm>
          <a:off x="460128" y="312440"/>
          <a:ext cx="5580684" cy="625205"/>
        </a:xfrm>
        <a:prstGeom prst="rect">
          <a:avLst/>
        </a:prstGeom>
        <a:solidFill>
          <a:srgbClr val="4472C4">
            <a:alpha val="25098"/>
          </a:srgbClr>
        </a:solidFill>
        <a:ln>
          <a:noFill/>
        </a:ln>
        <a:effectLst/>
        <a:sp3d extrusionH="190500" prstMaterial="matt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96257" tIns="53340" rIns="53340" bIns="53340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 dirty="0"/>
            <a:t>IPAC’24 SPC2: May 13-14, 2023</a:t>
          </a:r>
        </a:p>
      </dsp:txBody>
      <dsp:txXfrm>
        <a:off x="460128" y="312440"/>
        <a:ext cx="5580684" cy="625205"/>
      </dsp:txXfrm>
    </dsp:sp>
    <dsp:sp modelId="{7A43A34A-9498-F342-A949-F3B53FD1FBB9}">
      <dsp:nvSpPr>
        <dsp:cNvPr id="0" name=""/>
        <dsp:cNvSpPr/>
      </dsp:nvSpPr>
      <dsp:spPr>
        <a:xfrm>
          <a:off x="69375" y="234289"/>
          <a:ext cx="781507" cy="781507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z="152400" extrusionH="63500" prstMaterial="matte">
          <a:bevelT w="50800" h="190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8F91EDC2-BE7E-614B-8A97-217E0EBEE386}">
      <dsp:nvSpPr>
        <dsp:cNvPr id="0" name=""/>
        <dsp:cNvSpPr/>
      </dsp:nvSpPr>
      <dsp:spPr>
        <a:xfrm>
          <a:off x="818573" y="1250411"/>
          <a:ext cx="5222240" cy="625205"/>
        </a:xfrm>
        <a:prstGeom prst="rect">
          <a:avLst/>
        </a:prstGeom>
        <a:solidFill>
          <a:srgbClr val="4472C4">
            <a:alpha val="50196"/>
          </a:srgbClr>
        </a:solidFill>
        <a:ln>
          <a:solidFill>
            <a:schemeClr val="accent1"/>
          </a:solidFill>
        </a:ln>
        <a:effectLst/>
        <a:sp3d extrusionH="190500" prstMaterial="matt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96257" tIns="53340" rIns="53340" bIns="53340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 dirty="0"/>
            <a:t>Synoptic table populated: June 15</a:t>
          </a:r>
          <a:r>
            <a:rPr lang="en-US" sz="2100" kern="1200" baseline="30000" dirty="0"/>
            <a:t>th</a:t>
          </a:r>
          <a:r>
            <a:rPr lang="en-US" sz="2100" kern="1200" dirty="0"/>
            <a:t>, 2023</a:t>
          </a:r>
        </a:p>
      </dsp:txBody>
      <dsp:txXfrm>
        <a:off x="818573" y="1250411"/>
        <a:ext cx="5222240" cy="625205"/>
      </dsp:txXfrm>
    </dsp:sp>
    <dsp:sp modelId="{37F1A144-FD03-0C4A-B730-D233BD89FFFB}">
      <dsp:nvSpPr>
        <dsp:cNvPr id="0" name=""/>
        <dsp:cNvSpPr/>
      </dsp:nvSpPr>
      <dsp:spPr>
        <a:xfrm>
          <a:off x="427819" y="1172260"/>
          <a:ext cx="781507" cy="781507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z="152400" extrusionH="63500" prstMaterial="matte">
          <a:bevelT w="50800" h="190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E4FDAF40-9FEF-4F46-878D-30BE8A7A10FE}">
      <dsp:nvSpPr>
        <dsp:cNvPr id="0" name=""/>
        <dsp:cNvSpPr/>
      </dsp:nvSpPr>
      <dsp:spPr>
        <a:xfrm>
          <a:off x="818573" y="2188382"/>
          <a:ext cx="5222240" cy="62520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90500" prstMaterial="matt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96257" tIns="53340" rIns="53340" bIns="53340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 dirty="0"/>
            <a:t>Invitations to Speakers sent: July 10</a:t>
          </a:r>
          <a:r>
            <a:rPr lang="en-US" sz="2100" kern="1200" baseline="30000" dirty="0"/>
            <a:t>th</a:t>
          </a:r>
          <a:r>
            <a:rPr lang="en-US" sz="2100" kern="1200" dirty="0"/>
            <a:t>, 2023</a:t>
          </a:r>
        </a:p>
      </dsp:txBody>
      <dsp:txXfrm>
        <a:off x="818573" y="2188382"/>
        <a:ext cx="5222240" cy="625205"/>
      </dsp:txXfrm>
    </dsp:sp>
    <dsp:sp modelId="{42895D0E-664B-F946-BAA6-48505A957CD6}">
      <dsp:nvSpPr>
        <dsp:cNvPr id="0" name=""/>
        <dsp:cNvSpPr/>
      </dsp:nvSpPr>
      <dsp:spPr>
        <a:xfrm>
          <a:off x="427819" y="2110231"/>
          <a:ext cx="781507" cy="781507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z="152400" extrusionH="63500" prstMaterial="matte">
          <a:bevelT w="50800" h="190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A67FBCA9-10C7-2E46-B841-3E409FDBF5B2}">
      <dsp:nvSpPr>
        <dsp:cNvPr id="0" name=""/>
        <dsp:cNvSpPr/>
      </dsp:nvSpPr>
      <dsp:spPr>
        <a:xfrm>
          <a:off x="460128" y="3126353"/>
          <a:ext cx="5580684" cy="625205"/>
        </a:xfrm>
        <a:prstGeom prst="rect">
          <a:avLst/>
        </a:prstGeom>
        <a:solidFill>
          <a:srgbClr val="4472C4">
            <a:alpha val="50196"/>
          </a:srgbClr>
        </a:solidFill>
        <a:ln>
          <a:noFill/>
        </a:ln>
        <a:effectLst/>
        <a:sp3d extrusionH="190500" prstMaterial="matt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96257" tIns="53340" rIns="53340" bIns="53340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 dirty="0"/>
            <a:t>Hunting speakers down: October 3rd, 2023</a:t>
          </a:r>
        </a:p>
      </dsp:txBody>
      <dsp:txXfrm>
        <a:off x="460128" y="3126353"/>
        <a:ext cx="5580684" cy="625205"/>
      </dsp:txXfrm>
    </dsp:sp>
    <dsp:sp modelId="{3FAA07C7-0F86-5840-9919-9BD86BA14272}">
      <dsp:nvSpPr>
        <dsp:cNvPr id="0" name=""/>
        <dsp:cNvSpPr/>
      </dsp:nvSpPr>
      <dsp:spPr>
        <a:xfrm>
          <a:off x="69375" y="3048203"/>
          <a:ext cx="781507" cy="781507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z="152400" extrusionH="63500" prstMaterial="matte">
          <a:bevelT w="50800" h="190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E7AFC44-0D06-1C4A-A37C-6E23865FEBD3}">
      <dsp:nvSpPr>
        <dsp:cNvPr id="0" name=""/>
        <dsp:cNvSpPr/>
      </dsp:nvSpPr>
      <dsp:spPr>
        <a:xfrm>
          <a:off x="-4594335" y="-704407"/>
          <a:ext cx="5472816" cy="5472816"/>
        </a:xfrm>
        <a:prstGeom prst="blockArc">
          <a:avLst>
            <a:gd name="adj1" fmla="val 18900000"/>
            <a:gd name="adj2" fmla="val 2700000"/>
            <a:gd name="adj3" fmla="val 395"/>
          </a:avLst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FA9EE7E-AC49-3C48-858C-5202BEF9D878}">
      <dsp:nvSpPr>
        <dsp:cNvPr id="0" name=""/>
        <dsp:cNvSpPr/>
      </dsp:nvSpPr>
      <dsp:spPr>
        <a:xfrm>
          <a:off x="460128" y="312440"/>
          <a:ext cx="5580684" cy="625205"/>
        </a:xfrm>
        <a:prstGeom prst="rect">
          <a:avLst/>
        </a:prstGeom>
        <a:solidFill>
          <a:srgbClr val="4472C4">
            <a:alpha val="25098"/>
          </a:srgbClr>
        </a:solidFill>
        <a:ln>
          <a:noFill/>
        </a:ln>
        <a:effectLst/>
        <a:sp3d extrusionH="190500" prstMaterial="matt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96257" tIns="45720" rIns="45720" bIns="4572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Invitations to Speakers sent: July 10</a:t>
          </a:r>
          <a:r>
            <a:rPr lang="en-US" sz="1800" kern="1200" baseline="30000" dirty="0"/>
            <a:t>th</a:t>
          </a:r>
          <a:r>
            <a:rPr lang="en-US" sz="1800" kern="1200" dirty="0"/>
            <a:t>, 2023</a:t>
          </a:r>
        </a:p>
      </dsp:txBody>
      <dsp:txXfrm>
        <a:off x="460128" y="312440"/>
        <a:ext cx="5580684" cy="625205"/>
      </dsp:txXfrm>
    </dsp:sp>
    <dsp:sp modelId="{7A43A34A-9498-F342-A949-F3B53FD1FBB9}">
      <dsp:nvSpPr>
        <dsp:cNvPr id="0" name=""/>
        <dsp:cNvSpPr/>
      </dsp:nvSpPr>
      <dsp:spPr>
        <a:xfrm>
          <a:off x="69375" y="234289"/>
          <a:ext cx="781507" cy="781507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z="152400" extrusionH="63500" prstMaterial="matte">
          <a:bevelT w="50800" h="190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8F91EDC2-BE7E-614B-8A97-217E0EBEE386}">
      <dsp:nvSpPr>
        <dsp:cNvPr id="0" name=""/>
        <dsp:cNvSpPr/>
      </dsp:nvSpPr>
      <dsp:spPr>
        <a:xfrm>
          <a:off x="818573" y="1250411"/>
          <a:ext cx="5222240" cy="625205"/>
        </a:xfrm>
        <a:prstGeom prst="rect">
          <a:avLst/>
        </a:prstGeom>
        <a:solidFill>
          <a:srgbClr val="4472C4">
            <a:alpha val="50196"/>
          </a:srgbClr>
        </a:solidFill>
        <a:ln>
          <a:solidFill>
            <a:schemeClr val="accent1"/>
          </a:solidFill>
        </a:ln>
        <a:effectLst/>
        <a:sp3d extrusionH="190500" prstMaterial="matt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96257" tIns="45720" rIns="45720" bIns="4572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Hunting speakers down: October 3</a:t>
          </a:r>
          <a:r>
            <a:rPr lang="en-US" sz="1800" kern="1200" baseline="30000" dirty="0"/>
            <a:t>rd</a:t>
          </a:r>
          <a:r>
            <a:rPr lang="en-US" sz="1800" kern="1200" dirty="0"/>
            <a:t>, 2023</a:t>
          </a:r>
        </a:p>
      </dsp:txBody>
      <dsp:txXfrm>
        <a:off x="818573" y="1250411"/>
        <a:ext cx="5222240" cy="625205"/>
      </dsp:txXfrm>
    </dsp:sp>
    <dsp:sp modelId="{37F1A144-FD03-0C4A-B730-D233BD89FFFB}">
      <dsp:nvSpPr>
        <dsp:cNvPr id="0" name=""/>
        <dsp:cNvSpPr/>
      </dsp:nvSpPr>
      <dsp:spPr>
        <a:xfrm>
          <a:off x="427819" y="1172260"/>
          <a:ext cx="781507" cy="781507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z="152400" extrusionH="63500" prstMaterial="matte">
          <a:bevelT w="50800" h="190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E4FDAF40-9FEF-4F46-878D-30BE8A7A10FE}">
      <dsp:nvSpPr>
        <dsp:cNvPr id="0" name=""/>
        <dsp:cNvSpPr/>
      </dsp:nvSpPr>
      <dsp:spPr>
        <a:xfrm>
          <a:off x="818573" y="2188382"/>
          <a:ext cx="5222240" cy="62520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90500" prstMaterial="matt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96257" tIns="45720" rIns="45720" bIns="4572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IPAC’24 Abstract submission open: October 4</a:t>
          </a:r>
          <a:r>
            <a:rPr lang="en-US" sz="1800" kern="1200" baseline="30000" dirty="0"/>
            <a:t>th</a:t>
          </a:r>
          <a:r>
            <a:rPr lang="en-US" sz="1800" kern="1200" dirty="0"/>
            <a:t>, 2023</a:t>
          </a:r>
        </a:p>
      </dsp:txBody>
      <dsp:txXfrm>
        <a:off x="818573" y="2188382"/>
        <a:ext cx="5222240" cy="625205"/>
      </dsp:txXfrm>
    </dsp:sp>
    <dsp:sp modelId="{42895D0E-664B-F946-BAA6-48505A957CD6}">
      <dsp:nvSpPr>
        <dsp:cNvPr id="0" name=""/>
        <dsp:cNvSpPr/>
      </dsp:nvSpPr>
      <dsp:spPr>
        <a:xfrm>
          <a:off x="427819" y="2110231"/>
          <a:ext cx="781507" cy="781507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z="152400" extrusionH="63500" prstMaterial="matte">
          <a:bevelT w="50800" h="190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A67FBCA9-10C7-2E46-B841-3E409FDBF5B2}">
      <dsp:nvSpPr>
        <dsp:cNvPr id="0" name=""/>
        <dsp:cNvSpPr/>
      </dsp:nvSpPr>
      <dsp:spPr>
        <a:xfrm>
          <a:off x="460128" y="3126353"/>
          <a:ext cx="5580684" cy="625205"/>
        </a:xfrm>
        <a:prstGeom prst="rect">
          <a:avLst/>
        </a:prstGeom>
        <a:solidFill>
          <a:srgbClr val="4472C4">
            <a:alpha val="50196"/>
          </a:srgbClr>
        </a:solidFill>
        <a:ln>
          <a:noFill/>
        </a:ln>
        <a:effectLst/>
        <a:sp3d extrusionH="190500" prstMaterial="matt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96257" tIns="45720" rIns="45720" bIns="4572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IPAC’24 Abstract submission closed: December 12, 2023</a:t>
          </a:r>
        </a:p>
      </dsp:txBody>
      <dsp:txXfrm>
        <a:off x="460128" y="3126353"/>
        <a:ext cx="5580684" cy="625205"/>
      </dsp:txXfrm>
    </dsp:sp>
    <dsp:sp modelId="{3FAA07C7-0F86-5840-9919-9BD86BA14272}">
      <dsp:nvSpPr>
        <dsp:cNvPr id="0" name=""/>
        <dsp:cNvSpPr/>
      </dsp:nvSpPr>
      <dsp:spPr>
        <a:xfrm>
          <a:off x="69375" y="3048203"/>
          <a:ext cx="781507" cy="781507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z="152400" extrusionH="63500" prstMaterial="matte">
          <a:bevelT w="50800" h="190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E7AFC44-0D06-1C4A-A37C-6E23865FEBD3}">
      <dsp:nvSpPr>
        <dsp:cNvPr id="0" name=""/>
        <dsp:cNvSpPr/>
      </dsp:nvSpPr>
      <dsp:spPr>
        <a:xfrm>
          <a:off x="-4594335" y="-704407"/>
          <a:ext cx="5472816" cy="5472816"/>
        </a:xfrm>
        <a:prstGeom prst="blockArc">
          <a:avLst>
            <a:gd name="adj1" fmla="val 18900000"/>
            <a:gd name="adj2" fmla="val 2700000"/>
            <a:gd name="adj3" fmla="val 395"/>
          </a:avLst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FA9EE7E-AC49-3C48-858C-5202BEF9D878}">
      <dsp:nvSpPr>
        <dsp:cNvPr id="0" name=""/>
        <dsp:cNvSpPr/>
      </dsp:nvSpPr>
      <dsp:spPr>
        <a:xfrm>
          <a:off x="460128" y="312440"/>
          <a:ext cx="5580684" cy="625205"/>
        </a:xfrm>
        <a:prstGeom prst="rect">
          <a:avLst/>
        </a:prstGeom>
        <a:solidFill>
          <a:srgbClr val="4472C4">
            <a:alpha val="25098"/>
          </a:srgbClr>
        </a:solidFill>
        <a:ln>
          <a:noFill/>
        </a:ln>
        <a:effectLst/>
        <a:sp3d extrusionH="190500" prstMaterial="matt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96257" tIns="45720" rIns="45720" bIns="4572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Hunting speakers down: October 3</a:t>
          </a:r>
          <a:r>
            <a:rPr lang="en-US" sz="1800" kern="1200" baseline="30000" dirty="0"/>
            <a:t>rd</a:t>
          </a:r>
          <a:r>
            <a:rPr lang="en-US" sz="1800" kern="1200" dirty="0"/>
            <a:t>, 2023</a:t>
          </a:r>
        </a:p>
      </dsp:txBody>
      <dsp:txXfrm>
        <a:off x="460128" y="312440"/>
        <a:ext cx="5580684" cy="625205"/>
      </dsp:txXfrm>
    </dsp:sp>
    <dsp:sp modelId="{7A43A34A-9498-F342-A949-F3B53FD1FBB9}">
      <dsp:nvSpPr>
        <dsp:cNvPr id="0" name=""/>
        <dsp:cNvSpPr/>
      </dsp:nvSpPr>
      <dsp:spPr>
        <a:xfrm>
          <a:off x="69375" y="234289"/>
          <a:ext cx="781507" cy="781507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z="152400" extrusionH="63500" prstMaterial="matte">
          <a:bevelT w="50800" h="190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8F91EDC2-BE7E-614B-8A97-217E0EBEE386}">
      <dsp:nvSpPr>
        <dsp:cNvPr id="0" name=""/>
        <dsp:cNvSpPr/>
      </dsp:nvSpPr>
      <dsp:spPr>
        <a:xfrm>
          <a:off x="818573" y="1250411"/>
          <a:ext cx="5222240" cy="625205"/>
        </a:xfrm>
        <a:prstGeom prst="rect">
          <a:avLst/>
        </a:prstGeom>
        <a:solidFill>
          <a:srgbClr val="4472C4">
            <a:alpha val="50196"/>
          </a:srgbClr>
        </a:solidFill>
        <a:ln>
          <a:solidFill>
            <a:schemeClr val="accent1"/>
          </a:solidFill>
        </a:ln>
        <a:effectLst/>
        <a:sp3d extrusionH="190500" prstMaterial="matt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96257" tIns="45720" rIns="45720" bIns="4572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IPAC’24 Abstract submission open: October 4</a:t>
          </a:r>
          <a:r>
            <a:rPr lang="en-US" sz="1800" kern="1200" baseline="30000" dirty="0"/>
            <a:t>th</a:t>
          </a:r>
          <a:r>
            <a:rPr lang="en-US" sz="1800" kern="1200" dirty="0"/>
            <a:t>, 2023</a:t>
          </a:r>
        </a:p>
      </dsp:txBody>
      <dsp:txXfrm>
        <a:off x="818573" y="1250411"/>
        <a:ext cx="5222240" cy="625205"/>
      </dsp:txXfrm>
    </dsp:sp>
    <dsp:sp modelId="{37F1A144-FD03-0C4A-B730-D233BD89FFFB}">
      <dsp:nvSpPr>
        <dsp:cNvPr id="0" name=""/>
        <dsp:cNvSpPr/>
      </dsp:nvSpPr>
      <dsp:spPr>
        <a:xfrm>
          <a:off x="427819" y="1172260"/>
          <a:ext cx="781507" cy="781507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z="152400" extrusionH="63500" prstMaterial="matte">
          <a:bevelT w="50800" h="190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E4FDAF40-9FEF-4F46-878D-30BE8A7A10FE}">
      <dsp:nvSpPr>
        <dsp:cNvPr id="0" name=""/>
        <dsp:cNvSpPr/>
      </dsp:nvSpPr>
      <dsp:spPr>
        <a:xfrm>
          <a:off x="818573" y="2188382"/>
          <a:ext cx="5222240" cy="62520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90500" prstMaterial="matt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96257" tIns="45720" rIns="45720" bIns="4572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JTM’23: November 28</a:t>
          </a:r>
          <a:r>
            <a:rPr lang="en-US" sz="1800" kern="1200" baseline="30000" dirty="0"/>
            <a:t>th</a:t>
          </a:r>
          <a:r>
            <a:rPr lang="en-US" sz="1800" kern="1200" dirty="0"/>
            <a:t> – December 1</a:t>
          </a:r>
          <a:r>
            <a:rPr lang="en-US" sz="1800" kern="1200" baseline="30000" dirty="0"/>
            <a:t>st</a:t>
          </a:r>
          <a:r>
            <a:rPr lang="en-US" sz="1800" kern="1200" dirty="0"/>
            <a:t>.</a:t>
          </a:r>
        </a:p>
      </dsp:txBody>
      <dsp:txXfrm>
        <a:off x="818573" y="2188382"/>
        <a:ext cx="5222240" cy="625205"/>
      </dsp:txXfrm>
    </dsp:sp>
    <dsp:sp modelId="{42895D0E-664B-F946-BAA6-48505A957CD6}">
      <dsp:nvSpPr>
        <dsp:cNvPr id="0" name=""/>
        <dsp:cNvSpPr/>
      </dsp:nvSpPr>
      <dsp:spPr>
        <a:xfrm>
          <a:off x="427819" y="2110231"/>
          <a:ext cx="781507" cy="781507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z="152400" extrusionH="63500" prstMaterial="matte">
          <a:bevelT w="50800" h="190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A67FBCA9-10C7-2E46-B841-3E409FDBF5B2}">
      <dsp:nvSpPr>
        <dsp:cNvPr id="0" name=""/>
        <dsp:cNvSpPr/>
      </dsp:nvSpPr>
      <dsp:spPr>
        <a:xfrm>
          <a:off x="460128" y="3126353"/>
          <a:ext cx="5580684" cy="625205"/>
        </a:xfrm>
        <a:prstGeom prst="rect">
          <a:avLst/>
        </a:prstGeom>
        <a:solidFill>
          <a:srgbClr val="4472C4">
            <a:alpha val="50196"/>
          </a:srgbClr>
        </a:solidFill>
        <a:ln>
          <a:noFill/>
        </a:ln>
        <a:effectLst/>
        <a:sp3d extrusionH="190500" prstMaterial="matt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96257" tIns="45720" rIns="45720" bIns="4572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IPAC’24 Abstract submission closed: December 12, 2023</a:t>
          </a:r>
        </a:p>
      </dsp:txBody>
      <dsp:txXfrm>
        <a:off x="460128" y="3126353"/>
        <a:ext cx="5580684" cy="625205"/>
      </dsp:txXfrm>
    </dsp:sp>
    <dsp:sp modelId="{3FAA07C7-0F86-5840-9919-9BD86BA14272}">
      <dsp:nvSpPr>
        <dsp:cNvPr id="0" name=""/>
        <dsp:cNvSpPr/>
      </dsp:nvSpPr>
      <dsp:spPr>
        <a:xfrm>
          <a:off x="69375" y="3048203"/>
          <a:ext cx="781507" cy="781507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z="152400" extrusionH="63500" prstMaterial="matte">
          <a:bevelT w="50800" h="190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E7AFC44-0D06-1C4A-A37C-6E23865FEBD3}">
      <dsp:nvSpPr>
        <dsp:cNvPr id="0" name=""/>
        <dsp:cNvSpPr/>
      </dsp:nvSpPr>
      <dsp:spPr>
        <a:xfrm>
          <a:off x="-4594335" y="-704407"/>
          <a:ext cx="5472816" cy="5472816"/>
        </a:xfrm>
        <a:prstGeom prst="blockArc">
          <a:avLst>
            <a:gd name="adj1" fmla="val 18900000"/>
            <a:gd name="adj2" fmla="val 2700000"/>
            <a:gd name="adj3" fmla="val 395"/>
          </a:avLst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FA9EE7E-AC49-3C48-858C-5202BEF9D878}">
      <dsp:nvSpPr>
        <dsp:cNvPr id="0" name=""/>
        <dsp:cNvSpPr/>
      </dsp:nvSpPr>
      <dsp:spPr>
        <a:xfrm>
          <a:off x="460128" y="312440"/>
          <a:ext cx="5580684" cy="625205"/>
        </a:xfrm>
        <a:prstGeom prst="rect">
          <a:avLst/>
        </a:prstGeom>
        <a:solidFill>
          <a:srgbClr val="4472C4">
            <a:alpha val="25098"/>
          </a:srgbClr>
        </a:solidFill>
        <a:ln>
          <a:noFill/>
        </a:ln>
        <a:effectLst/>
        <a:sp3d extrusionH="190500" prstMaterial="matt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96257" tIns="45720" rIns="45720" bIns="4572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IPAC’24 Abstract submission open: October 4</a:t>
          </a:r>
          <a:r>
            <a:rPr lang="en-US" sz="1800" kern="1200" baseline="30000" dirty="0"/>
            <a:t>th</a:t>
          </a:r>
          <a:r>
            <a:rPr lang="en-US" sz="1800" kern="1200" dirty="0"/>
            <a:t>, 2023</a:t>
          </a:r>
        </a:p>
      </dsp:txBody>
      <dsp:txXfrm>
        <a:off x="460128" y="312440"/>
        <a:ext cx="5580684" cy="625205"/>
      </dsp:txXfrm>
    </dsp:sp>
    <dsp:sp modelId="{7A43A34A-9498-F342-A949-F3B53FD1FBB9}">
      <dsp:nvSpPr>
        <dsp:cNvPr id="0" name=""/>
        <dsp:cNvSpPr/>
      </dsp:nvSpPr>
      <dsp:spPr>
        <a:xfrm>
          <a:off x="69375" y="234289"/>
          <a:ext cx="781507" cy="781507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z="152400" extrusionH="63500" prstMaterial="matte">
          <a:bevelT w="50800" h="190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8F91EDC2-BE7E-614B-8A97-217E0EBEE386}">
      <dsp:nvSpPr>
        <dsp:cNvPr id="0" name=""/>
        <dsp:cNvSpPr/>
      </dsp:nvSpPr>
      <dsp:spPr>
        <a:xfrm>
          <a:off x="818573" y="1250411"/>
          <a:ext cx="5222240" cy="625205"/>
        </a:xfrm>
        <a:prstGeom prst="rect">
          <a:avLst/>
        </a:prstGeom>
        <a:solidFill>
          <a:srgbClr val="4472C4">
            <a:alpha val="50196"/>
          </a:srgbClr>
        </a:solidFill>
        <a:ln>
          <a:solidFill>
            <a:schemeClr val="accent1"/>
          </a:solidFill>
        </a:ln>
        <a:effectLst/>
        <a:sp3d extrusionH="190500" prstMaterial="matt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96257" tIns="45720" rIns="45720" bIns="4572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JTM’23: November 28</a:t>
          </a:r>
          <a:r>
            <a:rPr lang="en-US" sz="1800" kern="1200" baseline="30000" dirty="0"/>
            <a:t>th</a:t>
          </a:r>
          <a:r>
            <a:rPr lang="en-US" sz="1800" kern="1200" dirty="0"/>
            <a:t> – December 1</a:t>
          </a:r>
          <a:r>
            <a:rPr lang="en-US" sz="1800" kern="1200" baseline="30000" dirty="0"/>
            <a:t>st</a:t>
          </a:r>
          <a:r>
            <a:rPr lang="en-US" sz="1800" kern="1200" dirty="0"/>
            <a:t>.</a:t>
          </a:r>
        </a:p>
      </dsp:txBody>
      <dsp:txXfrm>
        <a:off x="818573" y="1250411"/>
        <a:ext cx="5222240" cy="625205"/>
      </dsp:txXfrm>
    </dsp:sp>
    <dsp:sp modelId="{37F1A144-FD03-0C4A-B730-D233BD89FFFB}">
      <dsp:nvSpPr>
        <dsp:cNvPr id="0" name=""/>
        <dsp:cNvSpPr/>
      </dsp:nvSpPr>
      <dsp:spPr>
        <a:xfrm>
          <a:off x="427819" y="1172260"/>
          <a:ext cx="781507" cy="781507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z="152400" extrusionH="63500" prstMaterial="matte">
          <a:bevelT w="50800" h="190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E4FDAF40-9FEF-4F46-878D-30BE8A7A10FE}">
      <dsp:nvSpPr>
        <dsp:cNvPr id="0" name=""/>
        <dsp:cNvSpPr/>
      </dsp:nvSpPr>
      <dsp:spPr>
        <a:xfrm>
          <a:off x="818573" y="2188382"/>
          <a:ext cx="5222240" cy="62520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190500" prstMaterial="matt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96257" tIns="45720" rIns="45720" bIns="4572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IPAC’24 Abstract submission closed: December 12, 2023</a:t>
          </a:r>
        </a:p>
      </dsp:txBody>
      <dsp:txXfrm>
        <a:off x="818573" y="2188382"/>
        <a:ext cx="5222240" cy="625205"/>
      </dsp:txXfrm>
    </dsp:sp>
    <dsp:sp modelId="{42895D0E-664B-F946-BAA6-48505A957CD6}">
      <dsp:nvSpPr>
        <dsp:cNvPr id="0" name=""/>
        <dsp:cNvSpPr/>
      </dsp:nvSpPr>
      <dsp:spPr>
        <a:xfrm>
          <a:off x="427819" y="2110231"/>
          <a:ext cx="781507" cy="781507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z="152400" extrusionH="63500" prstMaterial="matte">
          <a:bevelT w="50800" h="190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A67FBCA9-10C7-2E46-B841-3E409FDBF5B2}">
      <dsp:nvSpPr>
        <dsp:cNvPr id="0" name=""/>
        <dsp:cNvSpPr/>
      </dsp:nvSpPr>
      <dsp:spPr>
        <a:xfrm>
          <a:off x="460128" y="3126353"/>
          <a:ext cx="5580684" cy="625205"/>
        </a:xfrm>
        <a:prstGeom prst="rect">
          <a:avLst/>
        </a:prstGeom>
        <a:solidFill>
          <a:srgbClr val="4472C4">
            <a:alpha val="50196"/>
          </a:srgbClr>
        </a:solidFill>
        <a:ln>
          <a:noFill/>
        </a:ln>
        <a:effectLst/>
        <a:sp3d extrusionH="190500" prstMaterial="matt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96257" tIns="45720" rIns="45720" bIns="4572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IPAC’24 SPC3: January 11-13, 2024</a:t>
          </a:r>
        </a:p>
      </dsp:txBody>
      <dsp:txXfrm>
        <a:off x="460128" y="3126353"/>
        <a:ext cx="5580684" cy="625205"/>
      </dsp:txXfrm>
    </dsp:sp>
    <dsp:sp modelId="{3FAA07C7-0F86-5840-9919-9BD86BA14272}">
      <dsp:nvSpPr>
        <dsp:cNvPr id="0" name=""/>
        <dsp:cNvSpPr/>
      </dsp:nvSpPr>
      <dsp:spPr>
        <a:xfrm>
          <a:off x="69375" y="3048203"/>
          <a:ext cx="781507" cy="781507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z="152400" extrusionH="63500" prstMaterial="matte">
          <a:bevelT w="50800" h="190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9/2/quickstyle/3d8">
  <dgm:title val=""/>
  <dgm:desc val=""/>
  <dgm:catLst>
    <dgm:cat type="3D" pri="11800"/>
  </dgm:catLst>
  <dgm:scene3d>
    <a:camera prst="perspectiveHeroicExtremeRightFacing" zoom="82000">
      <a:rot lat="21300000" lon="20400000" rev="180000"/>
    </a:camera>
    <a:lightRig rig="morning" dir="t">
      <a:rot lat="0" lon="0" rev="20400000"/>
    </a:lightRig>
  </dgm:scene3d>
  <dgm:styleLbl name="node0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30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600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635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1520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52400" extrusionH="63500" prstMaterial="matte">
      <a:bevelT w="4445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190500" prstMaterial="matte">
      <a:bevelT w="120650" h="38100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52400" extrusionH="63500" prstMaterial="matte">
      <a:bevelT w="4445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52400" extrusionH="63500" prstMaterial="matte">
      <a:bevelT w="4445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52400" extrusionH="63500" prstMaterial="matte">
      <a:bevelT w="4445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52400" extrusionH="63500" prstMaterial="matte">
      <a:bevelT w="4445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9/2/quickstyle/3d8">
  <dgm:title val=""/>
  <dgm:desc val=""/>
  <dgm:catLst>
    <dgm:cat type="3D" pri="11800"/>
  </dgm:catLst>
  <dgm:scene3d>
    <a:camera prst="perspectiveHeroicExtremeRightFacing" zoom="82000">
      <a:rot lat="21300000" lon="20400000" rev="180000"/>
    </a:camera>
    <a:lightRig rig="morning" dir="t">
      <a:rot lat="0" lon="0" rev="20400000"/>
    </a:lightRig>
  </dgm:scene3d>
  <dgm:styleLbl name="node0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30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600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635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1520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52400" extrusionH="63500" prstMaterial="matte">
      <a:bevelT w="4445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190500" prstMaterial="matte">
      <a:bevelT w="120650" h="38100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52400" extrusionH="63500" prstMaterial="matte">
      <a:bevelT w="4445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52400" extrusionH="63500" prstMaterial="matte">
      <a:bevelT w="4445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52400" extrusionH="63500" prstMaterial="matte">
      <a:bevelT w="4445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52400" extrusionH="63500" prstMaterial="matte">
      <a:bevelT w="4445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9/2/quickstyle/3d8">
  <dgm:title val=""/>
  <dgm:desc val=""/>
  <dgm:catLst>
    <dgm:cat type="3D" pri="11800"/>
  </dgm:catLst>
  <dgm:scene3d>
    <a:camera prst="perspectiveHeroicExtremeRightFacing" zoom="82000">
      <a:rot lat="21300000" lon="20400000" rev="180000"/>
    </a:camera>
    <a:lightRig rig="morning" dir="t">
      <a:rot lat="0" lon="0" rev="20400000"/>
    </a:lightRig>
  </dgm:scene3d>
  <dgm:styleLbl name="node0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30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600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635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1520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52400" extrusionH="63500" prstMaterial="matte">
      <a:bevelT w="4445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190500" prstMaterial="matte">
      <a:bevelT w="120650" h="38100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52400" extrusionH="63500" prstMaterial="matte">
      <a:bevelT w="4445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52400" extrusionH="63500" prstMaterial="matte">
      <a:bevelT w="4445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52400" extrusionH="63500" prstMaterial="matte">
      <a:bevelT w="4445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52400" extrusionH="63500" prstMaterial="matte">
      <a:bevelT w="4445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9/2/quickstyle/3d8">
  <dgm:title val=""/>
  <dgm:desc val=""/>
  <dgm:catLst>
    <dgm:cat type="3D" pri="11800"/>
  </dgm:catLst>
  <dgm:scene3d>
    <a:camera prst="perspectiveHeroicExtremeRightFacing" zoom="82000">
      <a:rot lat="21300000" lon="20400000" rev="180000"/>
    </a:camera>
    <a:lightRig rig="morning" dir="t">
      <a:rot lat="0" lon="0" rev="20400000"/>
    </a:lightRig>
  </dgm:scene3d>
  <dgm:styleLbl name="node0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30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600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635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1520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52400" extrusionH="63500" prstMaterial="matte">
      <a:bevelT w="4445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190500" prstMaterial="matte">
      <a:bevelT w="120650" h="38100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52400" extrusionH="63500" prstMaterial="matte">
      <a:bevelT w="4445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52400" extrusionH="63500" prstMaterial="matte">
      <a:bevelT w="4445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52400" extrusionH="63500" prstMaterial="matte">
      <a:bevelT w="4445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52400" extrusionH="63500" prstMaterial="matte">
      <a:bevelT w="4445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9/2/quickstyle/3d8">
  <dgm:title val=""/>
  <dgm:desc val=""/>
  <dgm:catLst>
    <dgm:cat type="3D" pri="11800"/>
  </dgm:catLst>
  <dgm:scene3d>
    <a:camera prst="perspectiveHeroicExtremeRightFacing" zoom="82000">
      <a:rot lat="21300000" lon="20400000" rev="180000"/>
    </a:camera>
    <a:lightRig rig="morning" dir="t">
      <a:rot lat="0" lon="0" rev="20400000"/>
    </a:lightRig>
  </dgm:scene3d>
  <dgm:styleLbl name="node0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30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600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635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1520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52400" extrusionH="63500" prstMaterial="matte">
      <a:bevelT w="4445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190500" prstMaterial="matte">
      <a:bevelT w="120650" h="38100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52400" extrusionH="63500" prstMaterial="matte">
      <a:bevelT w="4445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52400" extrusionH="63500" prstMaterial="matte">
      <a:bevelT w="4445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52400" extrusionH="63500" prstMaterial="matte">
      <a:bevelT w="4445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52400" extrusionH="63500" prstMaterial="matte">
      <a:bevelT w="4445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9/2/quickstyle/3d8">
  <dgm:title val=""/>
  <dgm:desc val=""/>
  <dgm:catLst>
    <dgm:cat type="3D" pri="11800"/>
  </dgm:catLst>
  <dgm:scene3d>
    <a:camera prst="perspectiveHeroicExtremeRightFacing" zoom="82000">
      <a:rot lat="21300000" lon="20400000" rev="180000"/>
    </a:camera>
    <a:lightRig rig="morning" dir="t">
      <a:rot lat="0" lon="0" rev="20400000"/>
    </a:lightRig>
  </dgm:scene3d>
  <dgm:styleLbl name="node0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30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600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635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1520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52400" extrusionH="63500" prstMaterial="matte">
      <a:bevelT w="4445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190500" prstMaterial="matte">
      <a:bevelT w="120650" h="38100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52400" extrusionH="63500" prstMaterial="matte">
      <a:bevelT w="4445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52400" extrusionH="63500" prstMaterial="matte">
      <a:bevelT w="4445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52400" extrusionH="63500" prstMaterial="matte">
      <a:bevelT w="4445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52400" extrusionH="63500" prstMaterial="matte">
      <a:bevelT w="4445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9/2/quickstyle/3d8">
  <dgm:title val=""/>
  <dgm:desc val=""/>
  <dgm:catLst>
    <dgm:cat type="3D" pri="11800"/>
  </dgm:catLst>
  <dgm:scene3d>
    <a:camera prst="perspectiveHeroicExtremeRightFacing" zoom="82000">
      <a:rot lat="21300000" lon="20400000" rev="180000"/>
    </a:camera>
    <a:lightRig rig="morning" dir="t">
      <a:rot lat="0" lon="0" rev="20400000"/>
    </a:lightRig>
  </dgm:scene3d>
  <dgm:styleLbl name="node0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30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600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635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1520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52400" extrusionH="63500" prstMaterial="matte">
      <a:bevelT w="4445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190500" prstMaterial="matte">
      <a:bevelT w="120650" h="38100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52400" extrusionH="63500" prstMaterial="matte">
      <a:bevelT w="4445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52400" extrusionH="63500" prstMaterial="matte">
      <a:bevelT w="4445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52400" extrusionH="63500" prstMaterial="matte">
      <a:bevelT w="4445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52400" extrusionH="63500" prstMaterial="matte">
      <a:bevelT w="4445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9/2/quickstyle/3d8">
  <dgm:title val=""/>
  <dgm:desc val=""/>
  <dgm:catLst>
    <dgm:cat type="3D" pri="11800"/>
  </dgm:catLst>
  <dgm:scene3d>
    <a:camera prst="perspectiveHeroicExtremeRightFacing" zoom="82000">
      <a:rot lat="21300000" lon="20400000" rev="180000"/>
    </a:camera>
    <a:lightRig rig="morning" dir="t">
      <a:rot lat="0" lon="0" rev="20400000"/>
    </a:lightRig>
  </dgm:scene3d>
  <dgm:styleLbl name="node0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30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600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635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1520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52400" extrusionH="63500" prstMaterial="matte">
      <a:bevelT w="4445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190500" prstMaterial="matte">
      <a:bevelT w="120650" h="38100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52400" extrusionH="63500" prstMaterial="matte">
      <a:bevelT w="4445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52400" extrusionH="63500" prstMaterial="matte">
      <a:bevelT w="4445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52400" extrusionH="63500" prstMaterial="matte">
      <a:bevelT w="4445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52400" extrusionH="63500" prstMaterial="matte">
      <a:bevelT w="4445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9/2/quickstyle/3d8">
  <dgm:title val=""/>
  <dgm:desc val=""/>
  <dgm:catLst>
    <dgm:cat type="3D" pri="11800"/>
  </dgm:catLst>
  <dgm:scene3d>
    <a:camera prst="perspectiveHeroicExtremeRightFacing" zoom="82000">
      <a:rot lat="21300000" lon="20400000" rev="180000"/>
    </a:camera>
    <a:lightRig rig="morning" dir="t">
      <a:rot lat="0" lon="0" rev="20400000"/>
    </a:lightRig>
  </dgm:scene3d>
  <dgm:styleLbl name="node0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30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600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635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1520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52400" extrusionH="63500" prstMaterial="matte">
      <a:bevelT w="4445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190500" prstMaterial="matte">
      <a:bevelT w="120650" h="38100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52400" extrusionH="63500" prstMaterial="matte">
      <a:bevelT w="4445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52400" extrusionH="63500" prstMaterial="matte">
      <a:bevelT w="4445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52400" extrusionH="63500" prstMaterial="matte">
      <a:bevelT w="4445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52400" extrusionH="63500" prstMaterial="matte">
      <a:bevelT w="4445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9/2/quickstyle/3d8">
  <dgm:title val=""/>
  <dgm:desc val=""/>
  <dgm:catLst>
    <dgm:cat type="3D" pri="11800"/>
  </dgm:catLst>
  <dgm:scene3d>
    <a:camera prst="perspectiveHeroicExtremeRightFacing" zoom="82000">
      <a:rot lat="21300000" lon="20400000" rev="180000"/>
    </a:camera>
    <a:lightRig rig="morning" dir="t">
      <a:rot lat="0" lon="0" rev="20400000"/>
    </a:lightRig>
  </dgm:scene3d>
  <dgm:styleLbl name="node0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30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600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635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1520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52400" extrusionH="63500" prstMaterial="matte">
      <a:bevelT w="4445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190500" prstMaterial="matte">
      <a:bevelT w="120650" h="38100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52400" extrusionH="63500" prstMaterial="matte">
      <a:bevelT w="4445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52400" extrusionH="63500" prstMaterial="matte">
      <a:bevelT w="4445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52400" extrusionH="63500" prstMaterial="matte">
      <a:bevelT w="4445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52400" extrusionH="63500" prstMaterial="matte">
      <a:bevelT w="4445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9/2/quickstyle/3d8">
  <dgm:title val=""/>
  <dgm:desc val=""/>
  <dgm:catLst>
    <dgm:cat type="3D" pri="11800"/>
  </dgm:catLst>
  <dgm:scene3d>
    <a:camera prst="perspectiveHeroicExtremeRightFacing" zoom="82000">
      <a:rot lat="21300000" lon="20400000" rev="180000"/>
    </a:camera>
    <a:lightRig rig="morning" dir="t">
      <a:rot lat="0" lon="0" rev="20400000"/>
    </a:lightRig>
  </dgm:scene3d>
  <dgm:styleLbl name="node0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30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600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635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1520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52400" extrusionH="63500" prstMaterial="matte">
      <a:bevelT w="4445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190500" prstMaterial="matte">
      <a:bevelT w="120650" h="38100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52400" extrusionH="63500" prstMaterial="matte">
      <a:bevelT w="4445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52400" extrusionH="63500" prstMaterial="matte">
      <a:bevelT w="4445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52400" extrusionH="63500" prstMaterial="matte">
      <a:bevelT w="4445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52400" extrusionH="63500" prstMaterial="matte">
      <a:bevelT w="4445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9/2/quickstyle/3d8">
  <dgm:title val=""/>
  <dgm:desc val=""/>
  <dgm:catLst>
    <dgm:cat type="3D" pri="11800"/>
  </dgm:catLst>
  <dgm:scene3d>
    <a:camera prst="perspectiveHeroicExtremeRightFacing" zoom="82000">
      <a:rot lat="21300000" lon="20400000" rev="180000"/>
    </a:camera>
    <a:lightRig rig="morning" dir="t">
      <a:rot lat="0" lon="0" rev="20400000"/>
    </a:lightRig>
  </dgm:scene3d>
  <dgm:styleLbl name="node0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30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600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635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1520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52400" extrusionH="63500" prstMaterial="matte">
      <a:bevelT w="4445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190500" prstMaterial="matte">
      <a:bevelT w="120650" h="38100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52400" extrusionH="63500" prstMaterial="matte">
      <a:bevelT w="4445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52400" extrusionH="63500" prstMaterial="matte">
      <a:bevelT w="4445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52400" extrusionH="63500" prstMaterial="matte">
      <a:bevelT w="4445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52400" extrusionH="63500" prstMaterial="matte">
      <a:bevelT w="4445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9/2/quickstyle/3d8">
  <dgm:title val=""/>
  <dgm:desc val=""/>
  <dgm:catLst>
    <dgm:cat type="3D" pri="11800"/>
  </dgm:catLst>
  <dgm:scene3d>
    <a:camera prst="perspectiveHeroicExtremeRightFacing" zoom="82000">
      <a:rot lat="21300000" lon="20400000" rev="180000"/>
    </a:camera>
    <a:lightRig rig="morning" dir="t">
      <a:rot lat="0" lon="0" rev="20400000"/>
    </a:lightRig>
  </dgm:scene3d>
  <dgm:styleLbl name="node0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30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600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635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1520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52400" extrusionH="63500" prstMaterial="matte">
      <a:bevelT w="4445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190500" prstMaterial="matte">
      <a:bevelT w="120650" h="38100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52400" extrusionH="63500" prstMaterial="matte">
      <a:bevelT w="4445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52400" extrusionH="63500" prstMaterial="matte">
      <a:bevelT w="4445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52400" extrusionH="63500" prstMaterial="matte">
      <a:bevelT w="4445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52400" extrusionH="63500" prstMaterial="matte">
      <a:bevelT w="4445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9/2/quickstyle/3d8">
  <dgm:title val=""/>
  <dgm:desc val=""/>
  <dgm:catLst>
    <dgm:cat type="3D" pri="11800"/>
  </dgm:catLst>
  <dgm:scene3d>
    <a:camera prst="perspectiveHeroicExtremeRightFacing" zoom="82000">
      <a:rot lat="21300000" lon="20400000" rev="180000"/>
    </a:camera>
    <a:lightRig rig="morning" dir="t">
      <a:rot lat="0" lon="0" rev="20400000"/>
    </a:lightRig>
  </dgm:scene3d>
  <dgm:styleLbl name="node0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30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600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635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1520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52400" extrusionH="63500" prstMaterial="matte">
      <a:bevelT w="4445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190500" prstMaterial="matte">
      <a:bevelT w="120650" h="38100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52400" extrusionH="63500" prstMaterial="matte">
      <a:bevelT w="4445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52400" extrusionH="63500" prstMaterial="matte">
      <a:bevelT w="4445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52400" extrusionH="63500" prstMaterial="matte">
      <a:bevelT w="4445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52400" extrusionH="63500" prstMaterial="matte">
      <a:bevelT w="4445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7CE6B804-3E45-364D-A045-BB358CB8E697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F8BAC92-B99D-FF4D-A990-D686745CA786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F05749E-04CE-F245-A958-C4F030697BC8}" type="datetimeFigureOut">
              <a:rPr lang="en-US" smtClean="0"/>
              <a:t>11/5/24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3D6A46C-39E5-FF4C-9921-815AC4BE943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9EFC7B7-2133-5C4A-AC28-C1AA9FF1ACAA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D9CEA21-F2A0-454B-B622-7D3A8835AF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986953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B3F264E-8066-E947-B6B5-B5BD434D7B6B}" type="datetimeFigureOut">
              <a:rPr lang="en-US" smtClean="0"/>
              <a:t>11/5/24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AD8D52D-A3F1-4B43-9554-93E43582DB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38394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AD8D52D-A3F1-4B43-9554-93E43582DB8E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473452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/>
            <a:r>
              <a:rPr lang="en-US" b="0" i="0" u="none" strike="noStrike" dirty="0">
                <a:solidFill>
                  <a:srgbClr val="000000"/>
                </a:solidFill>
                <a:effectLst/>
                <a:latin typeface="Aptos" panose="020B0004020202020204" pitchFamily="34" charset="0"/>
              </a:rPr>
              <a:t>I would actually suggest what IPAC'23 did. Keep the </a:t>
            </a:r>
            <a:r>
              <a:rPr lang="en-US" b="0" i="0" u="none" strike="noStrike" dirty="0">
                <a:solidFill>
                  <a:srgbClr val="070706"/>
                </a:solidFill>
                <a:effectLst/>
                <a:latin typeface="Aptos" panose="020B0004020202020204" pitchFamily="34" charset="0"/>
              </a:rPr>
              <a:t>abstract</a:t>
            </a:r>
            <a:r>
              <a:rPr lang="en-US" b="0" i="0" u="none" strike="noStrike" dirty="0">
                <a:solidFill>
                  <a:srgbClr val="000000"/>
                </a:solidFill>
                <a:effectLst/>
                <a:latin typeface="Aptos" panose="020B0004020202020204" pitchFamily="34" charset="0"/>
              </a:rPr>
              <a:t>s </a:t>
            </a:r>
            <a:r>
              <a:rPr lang="en-US" b="0" i="0" u="none" strike="noStrike" dirty="0">
                <a:solidFill>
                  <a:srgbClr val="070706"/>
                </a:solidFill>
                <a:effectLst/>
                <a:latin typeface="Aptos" panose="020B0004020202020204" pitchFamily="34" charset="0"/>
              </a:rPr>
              <a:t>submission</a:t>
            </a:r>
            <a:endParaRPr lang="en-US" b="0" i="0" u="none" strike="noStrike" dirty="0">
              <a:solidFill>
                <a:srgbClr val="000000"/>
              </a:solidFill>
              <a:effectLst/>
              <a:latin typeface="Aptos" panose="020B0004020202020204" pitchFamily="34" charset="0"/>
            </a:endParaRPr>
          </a:p>
          <a:p>
            <a:pPr algn="l"/>
            <a:r>
              <a:rPr lang="en-US" b="0" i="0" u="none" strike="noStrike" dirty="0">
                <a:solidFill>
                  <a:srgbClr val="000000"/>
                </a:solidFill>
                <a:effectLst/>
                <a:latin typeface="Aptos" panose="020B0004020202020204" pitchFamily="34" charset="0"/>
              </a:rPr>
              <a:t>*closed* and allow any possible late submitter who will explicitly ask </a:t>
            </a:r>
          </a:p>
          <a:p>
            <a:pPr algn="l"/>
            <a:r>
              <a:rPr lang="en-US" b="0" i="0" u="none" strike="noStrike" dirty="0">
                <a:solidFill>
                  <a:srgbClr val="000000"/>
                </a:solidFill>
                <a:effectLst/>
                <a:latin typeface="Aptos" panose="020B0004020202020204" pitchFamily="34" charset="0"/>
              </a:rPr>
              <a:t>to submit. This is possible since Indico has the "authorized submitters" </a:t>
            </a:r>
          </a:p>
          <a:p>
            <a:pPr algn="l"/>
            <a:r>
              <a:rPr lang="en-US" b="0" i="0" u="none" strike="noStrike" dirty="0">
                <a:solidFill>
                  <a:srgbClr val="000000"/>
                </a:solidFill>
                <a:effectLst/>
                <a:latin typeface="Aptos" panose="020B0004020202020204" pitchFamily="34" charset="0"/>
              </a:rPr>
              <a:t>setting that will allow people to submit </a:t>
            </a:r>
            <a:r>
              <a:rPr lang="en-US" b="0" i="0" u="none" strike="noStrike" dirty="0">
                <a:solidFill>
                  <a:srgbClr val="070706"/>
                </a:solidFill>
                <a:effectLst/>
                <a:latin typeface="Aptos" panose="020B0004020202020204" pitchFamily="34" charset="0"/>
              </a:rPr>
              <a:t>abstract</a:t>
            </a:r>
            <a:r>
              <a:rPr lang="en-US" b="0" i="0" u="none" strike="noStrike" dirty="0">
                <a:solidFill>
                  <a:srgbClr val="000000"/>
                </a:solidFill>
                <a:effectLst/>
                <a:latin typeface="Aptos" panose="020B0004020202020204" pitchFamily="34" charset="0"/>
              </a:rPr>
              <a:t>s outside the </a:t>
            </a:r>
          </a:p>
          <a:p>
            <a:pPr algn="l"/>
            <a:r>
              <a:rPr lang="en-US" b="0" i="0" u="none" strike="noStrike" dirty="0">
                <a:solidFill>
                  <a:srgbClr val="070706"/>
                </a:solidFill>
                <a:effectLst/>
                <a:latin typeface="Aptos" panose="020B0004020202020204" pitchFamily="34" charset="0"/>
              </a:rPr>
              <a:t>submission</a:t>
            </a:r>
            <a:r>
              <a:rPr lang="en-US" b="0" i="0" u="none" strike="noStrike" dirty="0">
                <a:solidFill>
                  <a:srgbClr val="000000"/>
                </a:solidFill>
                <a:effectLst/>
                <a:latin typeface="Aptos" panose="020B0004020202020204" pitchFamily="34" charset="0"/>
              </a:rPr>
              <a:t> period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AD8D52D-A3F1-4B43-9554-93E43582DB8E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342843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Indico has lots of emails to communicate information about IPAC now!</a:t>
            </a:r>
          </a:p>
          <a:p>
            <a:r>
              <a:rPr lang="en-US" dirty="0"/>
              <a:t>There are some accounts without any abstract associated with them, so I removed them from “Participant Roles” list so that not to spam them.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AD8D52D-A3F1-4B43-9554-93E43582DB8E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90410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solidFill>
          <a:srgbClr val="000F7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>
            <a:extLst>
              <a:ext uri="{FF2B5EF4-FFF2-40B4-BE49-F238E27FC236}">
                <a16:creationId xmlns:a16="http://schemas.microsoft.com/office/drawing/2014/main" id="{2A78D693-BA62-1E4A-A3D2-53CDC72AAEC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38560" y="190440"/>
            <a:ext cx="8805439" cy="4953060"/>
          </a:xfrm>
          <a:prstGeom prst="rect">
            <a:avLst/>
          </a:prstGeom>
          <a:ln>
            <a:noFill/>
          </a:ln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457374" y="1486403"/>
            <a:ext cx="3830320" cy="1169551"/>
          </a:xfrm>
        </p:spPr>
        <p:txBody>
          <a:bodyPr lIns="0" tIns="0" rIns="0" bIns="0" anchor="t" anchorCtr="0">
            <a:normAutofit/>
          </a:bodyPr>
          <a:lstStyle>
            <a:lvl1pPr algn="l" fontAlgn="t">
              <a:lnSpc>
                <a:spcPct val="100000"/>
              </a:lnSpc>
              <a:defRPr sz="2400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add title of presentation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457200" y="2671309"/>
            <a:ext cx="3830320" cy="485140"/>
          </a:xfrm>
        </p:spPr>
        <p:txBody>
          <a:bodyPr lIns="0" tIns="0" rIns="0" bIns="0"/>
          <a:lstStyle>
            <a:lvl1pPr marL="0" indent="0" algn="l">
              <a:buNone/>
              <a:defRPr sz="1600" b="0" i="0">
                <a:solidFill>
                  <a:schemeClr val="bg1"/>
                </a:solidFill>
                <a:latin typeface="Arial" panose="020B0604020202020204" pitchFamily="34" charset="0"/>
                <a:ea typeface="Source Sans Pro Semibold" panose="020B0503030403020204" pitchFamily="34" charset="0"/>
                <a:cs typeface="Arial" panose="020B0604020202020204" pitchFamily="34" charset="0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Click to add presenter or presenting org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35D57AE5-8F4A-FA4E-90E4-E2EE525E9D92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-58373"/>
            <a:ext cx="3331464" cy="1529754"/>
          </a:xfrm>
          <a:prstGeom prst="rect">
            <a:avLst/>
          </a:prstGeom>
        </p:spPr>
      </p:pic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D1000446-DC24-2642-A21F-0BEA0073149F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57200" y="3297127"/>
            <a:ext cx="2714105" cy="243609"/>
          </a:xfrm>
        </p:spPr>
        <p:txBody>
          <a:bodyPr lIns="0" tIns="0" rIns="0" bIns="0"/>
          <a:lstStyle>
            <a:lvl1pPr>
              <a:buNone/>
              <a:defRPr sz="12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add the date of the presentation</a:t>
            </a:r>
          </a:p>
        </p:txBody>
      </p:sp>
      <p:sp>
        <p:nvSpPr>
          <p:cNvPr id="12" name="Slide Number Placeholder 3">
            <a:extLst>
              <a:ext uri="{FF2B5EF4-FFF2-40B4-BE49-F238E27FC236}">
                <a16:creationId xmlns:a16="http://schemas.microsoft.com/office/drawing/2014/main" id="{85AE9854-7A76-C34E-9D7F-DE749A698C73}"/>
              </a:ext>
            </a:extLst>
          </p:cNvPr>
          <p:cNvSpPr txBox="1">
            <a:spLocks/>
          </p:cNvSpPr>
          <p:nvPr userDrawn="1"/>
        </p:nvSpPr>
        <p:spPr>
          <a:xfrm>
            <a:off x="8705088" y="4849122"/>
            <a:ext cx="220485" cy="202855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defPPr>
              <a:defRPr lang="en-US"/>
            </a:defPPr>
            <a:lvl1pPr marL="0" algn="r" defTabSz="457200" rtl="0" eaLnBrk="1" latinLnBrk="0" hangingPunct="1">
              <a:defRPr sz="700" b="0" i="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  </a:t>
            </a:r>
            <a:fld id="{F16E1515-8F3D-DE4D-94E5-8D9BEBCD7A49}" type="slidenum">
              <a:rPr lang="en-US" smtClean="0">
                <a:solidFill>
                  <a:schemeClr val="bg1">
                    <a:lumMod val="65000"/>
                  </a:schemeClr>
                </a:solidFill>
              </a:rPr>
              <a:pPr/>
              <a:t>‹#›</a:t>
            </a:fld>
            <a:endParaRPr lang="en-US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22" name="Date Placeholder 3">
            <a:extLst>
              <a:ext uri="{FF2B5EF4-FFF2-40B4-BE49-F238E27FC236}">
                <a16:creationId xmlns:a16="http://schemas.microsoft.com/office/drawing/2014/main" id="{DD9D28ED-2D06-3A46-9727-8A9B2D7E7F63}"/>
              </a:ext>
            </a:extLst>
          </p:cNvPr>
          <p:cNvSpPr txBox="1">
            <a:spLocks/>
          </p:cNvSpPr>
          <p:nvPr userDrawn="1"/>
        </p:nvSpPr>
        <p:spPr>
          <a:xfrm>
            <a:off x="8074152" y="4846002"/>
            <a:ext cx="609914" cy="148504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defPPr>
              <a:defRPr lang="en-US"/>
            </a:defPPr>
            <a:lvl1pPr marL="0" algn="r" defTabSz="457200" rtl="0" eaLnBrk="1" latinLnBrk="0" hangingPunct="1">
              <a:defRPr sz="700" b="0" i="0" kern="12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Source Sans Pro Semibold" panose="020B0503030403020204" pitchFamily="34" charset="0"/>
                <a:cs typeface="Arial" panose="020B0604020202020204" pitchFamily="34" charset="0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5B39BF0A-C635-544F-850F-946AD8E7975B}" type="datetime1">
              <a:rPr lang="en-US" smtClean="0"/>
              <a:pPr/>
              <a:t>11/5/24</a:t>
            </a:fld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8615BFA-90C1-0F46-AAA7-8C67D48F4666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57200" y="4140122"/>
            <a:ext cx="2597150" cy="379412"/>
          </a:xfrm>
        </p:spPr>
        <p:txBody>
          <a:bodyPr lIns="0" tIns="0" rIns="0" bIns="0" anchor="t" anchorCtr="0"/>
          <a:lstStyle>
            <a:lvl1pPr>
              <a:buFontTx/>
              <a:buNone/>
              <a:defRPr sz="1000">
                <a:solidFill>
                  <a:schemeClr val="bg1">
                    <a:lumMod val="65000"/>
                  </a:schemeClr>
                </a:solidFill>
              </a:defRPr>
            </a:lvl1pPr>
            <a:lvl2pPr>
              <a:buFontTx/>
              <a:buNone/>
              <a:defRPr sz="1200">
                <a:solidFill>
                  <a:schemeClr val="bg1">
                    <a:lumMod val="65000"/>
                  </a:schemeClr>
                </a:solidFill>
              </a:defRPr>
            </a:lvl2pPr>
            <a:lvl3pPr>
              <a:buFontTx/>
              <a:buNone/>
              <a:defRPr sz="1200">
                <a:solidFill>
                  <a:schemeClr val="bg1">
                    <a:lumMod val="65000"/>
                  </a:schemeClr>
                </a:solidFill>
              </a:defRPr>
            </a:lvl3pPr>
            <a:lvl4pPr>
              <a:buFontTx/>
              <a:buNone/>
              <a:defRPr sz="1200">
                <a:solidFill>
                  <a:schemeClr val="bg1">
                    <a:lumMod val="65000"/>
                  </a:schemeClr>
                </a:solidFill>
              </a:defRPr>
            </a:lvl4pPr>
            <a:lvl5pPr>
              <a:buFontTx/>
              <a:buNone/>
              <a:defRPr sz="1200">
                <a:solidFill>
                  <a:schemeClr val="bg1">
                    <a:lumMod val="65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add LA-UR number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5414CA33-8F7C-674C-8C40-9D83B5A1C572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36401" y="4751400"/>
            <a:ext cx="598099" cy="274637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B45E8F88-2F04-A24D-B64D-D31A64C16106}"/>
              </a:ext>
            </a:extLst>
          </p:cNvPr>
          <p:cNvSpPr txBox="1"/>
          <p:nvPr userDrawn="1"/>
        </p:nvSpPr>
        <p:spPr>
          <a:xfrm>
            <a:off x="918682" y="4859907"/>
            <a:ext cx="3888259" cy="769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5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Managed by Triad National Security, LLC, for the U.S. Department of Energy’s NNSA.</a:t>
            </a:r>
          </a:p>
        </p:txBody>
      </p:sp>
    </p:spTree>
    <p:extLst>
      <p:ext uri="{BB962C8B-B14F-4D97-AF65-F5344CB8AC3E}">
        <p14:creationId xmlns:p14="http://schemas.microsoft.com/office/powerpoint/2010/main" val="1132053157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Text Areas_White 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Placeholder 12">
            <a:extLst>
              <a:ext uri="{FF2B5EF4-FFF2-40B4-BE49-F238E27FC236}">
                <a16:creationId xmlns:a16="http://schemas.microsoft.com/office/drawing/2014/main" id="{D46214E2-32D4-424B-9DE1-4EDE4429688D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57200" y="1143000"/>
            <a:ext cx="3840480" cy="272381"/>
          </a:xfr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 b="1" i="0">
                <a:solidFill>
                  <a:srgbClr val="000F7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add subhead</a:t>
            </a:r>
          </a:p>
        </p:txBody>
      </p:sp>
      <p:sp>
        <p:nvSpPr>
          <p:cNvPr id="13" name="Text Placeholder 9">
            <a:extLst>
              <a:ext uri="{FF2B5EF4-FFF2-40B4-BE49-F238E27FC236}">
                <a16:creationId xmlns:a16="http://schemas.microsoft.com/office/drawing/2014/main" id="{240E4E95-1B27-5348-9471-7BB69800EDD4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57200" y="457200"/>
            <a:ext cx="8229600" cy="667512"/>
          </a:xfrm>
        </p:spPr>
        <p:txBody>
          <a:bodyPr lIns="0" tIns="0" rIns="0" bIns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400" b="1" i="0">
                <a:solidFill>
                  <a:srgbClr val="000F7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buNone/>
              <a:defRPr b="1" i="0">
                <a:latin typeface="Acumin Pro" panose="020B0504020202020204" pitchFamily="34" charset="77"/>
              </a:defRPr>
            </a:lvl2pPr>
            <a:lvl3pPr>
              <a:buNone/>
              <a:defRPr b="1" i="0">
                <a:latin typeface="Acumin Pro" panose="020B0504020202020204" pitchFamily="34" charset="77"/>
              </a:defRPr>
            </a:lvl3pPr>
            <a:lvl4pPr>
              <a:buNone/>
              <a:defRPr b="1" i="0">
                <a:latin typeface="Acumin Pro" panose="020B0504020202020204" pitchFamily="34" charset="77"/>
              </a:defRPr>
            </a:lvl4pPr>
            <a:lvl5pPr>
              <a:buNone/>
              <a:defRPr b="1" i="0">
                <a:latin typeface="Acumin Pro" panose="020B0504020202020204" pitchFamily="34" charset="77"/>
              </a:defRPr>
            </a:lvl5pPr>
          </a:lstStyle>
          <a:p>
            <a:pPr lvl="0"/>
            <a:r>
              <a:rPr lang="en-US" dirty="0"/>
              <a:t>Click to add a brief slide title</a:t>
            </a:r>
          </a:p>
        </p:txBody>
      </p:sp>
      <p:sp>
        <p:nvSpPr>
          <p:cNvPr id="28" name="Text Placeholder 12">
            <a:extLst>
              <a:ext uri="{FF2B5EF4-FFF2-40B4-BE49-F238E27FC236}">
                <a16:creationId xmlns:a16="http://schemas.microsoft.com/office/drawing/2014/main" id="{1B65E676-959E-0E41-8EAD-45D6F7E076BD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846320" y="1143000"/>
            <a:ext cx="3840480" cy="272381"/>
          </a:xfr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 b="1" i="0">
                <a:solidFill>
                  <a:srgbClr val="000F7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add subhead</a:t>
            </a:r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181900B1-3D44-764E-9A42-70386E05E549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57200" y="1508760"/>
            <a:ext cx="3840480" cy="3034768"/>
          </a:xfrm>
        </p:spPr>
        <p:txBody>
          <a:bodyPr lIns="0" tIns="0" rIns="0" bIns="0">
            <a:noAutofit/>
          </a:bodyPr>
          <a:lstStyle>
            <a:lvl1pPr marL="182880" indent="-182880">
              <a:lnSpc>
                <a:spcPct val="100000"/>
              </a:lnSpc>
              <a:spcBef>
                <a:spcPts val="600"/>
              </a:spcBef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</a:lstStyle>
          <a:p>
            <a:pPr lvl="0"/>
            <a:r>
              <a:rPr lang="en-US" dirty="0"/>
              <a:t>Click to add first bullet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28685422-C0F4-174C-BFA6-015246A3D42C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846320" y="1508760"/>
            <a:ext cx="3840480" cy="3034768"/>
          </a:xfrm>
        </p:spPr>
        <p:txBody>
          <a:bodyPr lIns="0" tIns="0" rIns="0" bIns="0">
            <a:noAutofit/>
          </a:bodyPr>
          <a:lstStyle>
            <a:lvl1pPr marL="182880" indent="-182880">
              <a:lnSpc>
                <a:spcPct val="100000"/>
              </a:lnSpc>
              <a:spcBef>
                <a:spcPts val="600"/>
              </a:spcBef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</a:lstStyle>
          <a:p>
            <a:pPr lvl="0"/>
            <a:r>
              <a:rPr lang="en-US" dirty="0"/>
              <a:t>Click to add first bullet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1878109069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Photos and Text_White 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1">
            <a:extLst>
              <a:ext uri="{FF2B5EF4-FFF2-40B4-BE49-F238E27FC236}">
                <a16:creationId xmlns:a16="http://schemas.microsoft.com/office/drawing/2014/main" id="{84D7D689-7F2D-0348-816C-97C77A8DA13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57200" y="457200"/>
            <a:ext cx="8229600" cy="667512"/>
          </a:xfrm>
        </p:spPr>
        <p:txBody>
          <a:bodyPr lIns="0" tIns="0" rIns="0" bIns="0" anchor="t" anchorCtr="0">
            <a:normAutofit/>
          </a:bodyPr>
          <a:lstStyle>
            <a:lvl1pPr algn="l">
              <a:lnSpc>
                <a:spcPct val="100000"/>
              </a:lnSpc>
              <a:defRPr sz="2400" b="1" i="0">
                <a:solidFill>
                  <a:srgbClr val="000F7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add a brief slide title</a:t>
            </a:r>
          </a:p>
        </p:txBody>
      </p:sp>
      <p:sp>
        <p:nvSpPr>
          <p:cNvPr id="24" name="Picture Placeholder 9">
            <a:extLst>
              <a:ext uri="{FF2B5EF4-FFF2-40B4-BE49-F238E27FC236}">
                <a16:creationId xmlns:a16="http://schemas.microsoft.com/office/drawing/2014/main" id="{DB2A39F7-5A62-2B4C-A657-BD57B5768EF5}"/>
              </a:ext>
            </a:extLst>
          </p:cNvPr>
          <p:cNvSpPr>
            <a:spLocks noGrp="1"/>
          </p:cNvSpPr>
          <p:nvPr>
            <p:ph type="pic" sz="quarter" idx="32"/>
          </p:nvPr>
        </p:nvSpPr>
        <p:spPr>
          <a:xfrm>
            <a:off x="457200" y="1143000"/>
            <a:ext cx="3685032" cy="2029968"/>
          </a:xfrm>
        </p:spPr>
        <p:txBody>
          <a:bodyPr/>
          <a:lstStyle>
            <a:lvl1pPr marL="171450" marR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>
                <a:solidFill>
                  <a:srgbClr val="000F7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Click icon to add picture</a:t>
            </a:r>
          </a:p>
          <a:p>
            <a:endParaRPr lang="en-US" dirty="0"/>
          </a:p>
        </p:txBody>
      </p:sp>
      <p:sp>
        <p:nvSpPr>
          <p:cNvPr id="25" name="Text Placeholder 12">
            <a:extLst>
              <a:ext uri="{FF2B5EF4-FFF2-40B4-BE49-F238E27FC236}">
                <a16:creationId xmlns:a16="http://schemas.microsoft.com/office/drawing/2014/main" id="{6CCEB416-B433-8F46-8DFF-FFAC7ACCA5F6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457200" y="3520440"/>
            <a:ext cx="3685032" cy="181084"/>
          </a:xfr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400" b="1" i="0">
                <a:solidFill>
                  <a:srgbClr val="000F7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add subhead</a:t>
            </a:r>
          </a:p>
        </p:txBody>
      </p:sp>
      <p:sp>
        <p:nvSpPr>
          <p:cNvPr id="26" name="Text Placeholder 12">
            <a:extLst>
              <a:ext uri="{FF2B5EF4-FFF2-40B4-BE49-F238E27FC236}">
                <a16:creationId xmlns:a16="http://schemas.microsoft.com/office/drawing/2014/main" id="{66B16311-DD9F-7D43-964B-E92B217DC39E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457200" y="3840480"/>
            <a:ext cx="3685032" cy="731520"/>
          </a:xfr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None/>
              <a:defRPr sz="1100" b="0" i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add text </a:t>
            </a:r>
          </a:p>
        </p:txBody>
      </p:sp>
      <p:sp>
        <p:nvSpPr>
          <p:cNvPr id="23" name="Text Placeholder 13">
            <a:extLst>
              <a:ext uri="{FF2B5EF4-FFF2-40B4-BE49-F238E27FC236}">
                <a16:creationId xmlns:a16="http://schemas.microsoft.com/office/drawing/2014/main" id="{023AA45D-8199-F644-847B-E64A5EC3FB87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57200" y="3246120"/>
            <a:ext cx="3685032" cy="182880"/>
          </a:xfr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700" b="0" i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add caption for image</a:t>
            </a:r>
          </a:p>
        </p:txBody>
      </p:sp>
      <p:sp>
        <p:nvSpPr>
          <p:cNvPr id="33" name="Picture Placeholder 9">
            <a:extLst>
              <a:ext uri="{FF2B5EF4-FFF2-40B4-BE49-F238E27FC236}">
                <a16:creationId xmlns:a16="http://schemas.microsoft.com/office/drawing/2014/main" id="{2652C890-3579-2E47-9AB6-1D78A5E47643}"/>
              </a:ext>
            </a:extLst>
          </p:cNvPr>
          <p:cNvSpPr>
            <a:spLocks noGrp="1"/>
          </p:cNvSpPr>
          <p:nvPr>
            <p:ph type="pic" sz="quarter" idx="36"/>
          </p:nvPr>
        </p:nvSpPr>
        <p:spPr>
          <a:xfrm>
            <a:off x="5001768" y="1143000"/>
            <a:ext cx="3685032" cy="2029968"/>
          </a:xfrm>
        </p:spPr>
        <p:txBody>
          <a:bodyPr/>
          <a:lstStyle>
            <a:lvl1pPr marL="171450" marR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>
                <a:solidFill>
                  <a:srgbClr val="000F7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Click icon to add picture</a:t>
            </a:r>
          </a:p>
          <a:p>
            <a:endParaRPr lang="en-US" dirty="0"/>
          </a:p>
        </p:txBody>
      </p:sp>
      <p:sp>
        <p:nvSpPr>
          <p:cNvPr id="34" name="Text Placeholder 12">
            <a:extLst>
              <a:ext uri="{FF2B5EF4-FFF2-40B4-BE49-F238E27FC236}">
                <a16:creationId xmlns:a16="http://schemas.microsoft.com/office/drawing/2014/main" id="{DD1D0C09-D811-144F-BEBD-275B6A12072D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5001768" y="3520440"/>
            <a:ext cx="3685032" cy="181084"/>
          </a:xfr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400" b="1" i="0">
                <a:solidFill>
                  <a:srgbClr val="000F7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add subhead</a:t>
            </a:r>
          </a:p>
        </p:txBody>
      </p:sp>
      <p:sp>
        <p:nvSpPr>
          <p:cNvPr id="35" name="Text Placeholder 12">
            <a:extLst>
              <a:ext uri="{FF2B5EF4-FFF2-40B4-BE49-F238E27FC236}">
                <a16:creationId xmlns:a16="http://schemas.microsoft.com/office/drawing/2014/main" id="{2213ED2D-D77F-7D49-9E2D-96B09A5A751F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5001768" y="3840480"/>
            <a:ext cx="3685032" cy="731520"/>
          </a:xfr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None/>
              <a:defRPr sz="1100" b="0" i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add text </a:t>
            </a:r>
          </a:p>
        </p:txBody>
      </p:sp>
      <p:sp>
        <p:nvSpPr>
          <p:cNvPr id="36" name="Text Placeholder 13">
            <a:extLst>
              <a:ext uri="{FF2B5EF4-FFF2-40B4-BE49-F238E27FC236}">
                <a16:creationId xmlns:a16="http://schemas.microsoft.com/office/drawing/2014/main" id="{5AA83665-F240-0345-B903-C8950DEFAF0A}"/>
              </a:ext>
            </a:extLst>
          </p:cNvPr>
          <p:cNvSpPr>
            <a:spLocks noGrp="1"/>
          </p:cNvSpPr>
          <p:nvPr>
            <p:ph type="body" sz="quarter" idx="39" hasCustomPrompt="1"/>
          </p:nvPr>
        </p:nvSpPr>
        <p:spPr>
          <a:xfrm>
            <a:off x="5001768" y="3246120"/>
            <a:ext cx="3685032" cy="182880"/>
          </a:xfr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700" b="0" i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add caption for image</a:t>
            </a:r>
          </a:p>
        </p:txBody>
      </p:sp>
    </p:spTree>
    <p:extLst>
      <p:ext uri="{BB962C8B-B14F-4D97-AF65-F5344CB8AC3E}">
        <p14:creationId xmlns:p14="http://schemas.microsoft.com/office/powerpoint/2010/main" val="3352064635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Images_White 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113F276B-7B5E-4A45-AB9F-2B475F2AEAB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57200" y="1143000"/>
            <a:ext cx="2493282" cy="2029968"/>
          </a:xfrm>
        </p:spPr>
        <p:txBody>
          <a:bodyPr/>
          <a:lstStyle>
            <a:lvl1pPr marL="171450" marR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>
                <a:solidFill>
                  <a:srgbClr val="000F7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Click icon to add picture</a:t>
            </a:r>
          </a:p>
          <a:p>
            <a:endParaRPr lang="en-US" dirty="0"/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7225D86E-8C5D-1841-9FAC-7F27816076DA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57200" y="3520440"/>
            <a:ext cx="2496312" cy="182880"/>
          </a:xfr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400" b="1" i="0">
                <a:solidFill>
                  <a:srgbClr val="000F7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add subhead</a:t>
            </a:r>
          </a:p>
        </p:txBody>
      </p:sp>
      <p:sp>
        <p:nvSpPr>
          <p:cNvPr id="24" name="Text Placeholder 12">
            <a:extLst>
              <a:ext uri="{FF2B5EF4-FFF2-40B4-BE49-F238E27FC236}">
                <a16:creationId xmlns:a16="http://schemas.microsoft.com/office/drawing/2014/main" id="{3F0E9DEE-404F-3B49-8159-94FE1CD3739D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457200" y="3840480"/>
            <a:ext cx="2496312" cy="731520"/>
          </a:xfr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100" b="0" i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add text </a:t>
            </a:r>
          </a:p>
        </p:txBody>
      </p:sp>
      <p:sp>
        <p:nvSpPr>
          <p:cNvPr id="22" name="Title 1">
            <a:extLst>
              <a:ext uri="{FF2B5EF4-FFF2-40B4-BE49-F238E27FC236}">
                <a16:creationId xmlns:a16="http://schemas.microsoft.com/office/drawing/2014/main" id="{F7A3DBA4-BE0E-254D-B5C0-8A64DDD66A6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57200" y="457200"/>
            <a:ext cx="8229600" cy="667512"/>
          </a:xfrm>
        </p:spPr>
        <p:txBody>
          <a:bodyPr lIns="0" tIns="0" rIns="0" bIns="0" anchor="t" anchorCtr="0">
            <a:normAutofit/>
          </a:bodyPr>
          <a:lstStyle>
            <a:lvl1pPr algn="l">
              <a:lnSpc>
                <a:spcPct val="100000"/>
              </a:lnSpc>
              <a:defRPr sz="2400" b="1" i="0">
                <a:solidFill>
                  <a:srgbClr val="000F7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add a brief slide title</a:t>
            </a:r>
          </a:p>
        </p:txBody>
      </p:sp>
      <p:sp>
        <p:nvSpPr>
          <p:cNvPr id="33" name="Text Placeholder 13">
            <a:extLst>
              <a:ext uri="{FF2B5EF4-FFF2-40B4-BE49-F238E27FC236}">
                <a16:creationId xmlns:a16="http://schemas.microsoft.com/office/drawing/2014/main" id="{41D2BBC2-2746-3640-A719-673E2A8446C3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457200" y="3246120"/>
            <a:ext cx="2496312" cy="182880"/>
          </a:xfr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700" b="0" i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add caption for image</a:t>
            </a:r>
          </a:p>
        </p:txBody>
      </p:sp>
      <p:sp>
        <p:nvSpPr>
          <p:cNvPr id="34" name="Picture Placeholder 9">
            <a:extLst>
              <a:ext uri="{FF2B5EF4-FFF2-40B4-BE49-F238E27FC236}">
                <a16:creationId xmlns:a16="http://schemas.microsoft.com/office/drawing/2014/main" id="{89502A4B-C79D-094E-AB5C-63DF6E12EF81}"/>
              </a:ext>
            </a:extLst>
          </p:cNvPr>
          <p:cNvSpPr>
            <a:spLocks noGrp="1"/>
          </p:cNvSpPr>
          <p:nvPr>
            <p:ph type="pic" sz="quarter" idx="34"/>
          </p:nvPr>
        </p:nvSpPr>
        <p:spPr>
          <a:xfrm>
            <a:off x="3327400" y="1143000"/>
            <a:ext cx="2496312" cy="2029968"/>
          </a:xfrm>
        </p:spPr>
        <p:txBody>
          <a:bodyPr/>
          <a:lstStyle>
            <a:lvl1pPr marL="171450" marR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>
                <a:solidFill>
                  <a:srgbClr val="000F7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Click icon to add picture</a:t>
            </a:r>
          </a:p>
          <a:p>
            <a:endParaRPr lang="en-US" dirty="0"/>
          </a:p>
        </p:txBody>
      </p:sp>
      <p:sp>
        <p:nvSpPr>
          <p:cNvPr id="35" name="Text Placeholder 12">
            <a:extLst>
              <a:ext uri="{FF2B5EF4-FFF2-40B4-BE49-F238E27FC236}">
                <a16:creationId xmlns:a16="http://schemas.microsoft.com/office/drawing/2014/main" id="{5EAC29D9-3DBA-0242-8290-359D5CA84B64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3335992" y="3520440"/>
            <a:ext cx="2496312" cy="182880"/>
          </a:xfr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400" b="1" i="0">
                <a:solidFill>
                  <a:srgbClr val="000F7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add subhead</a:t>
            </a:r>
          </a:p>
        </p:txBody>
      </p:sp>
      <p:sp>
        <p:nvSpPr>
          <p:cNvPr id="36" name="Text Placeholder 12">
            <a:extLst>
              <a:ext uri="{FF2B5EF4-FFF2-40B4-BE49-F238E27FC236}">
                <a16:creationId xmlns:a16="http://schemas.microsoft.com/office/drawing/2014/main" id="{3F9A309D-AA80-C54C-9A92-012D53D91C2B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3335992" y="3840480"/>
            <a:ext cx="2496312" cy="731520"/>
          </a:xfr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100" b="0" i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add text </a:t>
            </a:r>
          </a:p>
        </p:txBody>
      </p:sp>
      <p:sp>
        <p:nvSpPr>
          <p:cNvPr id="37" name="Text Placeholder 13">
            <a:extLst>
              <a:ext uri="{FF2B5EF4-FFF2-40B4-BE49-F238E27FC236}">
                <a16:creationId xmlns:a16="http://schemas.microsoft.com/office/drawing/2014/main" id="{03EA5BB2-66F6-4F44-964B-E9F9D73F216A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3335991" y="3246120"/>
            <a:ext cx="2496312" cy="182880"/>
          </a:xfr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700" b="0" i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add caption for image</a:t>
            </a:r>
          </a:p>
        </p:txBody>
      </p:sp>
      <p:sp>
        <p:nvSpPr>
          <p:cNvPr id="38" name="Picture Placeholder 9">
            <a:extLst>
              <a:ext uri="{FF2B5EF4-FFF2-40B4-BE49-F238E27FC236}">
                <a16:creationId xmlns:a16="http://schemas.microsoft.com/office/drawing/2014/main" id="{898309A4-718B-084E-8229-17E4D40AEA42}"/>
              </a:ext>
            </a:extLst>
          </p:cNvPr>
          <p:cNvSpPr>
            <a:spLocks noGrp="1"/>
          </p:cNvSpPr>
          <p:nvPr>
            <p:ph type="pic" sz="quarter" idx="38"/>
          </p:nvPr>
        </p:nvSpPr>
        <p:spPr>
          <a:xfrm>
            <a:off x="6188617" y="1143000"/>
            <a:ext cx="2496312" cy="2029968"/>
          </a:xfrm>
        </p:spPr>
        <p:txBody>
          <a:bodyPr/>
          <a:lstStyle>
            <a:lvl1pPr marL="171450" marR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>
                <a:solidFill>
                  <a:srgbClr val="000F7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Click icon to add picture</a:t>
            </a:r>
          </a:p>
          <a:p>
            <a:endParaRPr lang="en-US" dirty="0"/>
          </a:p>
        </p:txBody>
      </p:sp>
      <p:sp>
        <p:nvSpPr>
          <p:cNvPr id="39" name="Text Placeholder 12">
            <a:extLst>
              <a:ext uri="{FF2B5EF4-FFF2-40B4-BE49-F238E27FC236}">
                <a16:creationId xmlns:a16="http://schemas.microsoft.com/office/drawing/2014/main" id="{36A0BC0D-8996-364B-A361-13CBBB9B4789}"/>
              </a:ext>
            </a:extLst>
          </p:cNvPr>
          <p:cNvSpPr>
            <a:spLocks noGrp="1"/>
          </p:cNvSpPr>
          <p:nvPr>
            <p:ph type="body" sz="quarter" idx="39" hasCustomPrompt="1"/>
          </p:nvPr>
        </p:nvSpPr>
        <p:spPr>
          <a:xfrm>
            <a:off x="6198777" y="3520440"/>
            <a:ext cx="2496312" cy="182880"/>
          </a:xfr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400" b="1" i="0">
                <a:solidFill>
                  <a:srgbClr val="09198D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add subhead</a:t>
            </a:r>
          </a:p>
        </p:txBody>
      </p:sp>
      <p:sp>
        <p:nvSpPr>
          <p:cNvPr id="40" name="Text Placeholder 12">
            <a:extLst>
              <a:ext uri="{FF2B5EF4-FFF2-40B4-BE49-F238E27FC236}">
                <a16:creationId xmlns:a16="http://schemas.microsoft.com/office/drawing/2014/main" id="{8D60D97D-2394-F140-9FBA-975ED64074F0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6199632" y="3840480"/>
            <a:ext cx="2496312" cy="731520"/>
          </a:xfr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100" b="0" i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add text </a:t>
            </a:r>
          </a:p>
        </p:txBody>
      </p:sp>
      <p:sp>
        <p:nvSpPr>
          <p:cNvPr id="41" name="Text Placeholder 13">
            <a:extLst>
              <a:ext uri="{FF2B5EF4-FFF2-40B4-BE49-F238E27FC236}">
                <a16:creationId xmlns:a16="http://schemas.microsoft.com/office/drawing/2014/main" id="{5AA90BFA-AE15-3049-88D8-EA2FDB94E716}"/>
              </a:ext>
            </a:extLst>
          </p:cNvPr>
          <p:cNvSpPr>
            <a:spLocks noGrp="1"/>
          </p:cNvSpPr>
          <p:nvPr>
            <p:ph type="body" sz="quarter" idx="41" hasCustomPrompt="1"/>
          </p:nvPr>
        </p:nvSpPr>
        <p:spPr>
          <a:xfrm>
            <a:off x="6198067" y="3246120"/>
            <a:ext cx="2496312" cy="182880"/>
          </a:xfr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700" b="0" i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add caption for image</a:t>
            </a:r>
          </a:p>
        </p:txBody>
      </p:sp>
    </p:spTree>
    <p:extLst>
      <p:ext uri="{BB962C8B-B14F-4D97-AF65-F5344CB8AC3E}">
        <p14:creationId xmlns:p14="http://schemas.microsoft.com/office/powerpoint/2010/main" val="292932303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6" userDrawn="1">
          <p15:clr>
            <a:srgbClr val="FBAE40"/>
          </p15:clr>
        </p15:guide>
        <p15:guide id="2" pos="48" userDrawn="1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Images_White 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Picture Placeholder 9">
            <a:extLst>
              <a:ext uri="{FF2B5EF4-FFF2-40B4-BE49-F238E27FC236}">
                <a16:creationId xmlns:a16="http://schemas.microsoft.com/office/drawing/2014/main" id="{61FE822B-AC64-EF4D-8FBA-F5A67DA6075B}"/>
              </a:ext>
            </a:extLst>
          </p:cNvPr>
          <p:cNvSpPr>
            <a:spLocks noGrp="1"/>
          </p:cNvSpPr>
          <p:nvPr>
            <p:ph type="pic" sz="quarter" idx="49"/>
          </p:nvPr>
        </p:nvSpPr>
        <p:spPr>
          <a:xfrm>
            <a:off x="457200" y="1143000"/>
            <a:ext cx="1828800" cy="2029968"/>
          </a:xfrm>
        </p:spPr>
        <p:txBody>
          <a:bodyPr/>
          <a:lstStyle>
            <a:lvl1pPr marL="171450" marR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>
                <a:solidFill>
                  <a:srgbClr val="000F7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Click icon to add picture</a:t>
            </a:r>
          </a:p>
          <a:p>
            <a:endParaRPr lang="en-US" dirty="0"/>
          </a:p>
        </p:txBody>
      </p:sp>
      <p:sp>
        <p:nvSpPr>
          <p:cNvPr id="31" name="Text Placeholder 12">
            <a:extLst>
              <a:ext uri="{FF2B5EF4-FFF2-40B4-BE49-F238E27FC236}">
                <a16:creationId xmlns:a16="http://schemas.microsoft.com/office/drawing/2014/main" id="{55F05C8A-25A6-8743-93FA-19E18F32CEE5}"/>
              </a:ext>
            </a:extLst>
          </p:cNvPr>
          <p:cNvSpPr>
            <a:spLocks noGrp="1"/>
          </p:cNvSpPr>
          <p:nvPr>
            <p:ph type="body" sz="quarter" idx="50" hasCustomPrompt="1"/>
          </p:nvPr>
        </p:nvSpPr>
        <p:spPr>
          <a:xfrm>
            <a:off x="457200" y="3520440"/>
            <a:ext cx="1828800" cy="182880"/>
          </a:xfr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400" b="1" i="0">
                <a:solidFill>
                  <a:srgbClr val="000F7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add subhead</a:t>
            </a:r>
          </a:p>
        </p:txBody>
      </p:sp>
      <p:sp>
        <p:nvSpPr>
          <p:cNvPr id="35" name="Text Placeholder 12">
            <a:extLst>
              <a:ext uri="{FF2B5EF4-FFF2-40B4-BE49-F238E27FC236}">
                <a16:creationId xmlns:a16="http://schemas.microsoft.com/office/drawing/2014/main" id="{5FCE87CD-A10E-D049-9E39-8C800BEF41A7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457200" y="3840480"/>
            <a:ext cx="1828800" cy="731520"/>
          </a:xfr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100" b="0" i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add text </a:t>
            </a:r>
          </a:p>
        </p:txBody>
      </p:sp>
      <p:sp>
        <p:nvSpPr>
          <p:cNvPr id="50" name="Text Placeholder 13">
            <a:extLst>
              <a:ext uri="{FF2B5EF4-FFF2-40B4-BE49-F238E27FC236}">
                <a16:creationId xmlns:a16="http://schemas.microsoft.com/office/drawing/2014/main" id="{7B382B21-A741-2447-9794-C4BAAA2A3487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457200" y="3246120"/>
            <a:ext cx="1828800" cy="182880"/>
          </a:xfr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700" b="0" i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add caption for image</a:t>
            </a:r>
          </a:p>
        </p:txBody>
      </p:sp>
      <p:sp>
        <p:nvSpPr>
          <p:cNvPr id="71" name="Title 1">
            <a:extLst>
              <a:ext uri="{FF2B5EF4-FFF2-40B4-BE49-F238E27FC236}">
                <a16:creationId xmlns:a16="http://schemas.microsoft.com/office/drawing/2014/main" id="{819E2C4F-8306-5F45-9827-3921D5E3EBB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57200" y="457200"/>
            <a:ext cx="8229600" cy="667512"/>
          </a:xfrm>
        </p:spPr>
        <p:txBody>
          <a:bodyPr lIns="0" tIns="0" rIns="0" bIns="0" anchor="t" anchorCtr="0">
            <a:normAutofit/>
          </a:bodyPr>
          <a:lstStyle>
            <a:lvl1pPr algn="l">
              <a:lnSpc>
                <a:spcPct val="100000"/>
              </a:lnSpc>
              <a:defRPr sz="2400" b="1" i="0">
                <a:solidFill>
                  <a:srgbClr val="000F7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add a brief slide title</a:t>
            </a:r>
          </a:p>
        </p:txBody>
      </p:sp>
      <p:sp>
        <p:nvSpPr>
          <p:cNvPr id="20" name="Picture Placeholder 9">
            <a:extLst>
              <a:ext uri="{FF2B5EF4-FFF2-40B4-BE49-F238E27FC236}">
                <a16:creationId xmlns:a16="http://schemas.microsoft.com/office/drawing/2014/main" id="{D4247F89-81E5-374A-93B4-95F0EBEEB198}"/>
              </a:ext>
            </a:extLst>
          </p:cNvPr>
          <p:cNvSpPr>
            <a:spLocks noGrp="1"/>
          </p:cNvSpPr>
          <p:nvPr>
            <p:ph type="pic" sz="quarter" idx="51"/>
          </p:nvPr>
        </p:nvSpPr>
        <p:spPr>
          <a:xfrm>
            <a:off x="2600960" y="1143000"/>
            <a:ext cx="1828800" cy="2029968"/>
          </a:xfrm>
        </p:spPr>
        <p:txBody>
          <a:bodyPr/>
          <a:lstStyle>
            <a:lvl1pPr marL="171450" marR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>
                <a:solidFill>
                  <a:srgbClr val="000F7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Click icon to add picture</a:t>
            </a:r>
          </a:p>
          <a:p>
            <a:endParaRPr lang="en-US" dirty="0"/>
          </a:p>
        </p:txBody>
      </p:sp>
      <p:sp>
        <p:nvSpPr>
          <p:cNvPr id="21" name="Text Placeholder 12">
            <a:extLst>
              <a:ext uri="{FF2B5EF4-FFF2-40B4-BE49-F238E27FC236}">
                <a16:creationId xmlns:a16="http://schemas.microsoft.com/office/drawing/2014/main" id="{F7F65FAA-0013-D547-8E1C-08509B0C9756}"/>
              </a:ext>
            </a:extLst>
          </p:cNvPr>
          <p:cNvSpPr>
            <a:spLocks noGrp="1"/>
          </p:cNvSpPr>
          <p:nvPr>
            <p:ph type="body" sz="quarter" idx="52" hasCustomPrompt="1"/>
          </p:nvPr>
        </p:nvSpPr>
        <p:spPr>
          <a:xfrm>
            <a:off x="2600960" y="3520440"/>
            <a:ext cx="1828800" cy="182880"/>
          </a:xfr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400" b="1" i="0">
                <a:solidFill>
                  <a:srgbClr val="000F7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add subhead</a:t>
            </a:r>
          </a:p>
        </p:txBody>
      </p:sp>
      <p:sp>
        <p:nvSpPr>
          <p:cNvPr id="22" name="Text Placeholder 12">
            <a:extLst>
              <a:ext uri="{FF2B5EF4-FFF2-40B4-BE49-F238E27FC236}">
                <a16:creationId xmlns:a16="http://schemas.microsoft.com/office/drawing/2014/main" id="{E0CC8275-50BB-9D46-8CBD-03E17397C17B}"/>
              </a:ext>
            </a:extLst>
          </p:cNvPr>
          <p:cNvSpPr>
            <a:spLocks noGrp="1"/>
          </p:cNvSpPr>
          <p:nvPr>
            <p:ph type="body" sz="quarter" idx="53" hasCustomPrompt="1"/>
          </p:nvPr>
        </p:nvSpPr>
        <p:spPr>
          <a:xfrm>
            <a:off x="2600960" y="3840480"/>
            <a:ext cx="1828800" cy="731520"/>
          </a:xfr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100" b="0" i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add text </a:t>
            </a:r>
          </a:p>
        </p:txBody>
      </p:sp>
      <p:sp>
        <p:nvSpPr>
          <p:cNvPr id="23" name="Text Placeholder 13">
            <a:extLst>
              <a:ext uri="{FF2B5EF4-FFF2-40B4-BE49-F238E27FC236}">
                <a16:creationId xmlns:a16="http://schemas.microsoft.com/office/drawing/2014/main" id="{657B4D06-BD92-7545-B5A7-8502A750427B}"/>
              </a:ext>
            </a:extLst>
          </p:cNvPr>
          <p:cNvSpPr>
            <a:spLocks noGrp="1"/>
          </p:cNvSpPr>
          <p:nvPr>
            <p:ph type="body" sz="quarter" idx="54" hasCustomPrompt="1"/>
          </p:nvPr>
        </p:nvSpPr>
        <p:spPr>
          <a:xfrm>
            <a:off x="2600960" y="3246120"/>
            <a:ext cx="1828800" cy="182880"/>
          </a:xfr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700" b="0" i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add caption for image</a:t>
            </a:r>
          </a:p>
        </p:txBody>
      </p:sp>
      <p:sp>
        <p:nvSpPr>
          <p:cNvPr id="24" name="Picture Placeholder 9">
            <a:extLst>
              <a:ext uri="{FF2B5EF4-FFF2-40B4-BE49-F238E27FC236}">
                <a16:creationId xmlns:a16="http://schemas.microsoft.com/office/drawing/2014/main" id="{CF4ED884-6C25-824B-BDBF-AF0431A6640B}"/>
              </a:ext>
            </a:extLst>
          </p:cNvPr>
          <p:cNvSpPr>
            <a:spLocks noGrp="1"/>
          </p:cNvSpPr>
          <p:nvPr>
            <p:ph type="pic" sz="quarter" idx="55"/>
          </p:nvPr>
        </p:nvSpPr>
        <p:spPr>
          <a:xfrm>
            <a:off x="4734560" y="1143000"/>
            <a:ext cx="1828800" cy="2029968"/>
          </a:xfrm>
        </p:spPr>
        <p:txBody>
          <a:bodyPr/>
          <a:lstStyle>
            <a:lvl1pPr marL="171450" marR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>
                <a:solidFill>
                  <a:srgbClr val="000F7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Click icon to add picture</a:t>
            </a:r>
          </a:p>
          <a:p>
            <a:endParaRPr lang="en-US" dirty="0"/>
          </a:p>
        </p:txBody>
      </p:sp>
      <p:sp>
        <p:nvSpPr>
          <p:cNvPr id="25" name="Text Placeholder 12">
            <a:extLst>
              <a:ext uri="{FF2B5EF4-FFF2-40B4-BE49-F238E27FC236}">
                <a16:creationId xmlns:a16="http://schemas.microsoft.com/office/drawing/2014/main" id="{AA0BC496-BA6C-7C4D-AC5E-A59885AE42AF}"/>
              </a:ext>
            </a:extLst>
          </p:cNvPr>
          <p:cNvSpPr>
            <a:spLocks noGrp="1"/>
          </p:cNvSpPr>
          <p:nvPr>
            <p:ph type="body" sz="quarter" idx="56" hasCustomPrompt="1"/>
          </p:nvPr>
        </p:nvSpPr>
        <p:spPr>
          <a:xfrm>
            <a:off x="4734560" y="3520440"/>
            <a:ext cx="1828800" cy="182880"/>
          </a:xfr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400" b="1" i="0">
                <a:solidFill>
                  <a:srgbClr val="000F7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add subhead</a:t>
            </a:r>
          </a:p>
        </p:txBody>
      </p:sp>
      <p:sp>
        <p:nvSpPr>
          <p:cNvPr id="26" name="Text Placeholder 12">
            <a:extLst>
              <a:ext uri="{FF2B5EF4-FFF2-40B4-BE49-F238E27FC236}">
                <a16:creationId xmlns:a16="http://schemas.microsoft.com/office/drawing/2014/main" id="{07D1AADA-118E-BE41-B80B-51BBD18F656A}"/>
              </a:ext>
            </a:extLst>
          </p:cNvPr>
          <p:cNvSpPr>
            <a:spLocks noGrp="1"/>
          </p:cNvSpPr>
          <p:nvPr>
            <p:ph type="body" sz="quarter" idx="57" hasCustomPrompt="1"/>
          </p:nvPr>
        </p:nvSpPr>
        <p:spPr>
          <a:xfrm>
            <a:off x="4734560" y="3840480"/>
            <a:ext cx="1828800" cy="731520"/>
          </a:xfr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100" b="0" i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add text </a:t>
            </a:r>
          </a:p>
        </p:txBody>
      </p:sp>
      <p:sp>
        <p:nvSpPr>
          <p:cNvPr id="27" name="Text Placeholder 13">
            <a:extLst>
              <a:ext uri="{FF2B5EF4-FFF2-40B4-BE49-F238E27FC236}">
                <a16:creationId xmlns:a16="http://schemas.microsoft.com/office/drawing/2014/main" id="{E24E11C2-3904-B24A-8E60-8EA03D6D30B9}"/>
              </a:ext>
            </a:extLst>
          </p:cNvPr>
          <p:cNvSpPr>
            <a:spLocks noGrp="1"/>
          </p:cNvSpPr>
          <p:nvPr>
            <p:ph type="body" sz="quarter" idx="58" hasCustomPrompt="1"/>
          </p:nvPr>
        </p:nvSpPr>
        <p:spPr>
          <a:xfrm>
            <a:off x="4734560" y="3246120"/>
            <a:ext cx="1828800" cy="182880"/>
          </a:xfr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700" b="0" i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add caption for image</a:t>
            </a:r>
          </a:p>
        </p:txBody>
      </p:sp>
      <p:sp>
        <p:nvSpPr>
          <p:cNvPr id="28" name="Picture Placeholder 9">
            <a:extLst>
              <a:ext uri="{FF2B5EF4-FFF2-40B4-BE49-F238E27FC236}">
                <a16:creationId xmlns:a16="http://schemas.microsoft.com/office/drawing/2014/main" id="{17E6B775-F183-E24D-B8C8-C5A9D75E35BE}"/>
              </a:ext>
            </a:extLst>
          </p:cNvPr>
          <p:cNvSpPr>
            <a:spLocks noGrp="1"/>
          </p:cNvSpPr>
          <p:nvPr>
            <p:ph type="pic" sz="quarter" idx="59"/>
          </p:nvPr>
        </p:nvSpPr>
        <p:spPr>
          <a:xfrm>
            <a:off x="6858000" y="1143000"/>
            <a:ext cx="1828800" cy="2029968"/>
          </a:xfrm>
        </p:spPr>
        <p:txBody>
          <a:bodyPr/>
          <a:lstStyle>
            <a:lvl1pPr marL="171450" marR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>
                <a:solidFill>
                  <a:srgbClr val="000F7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Click icon to add picture</a:t>
            </a:r>
          </a:p>
          <a:p>
            <a:endParaRPr lang="en-US" dirty="0"/>
          </a:p>
        </p:txBody>
      </p:sp>
      <p:sp>
        <p:nvSpPr>
          <p:cNvPr id="29" name="Text Placeholder 12">
            <a:extLst>
              <a:ext uri="{FF2B5EF4-FFF2-40B4-BE49-F238E27FC236}">
                <a16:creationId xmlns:a16="http://schemas.microsoft.com/office/drawing/2014/main" id="{7BA052C5-1320-4341-BC7F-17F881F3CCB5}"/>
              </a:ext>
            </a:extLst>
          </p:cNvPr>
          <p:cNvSpPr>
            <a:spLocks noGrp="1"/>
          </p:cNvSpPr>
          <p:nvPr>
            <p:ph type="body" sz="quarter" idx="60" hasCustomPrompt="1"/>
          </p:nvPr>
        </p:nvSpPr>
        <p:spPr>
          <a:xfrm>
            <a:off x="6858000" y="3520440"/>
            <a:ext cx="1828800" cy="182880"/>
          </a:xfr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400" b="1" i="0">
                <a:solidFill>
                  <a:srgbClr val="000F7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add subhead</a:t>
            </a:r>
          </a:p>
        </p:txBody>
      </p:sp>
      <p:sp>
        <p:nvSpPr>
          <p:cNvPr id="32" name="Text Placeholder 12">
            <a:extLst>
              <a:ext uri="{FF2B5EF4-FFF2-40B4-BE49-F238E27FC236}">
                <a16:creationId xmlns:a16="http://schemas.microsoft.com/office/drawing/2014/main" id="{2BD7FEF4-B67E-064E-B1C5-49DA8EA68519}"/>
              </a:ext>
            </a:extLst>
          </p:cNvPr>
          <p:cNvSpPr>
            <a:spLocks noGrp="1"/>
          </p:cNvSpPr>
          <p:nvPr>
            <p:ph type="body" sz="quarter" idx="61" hasCustomPrompt="1"/>
          </p:nvPr>
        </p:nvSpPr>
        <p:spPr>
          <a:xfrm>
            <a:off x="6858000" y="3840480"/>
            <a:ext cx="1828800" cy="731520"/>
          </a:xfr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100" b="0" i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add text </a:t>
            </a:r>
          </a:p>
        </p:txBody>
      </p:sp>
      <p:sp>
        <p:nvSpPr>
          <p:cNvPr id="33" name="Text Placeholder 13">
            <a:extLst>
              <a:ext uri="{FF2B5EF4-FFF2-40B4-BE49-F238E27FC236}">
                <a16:creationId xmlns:a16="http://schemas.microsoft.com/office/drawing/2014/main" id="{EF1030E4-D0AC-614F-A18A-38721222865A}"/>
              </a:ext>
            </a:extLst>
          </p:cNvPr>
          <p:cNvSpPr>
            <a:spLocks noGrp="1"/>
          </p:cNvSpPr>
          <p:nvPr>
            <p:ph type="body" sz="quarter" idx="62" hasCustomPrompt="1"/>
          </p:nvPr>
        </p:nvSpPr>
        <p:spPr>
          <a:xfrm>
            <a:off x="6858000" y="3246120"/>
            <a:ext cx="1828800" cy="182880"/>
          </a:xfr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700" b="0" i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add caption for image</a:t>
            </a:r>
          </a:p>
        </p:txBody>
      </p:sp>
    </p:spTree>
    <p:extLst>
      <p:ext uri="{BB962C8B-B14F-4D97-AF65-F5344CB8AC3E}">
        <p14:creationId xmlns:p14="http://schemas.microsoft.com/office/powerpoint/2010/main" val="2619495603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ll White_Visual Da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>
            <a:extLst>
              <a:ext uri="{FF2B5EF4-FFF2-40B4-BE49-F238E27FC236}">
                <a16:creationId xmlns:a16="http://schemas.microsoft.com/office/drawing/2014/main" id="{50C70A86-A745-E949-B1D0-41B5D2173BC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57200" y="457200"/>
            <a:ext cx="8229600" cy="667512"/>
          </a:xfrm>
        </p:spPr>
        <p:txBody>
          <a:bodyPr lIns="0" tIns="0" rIns="0" bIns="0" anchor="t" anchorCtr="0">
            <a:normAutofit/>
          </a:bodyPr>
          <a:lstStyle>
            <a:lvl1pPr algn="l">
              <a:lnSpc>
                <a:spcPct val="100000"/>
              </a:lnSpc>
              <a:defRPr sz="2400" b="1" i="0">
                <a:solidFill>
                  <a:srgbClr val="000F7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add a brief slide title</a:t>
            </a:r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3374AFBB-4A85-9144-9EB0-15F9294B61FD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57200" y="1143000"/>
            <a:ext cx="8229600" cy="3106216"/>
          </a:xfrm>
        </p:spPr>
        <p:txBody>
          <a:bodyPr/>
          <a:lstStyle>
            <a:lvl1pPr>
              <a:buNone/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add graph, photo, or data visualization</a:t>
            </a:r>
          </a:p>
        </p:txBody>
      </p:sp>
      <p:sp>
        <p:nvSpPr>
          <p:cNvPr id="17" name="Text Placeholder 13">
            <a:extLst>
              <a:ext uri="{FF2B5EF4-FFF2-40B4-BE49-F238E27FC236}">
                <a16:creationId xmlns:a16="http://schemas.microsoft.com/office/drawing/2014/main" id="{F0B3C679-22DF-8940-B381-273549871C67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57200" y="4396742"/>
            <a:ext cx="8229600" cy="182880"/>
          </a:xfr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700" b="0" i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add caption for image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B371237F-D7E9-904A-BC33-1E69BDE7303D}"/>
              </a:ext>
            </a:extLst>
          </p:cNvPr>
          <p:cNvSpPr/>
          <p:nvPr userDrawn="1"/>
        </p:nvSpPr>
        <p:spPr>
          <a:xfrm>
            <a:off x="-832136" y="0"/>
            <a:ext cx="565609" cy="565609"/>
          </a:xfrm>
          <a:prstGeom prst="rect">
            <a:avLst/>
          </a:prstGeom>
          <a:solidFill>
            <a:srgbClr val="0A197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2A7B0030-82A1-3149-AAC5-8B912D85AC60}"/>
              </a:ext>
            </a:extLst>
          </p:cNvPr>
          <p:cNvSpPr/>
          <p:nvPr userDrawn="1"/>
        </p:nvSpPr>
        <p:spPr>
          <a:xfrm>
            <a:off x="-832136" y="999242"/>
            <a:ext cx="565609" cy="565609"/>
          </a:xfrm>
          <a:prstGeom prst="rect">
            <a:avLst/>
          </a:prstGeom>
          <a:solidFill>
            <a:srgbClr val="1A70B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4F678108-D8E6-6F48-9E71-79B4060AB9EF}"/>
              </a:ext>
            </a:extLst>
          </p:cNvPr>
          <p:cNvSpPr/>
          <p:nvPr userDrawn="1"/>
        </p:nvSpPr>
        <p:spPr>
          <a:xfrm>
            <a:off x="-832136" y="2036191"/>
            <a:ext cx="565609" cy="565609"/>
          </a:xfrm>
          <a:prstGeom prst="rect">
            <a:avLst/>
          </a:prstGeom>
          <a:solidFill>
            <a:srgbClr val="00AA6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C2500438-DFE5-1541-A57C-CCDAE308867C}"/>
              </a:ext>
            </a:extLst>
          </p:cNvPr>
          <p:cNvSpPr/>
          <p:nvPr userDrawn="1"/>
        </p:nvSpPr>
        <p:spPr>
          <a:xfrm>
            <a:off x="-832136" y="3073140"/>
            <a:ext cx="565609" cy="565609"/>
          </a:xfrm>
          <a:prstGeom prst="rect">
            <a:avLst/>
          </a:prstGeom>
          <a:solidFill>
            <a:srgbClr val="FF912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EA0A870-4CCE-B041-ADAA-FFD498F6B5DE}"/>
              </a:ext>
            </a:extLst>
          </p:cNvPr>
          <p:cNvSpPr txBox="1"/>
          <p:nvPr userDrawn="1"/>
        </p:nvSpPr>
        <p:spPr>
          <a:xfrm>
            <a:off x="-1784645" y="-715416"/>
            <a:ext cx="151811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LANL-APPROVED </a:t>
            </a:r>
          </a:p>
          <a:p>
            <a:r>
              <a:rPr lang="en-US" sz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COLOR PALETTE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DBAD157-F0FF-E841-B877-5FF726EE6DB4}"/>
              </a:ext>
            </a:extLst>
          </p:cNvPr>
          <p:cNvSpPr txBox="1"/>
          <p:nvPr userDrawn="1"/>
        </p:nvSpPr>
        <p:spPr>
          <a:xfrm>
            <a:off x="-2109430" y="-2497"/>
            <a:ext cx="130795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PRIMARY COLOR: ULTRAMARINE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75EF9DA1-1206-D94F-936A-8C56D3FA0437}"/>
              </a:ext>
            </a:extLst>
          </p:cNvPr>
          <p:cNvSpPr txBox="1"/>
          <p:nvPr userDrawn="1"/>
        </p:nvSpPr>
        <p:spPr>
          <a:xfrm>
            <a:off x="-2109430" y="987317"/>
            <a:ext cx="130795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SECONDARY COLOR: BLUE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3418CEFD-1271-3F43-A3DB-664C3A2A6F61}"/>
              </a:ext>
            </a:extLst>
          </p:cNvPr>
          <p:cNvSpPr txBox="1"/>
          <p:nvPr userDrawn="1"/>
        </p:nvSpPr>
        <p:spPr>
          <a:xfrm>
            <a:off x="-2109430" y="2033693"/>
            <a:ext cx="130795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EXTENDED PALETTE: GREEN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252C2957-98B7-7447-A979-8F5F9439F931}"/>
              </a:ext>
            </a:extLst>
          </p:cNvPr>
          <p:cNvSpPr txBox="1"/>
          <p:nvPr userDrawn="1"/>
        </p:nvSpPr>
        <p:spPr>
          <a:xfrm>
            <a:off x="-2109430" y="3080068"/>
            <a:ext cx="130795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EXTENDED PALETTE: ORANGE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C17D5F0D-5C60-5143-BF1E-4A0546C4287F}"/>
              </a:ext>
            </a:extLst>
          </p:cNvPr>
          <p:cNvSpPr/>
          <p:nvPr userDrawn="1"/>
        </p:nvSpPr>
        <p:spPr>
          <a:xfrm>
            <a:off x="-832136" y="4156183"/>
            <a:ext cx="565609" cy="565609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2CA6A2F-D5F2-CB4B-A618-B3021CB6FE30}"/>
              </a:ext>
            </a:extLst>
          </p:cNvPr>
          <p:cNvSpPr txBox="1"/>
          <p:nvPr userDrawn="1"/>
        </p:nvSpPr>
        <p:spPr>
          <a:xfrm>
            <a:off x="-2109430" y="4163111"/>
            <a:ext cx="130795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MONOCHROMATIC: GREY</a:t>
            </a:r>
          </a:p>
        </p:txBody>
      </p:sp>
    </p:spTree>
    <p:extLst>
      <p:ext uri="{BB962C8B-B14F-4D97-AF65-F5344CB8AC3E}">
        <p14:creationId xmlns:p14="http://schemas.microsoft.com/office/powerpoint/2010/main" val="4163876240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lue Background 2_TOC or 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949708-8F60-B848-8CBD-C589BF8C177E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57200" y="457200"/>
            <a:ext cx="8229600" cy="685800"/>
          </a:xfrm>
        </p:spPr>
        <p:txBody>
          <a:bodyPr anchor="t" anchorCtr="0"/>
          <a:lstStyle>
            <a:lvl1pPr algn="l">
              <a:defRPr sz="2400" baseline="0">
                <a:latin typeface="Arial" panose="020B0604020202020204" pitchFamily="34" charset="0"/>
              </a:defRPr>
            </a:lvl1pPr>
          </a:lstStyle>
          <a:p>
            <a:r>
              <a:rPr lang="en-US" dirty="0"/>
              <a:t>Click to add Title, Table of Contents, or Agenda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9F7BDE90-6843-5841-BCCB-3479AD558E8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57200" y="1143000"/>
            <a:ext cx="8229600" cy="3200400"/>
          </a:xfrm>
        </p:spPr>
        <p:txBody>
          <a:bodyPr/>
          <a:lstStyle>
            <a:lvl1pPr marL="228600" indent="-217488">
              <a:buClr>
                <a:srgbClr val="3296DC"/>
              </a:buClr>
              <a:buFont typeface="+mj-lt"/>
              <a:buAutoNum type="arabicPeriod"/>
              <a:tabLst/>
              <a:defRPr/>
            </a:lvl1pPr>
            <a:lvl2pPr marL="458788" indent="-230188">
              <a:buClr>
                <a:srgbClr val="3296DC"/>
              </a:buClr>
              <a:buFont typeface="+mj-lt"/>
              <a:buAutoNum type="arabicPeriod"/>
              <a:tabLst/>
              <a:defRPr/>
            </a:lvl2pPr>
            <a:lvl3pPr marL="687388" indent="-228600">
              <a:buClr>
                <a:srgbClr val="3296DC"/>
              </a:buClr>
              <a:buFont typeface="+mj-lt"/>
              <a:buAutoNum type="arabicPeriod"/>
              <a:tabLst/>
              <a:defRPr/>
            </a:lvl3pPr>
            <a:lvl4pPr marL="1546225" indent="-174625">
              <a:tabLst/>
              <a:defRPr/>
            </a:lvl4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9128476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0D32CA-B292-29AC-735C-E0C1A6CE30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D05DAD8-1F31-ADC7-C1A4-3FBE7687E13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7F2498-3A39-78EC-C611-DE954C11E0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B169D5-C79B-D940-AB3E-10676643B4F7}" type="datetimeFigureOut">
              <a:rPr lang="en-US" smtClean="0"/>
              <a:t>11/5/24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CF53DC3-FCEC-DB87-35A8-3FF4C7A7CC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4F982F-97EA-B7E4-F6F9-0066568C11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84F7CF-9B49-DA41-9966-5E2CEA3AE2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784976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60FA9F-B4DA-C055-8CC4-7E53A6AD9E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A285169-203D-3091-D6D5-7F835AA5AB5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61591A5-4E1D-D050-ED7E-7580F37DFDC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2B662C7-142B-11BE-64CF-60661AC503F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90B7816-C82B-C7F0-5522-AE11A8E0C8A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A94C657-37D0-E131-DE2D-4B6A024057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B169D5-C79B-D940-AB3E-10676643B4F7}" type="datetimeFigureOut">
              <a:rPr lang="en-US" smtClean="0"/>
              <a:t>11/5/24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2FF66FD-FDD4-3DF9-5190-3AE3CEEAA7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ED7615F-50F8-6224-53A7-ED9A6038F1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84F7CF-9B49-DA41-9966-5E2CEA3AE2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925281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OC or 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>
            <a:extLst>
              <a:ext uri="{FF2B5EF4-FFF2-40B4-BE49-F238E27FC236}">
                <a16:creationId xmlns:a16="http://schemas.microsoft.com/office/drawing/2014/main" id="{4C25BDFE-288F-694A-8F3E-5EA7C70FB20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57200" y="457200"/>
            <a:ext cx="8229600" cy="667512"/>
          </a:xfrm>
        </p:spPr>
        <p:txBody>
          <a:bodyPr lIns="0" tIns="0" rIns="0" bIns="0" anchor="t" anchorCtr="0">
            <a:noAutofit/>
          </a:bodyPr>
          <a:lstStyle>
            <a:lvl1pPr algn="l">
              <a:lnSpc>
                <a:spcPct val="100000"/>
              </a:lnSpc>
              <a:defRPr sz="2400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add Title, Table of Contents, or Agenda</a:t>
            </a:r>
          </a:p>
        </p:txBody>
      </p:sp>
      <p:sp>
        <p:nvSpPr>
          <p:cNvPr id="13" name="Text Placeholder 10">
            <a:extLst>
              <a:ext uri="{FF2B5EF4-FFF2-40B4-BE49-F238E27FC236}">
                <a16:creationId xmlns:a16="http://schemas.microsoft.com/office/drawing/2014/main" id="{543AE689-5E80-EF4B-BEB2-12EB7E2E7577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73671" y="2035380"/>
            <a:ext cx="1098804" cy="843802"/>
          </a:xfr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Section Title</a:t>
            </a:r>
          </a:p>
        </p:txBody>
      </p:sp>
      <p:sp>
        <p:nvSpPr>
          <p:cNvPr id="15" name="Text Placeholder 10">
            <a:extLst>
              <a:ext uri="{FF2B5EF4-FFF2-40B4-BE49-F238E27FC236}">
                <a16:creationId xmlns:a16="http://schemas.microsoft.com/office/drawing/2014/main" id="{EF08DEE9-E8E9-294E-AFDB-272348017E85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1897816" y="2035380"/>
            <a:ext cx="1098804" cy="843802"/>
          </a:xfr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Section Title</a:t>
            </a:r>
          </a:p>
        </p:txBody>
      </p:sp>
      <p:sp>
        <p:nvSpPr>
          <p:cNvPr id="17" name="Text Placeholder 10">
            <a:extLst>
              <a:ext uri="{FF2B5EF4-FFF2-40B4-BE49-F238E27FC236}">
                <a16:creationId xmlns:a16="http://schemas.microsoft.com/office/drawing/2014/main" id="{F515D795-953A-8047-83C7-D0752DBDB0F1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3311063" y="2035380"/>
            <a:ext cx="1098804" cy="843802"/>
          </a:xfr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Section Title</a:t>
            </a:r>
          </a:p>
        </p:txBody>
      </p:sp>
      <p:sp>
        <p:nvSpPr>
          <p:cNvPr id="19" name="Text Placeholder 10">
            <a:extLst>
              <a:ext uri="{FF2B5EF4-FFF2-40B4-BE49-F238E27FC236}">
                <a16:creationId xmlns:a16="http://schemas.microsoft.com/office/drawing/2014/main" id="{EC01086B-B4A6-8A48-849F-4A810C93BBC1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4751419" y="2035380"/>
            <a:ext cx="1098804" cy="843802"/>
          </a:xfr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Section Title</a:t>
            </a:r>
          </a:p>
        </p:txBody>
      </p:sp>
      <p:sp>
        <p:nvSpPr>
          <p:cNvPr id="21" name="Text Placeholder 10">
            <a:extLst>
              <a:ext uri="{FF2B5EF4-FFF2-40B4-BE49-F238E27FC236}">
                <a16:creationId xmlns:a16="http://schemas.microsoft.com/office/drawing/2014/main" id="{C2E775BD-5F42-B44F-98CB-85BE7A979F1C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6176589" y="2035380"/>
            <a:ext cx="1098804" cy="843802"/>
          </a:xfr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Section Title</a:t>
            </a:r>
          </a:p>
        </p:txBody>
      </p:sp>
      <p:sp>
        <p:nvSpPr>
          <p:cNvPr id="23" name="Text Placeholder 10">
            <a:extLst>
              <a:ext uri="{FF2B5EF4-FFF2-40B4-BE49-F238E27FC236}">
                <a16:creationId xmlns:a16="http://schemas.microsoft.com/office/drawing/2014/main" id="{9266F9AF-0547-674E-8536-FB560908A4EF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7603643" y="2035380"/>
            <a:ext cx="1098804" cy="843802"/>
          </a:xfr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Section Title</a:t>
            </a:r>
          </a:p>
        </p:txBody>
      </p:sp>
      <p:sp>
        <p:nvSpPr>
          <p:cNvPr id="38" name="Text Placeholder 37">
            <a:extLst>
              <a:ext uri="{FF2B5EF4-FFF2-40B4-BE49-F238E27FC236}">
                <a16:creationId xmlns:a16="http://schemas.microsoft.com/office/drawing/2014/main" id="{1F14FC34-4139-5E42-8B4C-3D14628AB150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473671" y="1589748"/>
            <a:ext cx="248625" cy="213487"/>
          </a:xfr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100" b="0" i="0">
                <a:solidFill>
                  <a:srgbClr val="69C3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01</a:t>
            </a:r>
          </a:p>
        </p:txBody>
      </p:sp>
      <p:sp>
        <p:nvSpPr>
          <p:cNvPr id="39" name="Text Placeholder 37">
            <a:extLst>
              <a:ext uri="{FF2B5EF4-FFF2-40B4-BE49-F238E27FC236}">
                <a16:creationId xmlns:a16="http://schemas.microsoft.com/office/drawing/2014/main" id="{9C51006D-405B-1540-844A-A08EDAFBA83C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1917717" y="1589748"/>
            <a:ext cx="248625" cy="213487"/>
          </a:xfr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100" b="0" i="0">
                <a:solidFill>
                  <a:srgbClr val="69C3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02</a:t>
            </a:r>
          </a:p>
        </p:txBody>
      </p:sp>
      <p:sp>
        <p:nvSpPr>
          <p:cNvPr id="40" name="Text Placeholder 37">
            <a:extLst>
              <a:ext uri="{FF2B5EF4-FFF2-40B4-BE49-F238E27FC236}">
                <a16:creationId xmlns:a16="http://schemas.microsoft.com/office/drawing/2014/main" id="{B91A61BE-01BD-F145-9B92-D20E78E3DAB3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3321193" y="1589748"/>
            <a:ext cx="248625" cy="213487"/>
          </a:xfr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100" b="0" i="0">
                <a:solidFill>
                  <a:srgbClr val="69C3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03</a:t>
            </a:r>
          </a:p>
        </p:txBody>
      </p:sp>
      <p:sp>
        <p:nvSpPr>
          <p:cNvPr id="41" name="Text Placeholder 37">
            <a:extLst>
              <a:ext uri="{FF2B5EF4-FFF2-40B4-BE49-F238E27FC236}">
                <a16:creationId xmlns:a16="http://schemas.microsoft.com/office/drawing/2014/main" id="{D5F2828C-B1EF-364B-8D48-33FAC26A311E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4745412" y="1589748"/>
            <a:ext cx="248625" cy="213487"/>
          </a:xfr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100" b="0" i="0">
                <a:solidFill>
                  <a:srgbClr val="69C3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04</a:t>
            </a:r>
          </a:p>
        </p:txBody>
      </p:sp>
      <p:sp>
        <p:nvSpPr>
          <p:cNvPr id="42" name="Text Placeholder 37">
            <a:extLst>
              <a:ext uri="{FF2B5EF4-FFF2-40B4-BE49-F238E27FC236}">
                <a16:creationId xmlns:a16="http://schemas.microsoft.com/office/drawing/2014/main" id="{0D5B74BE-11D4-3E4C-AA8A-16543EABA184}"/>
              </a:ext>
            </a:extLst>
          </p:cNvPr>
          <p:cNvSpPr>
            <a:spLocks noGrp="1"/>
          </p:cNvSpPr>
          <p:nvPr>
            <p:ph type="body" sz="quarter" idx="39" hasCustomPrompt="1"/>
          </p:nvPr>
        </p:nvSpPr>
        <p:spPr>
          <a:xfrm>
            <a:off x="6200883" y="1589748"/>
            <a:ext cx="248625" cy="213487"/>
          </a:xfr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100" b="0" i="0">
                <a:solidFill>
                  <a:srgbClr val="69C3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05</a:t>
            </a:r>
          </a:p>
        </p:txBody>
      </p:sp>
      <p:sp>
        <p:nvSpPr>
          <p:cNvPr id="43" name="Text Placeholder 37">
            <a:extLst>
              <a:ext uri="{FF2B5EF4-FFF2-40B4-BE49-F238E27FC236}">
                <a16:creationId xmlns:a16="http://schemas.microsoft.com/office/drawing/2014/main" id="{A61A0372-A989-7542-8743-212304AD1943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7600235" y="1589748"/>
            <a:ext cx="248625" cy="213487"/>
          </a:xfr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100" b="0" i="0">
                <a:solidFill>
                  <a:srgbClr val="69C3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06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0FF70A5-083D-2649-B16E-E603A2ACAC1F}"/>
              </a:ext>
            </a:extLst>
          </p:cNvPr>
          <p:cNvSpPr>
            <a:spLocks noGrp="1"/>
          </p:cNvSpPr>
          <p:nvPr>
            <p:ph type="body" sz="quarter" idx="41" hasCustomPrompt="1"/>
          </p:nvPr>
        </p:nvSpPr>
        <p:spPr>
          <a:xfrm>
            <a:off x="457519" y="3042072"/>
            <a:ext cx="1097280" cy="1289050"/>
          </a:xfrm>
        </p:spPr>
        <p:txBody>
          <a:bodyPr/>
          <a:lstStyle>
            <a:lvl1pPr marL="114300" indent="-114300">
              <a:tabLst/>
              <a:defRPr sz="1200"/>
            </a:lvl1pPr>
            <a:lvl2pPr marL="230188" indent="-115888">
              <a:tabLst/>
              <a:defRPr sz="1000"/>
            </a:lvl2pPr>
            <a:lvl3pPr>
              <a:defRPr sz="8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r>
              <a:rPr lang="en-US" dirty="0"/>
              <a:t>Click to add section summary</a:t>
            </a:r>
          </a:p>
          <a:p>
            <a:pPr lvl="1"/>
            <a:r>
              <a:rPr lang="en-US" dirty="0"/>
              <a:t>Second level</a:t>
            </a:r>
          </a:p>
        </p:txBody>
      </p:sp>
      <p:sp>
        <p:nvSpPr>
          <p:cNvPr id="28" name="Text Placeholder 2">
            <a:extLst>
              <a:ext uri="{FF2B5EF4-FFF2-40B4-BE49-F238E27FC236}">
                <a16:creationId xmlns:a16="http://schemas.microsoft.com/office/drawing/2014/main" id="{E60BD62F-9DEA-AD47-9777-0410E222A0EB}"/>
              </a:ext>
            </a:extLst>
          </p:cNvPr>
          <p:cNvSpPr>
            <a:spLocks noGrp="1"/>
          </p:cNvSpPr>
          <p:nvPr>
            <p:ph type="body" sz="quarter" idx="42" hasCustomPrompt="1"/>
          </p:nvPr>
        </p:nvSpPr>
        <p:spPr>
          <a:xfrm>
            <a:off x="1868606" y="3044952"/>
            <a:ext cx="1130626" cy="1289050"/>
          </a:xfrm>
        </p:spPr>
        <p:txBody>
          <a:bodyPr/>
          <a:lstStyle>
            <a:lvl1pPr marL="114300" indent="-114300">
              <a:tabLst/>
              <a:defRPr sz="1200"/>
            </a:lvl1pPr>
            <a:lvl2pPr marL="230188" indent="-115888">
              <a:tabLst/>
              <a:defRPr sz="1000"/>
            </a:lvl2pPr>
            <a:lvl3pPr>
              <a:defRPr sz="8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r>
              <a:rPr lang="en-US" dirty="0"/>
              <a:t>Click to add section summary</a:t>
            </a:r>
          </a:p>
          <a:p>
            <a:pPr lvl="1"/>
            <a:r>
              <a:rPr lang="en-US" dirty="0"/>
              <a:t>Second level</a:t>
            </a:r>
          </a:p>
        </p:txBody>
      </p:sp>
      <p:sp>
        <p:nvSpPr>
          <p:cNvPr id="30" name="Text Placeholder 2">
            <a:extLst>
              <a:ext uri="{FF2B5EF4-FFF2-40B4-BE49-F238E27FC236}">
                <a16:creationId xmlns:a16="http://schemas.microsoft.com/office/drawing/2014/main" id="{6520748F-3B1C-7D44-9F74-07C77A95BDF4}"/>
              </a:ext>
            </a:extLst>
          </p:cNvPr>
          <p:cNvSpPr>
            <a:spLocks noGrp="1"/>
          </p:cNvSpPr>
          <p:nvPr>
            <p:ph type="body" sz="quarter" idx="43" hasCustomPrompt="1"/>
          </p:nvPr>
        </p:nvSpPr>
        <p:spPr>
          <a:xfrm>
            <a:off x="3298553" y="3044952"/>
            <a:ext cx="1130626" cy="1289050"/>
          </a:xfrm>
        </p:spPr>
        <p:txBody>
          <a:bodyPr/>
          <a:lstStyle>
            <a:lvl1pPr marL="114300" indent="-114300">
              <a:tabLst/>
              <a:defRPr sz="1200"/>
            </a:lvl1pPr>
            <a:lvl2pPr marL="230188" indent="-115888">
              <a:tabLst/>
              <a:defRPr sz="1000"/>
            </a:lvl2pPr>
            <a:lvl3pPr>
              <a:defRPr sz="8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r>
              <a:rPr lang="en-US" dirty="0"/>
              <a:t>Click to add section summary</a:t>
            </a:r>
          </a:p>
          <a:p>
            <a:pPr lvl="1"/>
            <a:r>
              <a:rPr lang="en-US" dirty="0"/>
              <a:t>Second level</a:t>
            </a:r>
          </a:p>
        </p:txBody>
      </p:sp>
      <p:sp>
        <p:nvSpPr>
          <p:cNvPr id="31" name="Text Placeholder 2">
            <a:extLst>
              <a:ext uri="{FF2B5EF4-FFF2-40B4-BE49-F238E27FC236}">
                <a16:creationId xmlns:a16="http://schemas.microsoft.com/office/drawing/2014/main" id="{41F05B3B-46BF-E34A-B6EB-3B5C40F9DF42}"/>
              </a:ext>
            </a:extLst>
          </p:cNvPr>
          <p:cNvSpPr>
            <a:spLocks noGrp="1"/>
          </p:cNvSpPr>
          <p:nvPr>
            <p:ph type="body" sz="quarter" idx="44" hasCustomPrompt="1"/>
          </p:nvPr>
        </p:nvSpPr>
        <p:spPr>
          <a:xfrm>
            <a:off x="4743305" y="3044952"/>
            <a:ext cx="1130626" cy="1289050"/>
          </a:xfrm>
        </p:spPr>
        <p:txBody>
          <a:bodyPr/>
          <a:lstStyle>
            <a:lvl1pPr marL="114300" indent="-114300">
              <a:tabLst/>
              <a:defRPr sz="1200"/>
            </a:lvl1pPr>
            <a:lvl2pPr marL="230188" indent="-115888">
              <a:tabLst/>
              <a:defRPr sz="1000"/>
            </a:lvl2pPr>
            <a:lvl3pPr>
              <a:defRPr sz="8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r>
              <a:rPr lang="en-US" dirty="0"/>
              <a:t>Click to add section summary</a:t>
            </a:r>
          </a:p>
          <a:p>
            <a:pPr lvl="1"/>
            <a:r>
              <a:rPr lang="en-US" dirty="0"/>
              <a:t>Second level</a:t>
            </a:r>
          </a:p>
        </p:txBody>
      </p:sp>
      <p:sp>
        <p:nvSpPr>
          <p:cNvPr id="45" name="Text Placeholder 2">
            <a:extLst>
              <a:ext uri="{FF2B5EF4-FFF2-40B4-BE49-F238E27FC236}">
                <a16:creationId xmlns:a16="http://schemas.microsoft.com/office/drawing/2014/main" id="{70A64131-E697-7142-892C-FECA1AF2C56E}"/>
              </a:ext>
            </a:extLst>
          </p:cNvPr>
          <p:cNvSpPr>
            <a:spLocks noGrp="1"/>
          </p:cNvSpPr>
          <p:nvPr>
            <p:ph type="body" sz="quarter" idx="45" hasCustomPrompt="1"/>
          </p:nvPr>
        </p:nvSpPr>
        <p:spPr>
          <a:xfrm>
            <a:off x="6172200" y="3044952"/>
            <a:ext cx="1130626" cy="1289050"/>
          </a:xfrm>
        </p:spPr>
        <p:txBody>
          <a:bodyPr/>
          <a:lstStyle>
            <a:lvl1pPr marL="114300" indent="-114300">
              <a:tabLst/>
              <a:defRPr sz="1200"/>
            </a:lvl1pPr>
            <a:lvl2pPr marL="230188" indent="-115888">
              <a:tabLst/>
              <a:defRPr sz="1000"/>
            </a:lvl2pPr>
            <a:lvl3pPr>
              <a:defRPr sz="8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r>
              <a:rPr lang="en-US" dirty="0"/>
              <a:t>Click to add section summary</a:t>
            </a:r>
          </a:p>
          <a:p>
            <a:pPr lvl="1"/>
            <a:r>
              <a:rPr lang="en-US" dirty="0"/>
              <a:t>Second level</a:t>
            </a:r>
          </a:p>
        </p:txBody>
      </p:sp>
      <p:sp>
        <p:nvSpPr>
          <p:cNvPr id="46" name="Text Placeholder 2">
            <a:extLst>
              <a:ext uri="{FF2B5EF4-FFF2-40B4-BE49-F238E27FC236}">
                <a16:creationId xmlns:a16="http://schemas.microsoft.com/office/drawing/2014/main" id="{EF72F97E-E60E-FB4D-82AA-CB9ACA474A87}"/>
              </a:ext>
            </a:extLst>
          </p:cNvPr>
          <p:cNvSpPr>
            <a:spLocks noGrp="1"/>
          </p:cNvSpPr>
          <p:nvPr>
            <p:ph type="body" sz="quarter" idx="46" hasCustomPrompt="1"/>
          </p:nvPr>
        </p:nvSpPr>
        <p:spPr>
          <a:xfrm>
            <a:off x="7596233" y="3044952"/>
            <a:ext cx="1130626" cy="1289050"/>
          </a:xfrm>
        </p:spPr>
        <p:txBody>
          <a:bodyPr/>
          <a:lstStyle>
            <a:lvl1pPr marL="114300" indent="-114300">
              <a:tabLst/>
              <a:defRPr sz="1200"/>
            </a:lvl1pPr>
            <a:lvl2pPr marL="230188" indent="-115888">
              <a:tabLst/>
              <a:defRPr sz="1000"/>
            </a:lvl2pPr>
            <a:lvl3pPr>
              <a:defRPr sz="8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r>
              <a:rPr lang="en-US" dirty="0"/>
              <a:t>Click to add section summary</a:t>
            </a:r>
          </a:p>
          <a:p>
            <a:pPr lvl="1"/>
            <a:r>
              <a:rPr lang="en-US" dirty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2752133198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ext Only-No Subhead">
    <p:bg>
      <p:bgPr>
        <a:solidFill>
          <a:srgbClr val="000F7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65FC89D9-A95D-984D-AA31-A11221C38E3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57200" y="457200"/>
            <a:ext cx="8229600" cy="669156"/>
          </a:xfrm>
        </p:spPr>
        <p:txBody>
          <a:bodyPr lIns="0" tIns="0" rIns="0" bIns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400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buNone/>
              <a:defRPr b="1" i="0">
                <a:latin typeface="Acumin Pro" panose="020B0504020202020204" pitchFamily="34" charset="77"/>
              </a:defRPr>
            </a:lvl2pPr>
            <a:lvl3pPr>
              <a:buNone/>
              <a:defRPr b="1" i="0">
                <a:latin typeface="Acumin Pro" panose="020B0504020202020204" pitchFamily="34" charset="77"/>
              </a:defRPr>
            </a:lvl3pPr>
            <a:lvl4pPr>
              <a:buNone/>
              <a:defRPr b="1" i="0">
                <a:latin typeface="Acumin Pro" panose="020B0504020202020204" pitchFamily="34" charset="77"/>
              </a:defRPr>
            </a:lvl4pPr>
            <a:lvl5pPr>
              <a:buNone/>
              <a:defRPr b="1" i="0">
                <a:latin typeface="Acumin Pro" panose="020B0504020202020204" pitchFamily="34" charset="77"/>
              </a:defRPr>
            </a:lvl5pPr>
          </a:lstStyle>
          <a:p>
            <a:pPr lvl="0"/>
            <a:r>
              <a:rPr lang="en-US" dirty="0"/>
              <a:t>Click to add a brief slide title</a:t>
            </a:r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424F4C0B-8E0E-D247-8998-89B0F977E901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57200" y="1143000"/>
            <a:ext cx="12463272" cy="3195638"/>
          </a:xfrm>
        </p:spPr>
        <p:txBody>
          <a:bodyPr wrap="square" lIns="0" tIns="0" rIns="0" bIns="0">
            <a:noAutofit/>
          </a:bodyPr>
          <a:lstStyle>
            <a:lvl1pPr marL="230188" indent="-230188">
              <a:lnSpc>
                <a:spcPct val="100000"/>
              </a:lnSpc>
              <a:spcBef>
                <a:spcPts val="600"/>
              </a:spcBef>
              <a:tabLst/>
              <a:defRPr>
                <a:solidFill>
                  <a:schemeClr val="bg1"/>
                </a:solidFill>
              </a:defRPr>
            </a:lvl1pPr>
            <a:lvl2pPr marL="460375" indent="-230188">
              <a:tabLst/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 marL="914400" indent="-227013">
              <a:tabLst/>
              <a:defRPr>
                <a:solidFill>
                  <a:schemeClr val="bg1"/>
                </a:solidFill>
              </a:defRPr>
            </a:lvl4pPr>
          </a:lstStyle>
          <a:p>
            <a:pPr lvl="0"/>
            <a:r>
              <a:rPr lang="en-US" dirty="0"/>
              <a:t>Click to add first bullet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2868955729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hoto Statement_White 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6CF9DAC-DCA3-AD4A-B1B3-5725742FC10B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376672" y="0"/>
            <a:ext cx="3767327" cy="5143500"/>
          </a:xfrm>
          <a:noFill/>
          <a:ln>
            <a:noFill/>
          </a:ln>
        </p:spPr>
        <p:txBody>
          <a:bodyPr/>
          <a:lstStyle>
            <a:lvl1pPr>
              <a:buFontTx/>
              <a:buNone/>
              <a:defRPr>
                <a:solidFill>
                  <a:srgbClr val="000F7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0E3296A8-807F-5647-9E27-81056A80893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57200" y="457200"/>
            <a:ext cx="4526280" cy="669156"/>
          </a:xfrm>
        </p:spPr>
        <p:txBody>
          <a:bodyPr lIns="0" tIns="0" rIns="0" bIns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400" b="1" i="0">
                <a:solidFill>
                  <a:srgbClr val="000F7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buNone/>
              <a:defRPr b="1" i="0">
                <a:latin typeface="Acumin Pro" panose="020B0504020202020204" pitchFamily="34" charset="77"/>
              </a:defRPr>
            </a:lvl2pPr>
            <a:lvl3pPr>
              <a:buNone/>
              <a:defRPr b="1" i="0">
                <a:latin typeface="Acumin Pro" panose="020B0504020202020204" pitchFamily="34" charset="77"/>
              </a:defRPr>
            </a:lvl3pPr>
            <a:lvl4pPr>
              <a:buNone/>
              <a:defRPr b="1" i="0">
                <a:latin typeface="Acumin Pro" panose="020B0504020202020204" pitchFamily="34" charset="77"/>
              </a:defRPr>
            </a:lvl4pPr>
            <a:lvl5pPr>
              <a:buNone/>
              <a:defRPr b="1" i="0">
                <a:latin typeface="Acumin Pro" panose="020B0504020202020204" pitchFamily="34" charset="77"/>
              </a:defRPr>
            </a:lvl5pPr>
          </a:lstStyle>
          <a:p>
            <a:pPr lvl="0"/>
            <a:r>
              <a:rPr lang="en-US" dirty="0"/>
              <a:t>Click to add a brief slide title</a:t>
            </a: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A66E7E14-724D-564D-8C8A-AA19AF322B91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3871609" y="4420821"/>
            <a:ext cx="1505063" cy="425180"/>
          </a:xfr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700" b="0" i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add caption for image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BC950A1-C470-5C48-B92A-282D2269A941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57200" y="1143000"/>
            <a:ext cx="4525963" cy="3195638"/>
          </a:xfrm>
        </p:spPr>
        <p:txBody>
          <a:bodyPr lIns="0" tIns="0" rIns="0" bIns="0">
            <a:noAutofit/>
          </a:bodyPr>
          <a:lstStyle>
            <a:lvl1pPr marL="230188" indent="-230188">
              <a:lnSpc>
                <a:spcPct val="100000"/>
              </a:lnSpc>
              <a:spcBef>
                <a:spcPts val="600"/>
              </a:spcBef>
              <a:tabLst/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</a:lstStyle>
          <a:p>
            <a:pPr lvl="0"/>
            <a:r>
              <a:rPr lang="en-US" dirty="0"/>
              <a:t>Click to add first bullet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4255949580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ue Background_TOC or Agenda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949708-8F60-B848-8CBD-C589BF8C177E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57200" y="457200"/>
            <a:ext cx="8229600" cy="685800"/>
          </a:xfrm>
        </p:spPr>
        <p:txBody>
          <a:bodyPr anchor="t" anchorCtr="0"/>
          <a:lstStyle>
            <a:lvl1pPr algn="l">
              <a:defRPr sz="2400" baseline="0">
                <a:latin typeface="Arial" panose="020B0604020202020204" pitchFamily="34" charset="0"/>
              </a:defRPr>
            </a:lvl1pPr>
          </a:lstStyle>
          <a:p>
            <a:r>
              <a:rPr lang="en-US" dirty="0"/>
              <a:t>Click to add Title, Table of Contents, or Agenda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9F7BDE90-6843-5841-BCCB-3479AD558E8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57200" y="1143000"/>
            <a:ext cx="8229600" cy="3200400"/>
          </a:xfrm>
        </p:spPr>
        <p:txBody>
          <a:bodyPr/>
          <a:lstStyle>
            <a:lvl1pPr marL="228600" indent="-228600">
              <a:buClr>
                <a:schemeClr val="bg1"/>
              </a:buClr>
              <a:tabLst/>
              <a:defRPr/>
            </a:lvl1pPr>
            <a:lvl2pPr marL="458788" indent="-230188">
              <a:buClr>
                <a:schemeClr val="bg1"/>
              </a:buClr>
              <a:buFont typeface="System Font Regular"/>
              <a:buChar char="⁃"/>
              <a:tabLst/>
              <a:defRPr/>
            </a:lvl2pPr>
            <a:lvl3pPr marL="687388" indent="-228600">
              <a:buClr>
                <a:schemeClr val="bg1"/>
              </a:buClr>
              <a:tabLst/>
              <a:defRPr/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76020863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ue Background 2_TOC or 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949708-8F60-B848-8CBD-C589BF8C177E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57200" y="457200"/>
            <a:ext cx="8229600" cy="685800"/>
          </a:xfrm>
        </p:spPr>
        <p:txBody>
          <a:bodyPr anchor="t" anchorCtr="0"/>
          <a:lstStyle>
            <a:lvl1pPr algn="l">
              <a:defRPr sz="2400" baseline="0">
                <a:latin typeface="Arial" panose="020B0604020202020204" pitchFamily="34" charset="0"/>
              </a:defRPr>
            </a:lvl1pPr>
          </a:lstStyle>
          <a:p>
            <a:r>
              <a:rPr lang="en-US" dirty="0"/>
              <a:t>Click to add Title, Table of Contents, or Agenda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9F7BDE90-6843-5841-BCCB-3479AD558E8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57200" y="1143000"/>
            <a:ext cx="8229600" cy="3200400"/>
          </a:xfrm>
        </p:spPr>
        <p:txBody>
          <a:bodyPr/>
          <a:lstStyle>
            <a:lvl1pPr marL="228600" indent="-217488">
              <a:buClr>
                <a:srgbClr val="3296DC"/>
              </a:buClr>
              <a:buFont typeface="+mj-lt"/>
              <a:buAutoNum type="arabicPeriod"/>
              <a:tabLst/>
              <a:defRPr/>
            </a:lvl1pPr>
            <a:lvl2pPr marL="458788" indent="-230188">
              <a:buClr>
                <a:srgbClr val="3296DC"/>
              </a:buClr>
              <a:buFont typeface="+mj-lt"/>
              <a:buAutoNum type="arabicPeriod"/>
              <a:tabLst/>
              <a:defRPr/>
            </a:lvl2pPr>
            <a:lvl3pPr marL="687388" indent="-228600">
              <a:buClr>
                <a:srgbClr val="3296DC"/>
              </a:buClr>
              <a:buFont typeface="+mj-lt"/>
              <a:buAutoNum type="arabicPeriod"/>
              <a:tabLst/>
              <a:defRPr/>
            </a:lvl3pPr>
            <a:lvl4pPr marL="1546225" indent="-174625">
              <a:tabLst/>
              <a:defRPr/>
            </a:lvl4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6829875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Only-No Subhea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65FC89D9-A95D-984D-AA31-A11221C38E3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57200" y="457200"/>
            <a:ext cx="8229600" cy="669156"/>
          </a:xfrm>
        </p:spPr>
        <p:txBody>
          <a:bodyPr lIns="0" tIns="0" rIns="0" bIns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400" b="1" i="0">
                <a:solidFill>
                  <a:srgbClr val="000F7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buNone/>
              <a:defRPr b="1" i="0">
                <a:latin typeface="Acumin Pro" panose="020B0504020202020204" pitchFamily="34" charset="77"/>
              </a:defRPr>
            </a:lvl2pPr>
            <a:lvl3pPr>
              <a:buNone/>
              <a:defRPr b="1" i="0">
                <a:latin typeface="Acumin Pro" panose="020B0504020202020204" pitchFamily="34" charset="77"/>
              </a:defRPr>
            </a:lvl3pPr>
            <a:lvl4pPr>
              <a:buNone/>
              <a:defRPr b="1" i="0">
                <a:latin typeface="Acumin Pro" panose="020B0504020202020204" pitchFamily="34" charset="77"/>
              </a:defRPr>
            </a:lvl4pPr>
            <a:lvl5pPr>
              <a:buNone/>
              <a:defRPr b="1" i="0">
                <a:latin typeface="Acumin Pro" panose="020B0504020202020204" pitchFamily="34" charset="77"/>
              </a:defRPr>
            </a:lvl5pPr>
          </a:lstStyle>
          <a:p>
            <a:pPr lvl="0"/>
            <a:r>
              <a:rPr lang="en-US" dirty="0"/>
              <a:t>Click to add a brief slide title</a:t>
            </a:r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424F4C0B-8E0E-D247-8998-89B0F977E901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57200" y="1143000"/>
            <a:ext cx="8229600" cy="3195638"/>
          </a:xfrm>
        </p:spPr>
        <p:txBody>
          <a:bodyPr wrap="square" lIns="0" tIns="0" rIns="0" bIns="0">
            <a:noAutofit/>
          </a:bodyPr>
          <a:lstStyle>
            <a:lvl1pPr marL="230188" indent="-230188">
              <a:lnSpc>
                <a:spcPct val="100000"/>
              </a:lnSpc>
              <a:spcBef>
                <a:spcPts val="600"/>
              </a:spcBef>
              <a:tabLst/>
              <a:defRPr>
                <a:solidFill>
                  <a:schemeClr val="tx1"/>
                </a:solidFill>
              </a:defRPr>
            </a:lvl1pPr>
            <a:lvl2pPr marL="460375" indent="-230188">
              <a:tabLst/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 marL="914400" indent="-227013">
              <a:tabLst/>
              <a:defRPr>
                <a:solidFill>
                  <a:schemeClr val="tx1"/>
                </a:solidFill>
              </a:defRPr>
            </a:lvl4pPr>
          </a:lstStyle>
          <a:p>
            <a:pPr lvl="0"/>
            <a:r>
              <a:rPr lang="en-US" dirty="0"/>
              <a:t>Click to add first bullet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217765500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Only_w logo wtrmr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251CB73A-3EB2-0F4B-A749-FE602CE5F24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7867" t="3208" r="30052" b="19629"/>
          <a:stretch/>
        </p:blipFill>
        <p:spPr>
          <a:xfrm>
            <a:off x="3064933" y="-141546"/>
            <a:ext cx="6079068" cy="5285046"/>
          </a:xfrm>
          <a:prstGeom prst="rect">
            <a:avLst/>
          </a:prstGeom>
        </p:spPr>
      </p:pic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65FC89D9-A95D-984D-AA31-A11221C38E3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57200" y="457200"/>
            <a:ext cx="8226054" cy="669156"/>
          </a:xfrm>
        </p:spPr>
        <p:txBody>
          <a:bodyPr lIns="0" tIns="0" rIns="0" bIns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400" b="1" i="0">
                <a:solidFill>
                  <a:srgbClr val="000F7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buNone/>
              <a:defRPr b="1" i="0">
                <a:latin typeface="Acumin Pro" panose="020B0504020202020204" pitchFamily="34" charset="77"/>
              </a:defRPr>
            </a:lvl2pPr>
            <a:lvl3pPr>
              <a:buNone/>
              <a:defRPr b="1" i="0">
                <a:latin typeface="Acumin Pro" panose="020B0504020202020204" pitchFamily="34" charset="77"/>
              </a:defRPr>
            </a:lvl3pPr>
            <a:lvl4pPr>
              <a:buNone/>
              <a:defRPr b="1" i="0">
                <a:latin typeface="Acumin Pro" panose="020B0504020202020204" pitchFamily="34" charset="77"/>
              </a:defRPr>
            </a:lvl4pPr>
            <a:lvl5pPr>
              <a:buNone/>
              <a:defRPr b="1" i="0">
                <a:latin typeface="Acumin Pro" panose="020B0504020202020204" pitchFamily="34" charset="77"/>
              </a:defRPr>
            </a:lvl5pPr>
          </a:lstStyle>
          <a:p>
            <a:pPr lvl="0"/>
            <a:r>
              <a:rPr lang="en-US" dirty="0"/>
              <a:t>Click to add a brief slide title</a:t>
            </a:r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790429E5-795A-8A43-A273-2BC100111C02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57200" y="1142999"/>
            <a:ext cx="8226054" cy="3200400"/>
          </a:xfrm>
        </p:spPr>
        <p:txBody>
          <a:bodyPr lIns="0" tIns="0" rIns="0" bIns="0">
            <a:noAutofit/>
          </a:bodyPr>
          <a:lstStyle>
            <a:lvl1pPr marL="230188" indent="-230188">
              <a:lnSpc>
                <a:spcPct val="100000"/>
              </a:lnSpc>
              <a:spcBef>
                <a:spcPts val="600"/>
              </a:spcBef>
              <a:tabLst/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</a:lstStyle>
          <a:p>
            <a:pPr lvl="0"/>
            <a:r>
              <a:rPr lang="en-US" dirty="0"/>
              <a:t>Click to add first bullet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8" name="Slide Number Placeholder 3">
            <a:extLst>
              <a:ext uri="{FF2B5EF4-FFF2-40B4-BE49-F238E27FC236}">
                <a16:creationId xmlns:a16="http://schemas.microsoft.com/office/drawing/2014/main" id="{351EB0E6-A70D-CE45-BB73-DE0110A910ED}"/>
              </a:ext>
            </a:extLst>
          </p:cNvPr>
          <p:cNvSpPr txBox="1">
            <a:spLocks/>
          </p:cNvSpPr>
          <p:nvPr userDrawn="1"/>
        </p:nvSpPr>
        <p:spPr>
          <a:xfrm>
            <a:off x="8705088" y="4846001"/>
            <a:ext cx="220485" cy="202855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defPPr>
              <a:defRPr lang="en-US"/>
            </a:defPPr>
            <a:lvl1pPr marL="0" algn="r" defTabSz="457200" rtl="0" eaLnBrk="1" latinLnBrk="0" hangingPunct="1">
              <a:defRPr sz="700" b="0" i="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  </a:t>
            </a:r>
            <a:fld id="{F16E1515-8F3D-DE4D-94E5-8D9BEBCD7A49}" type="slidenum">
              <a:rPr lang="en-US" smtClean="0">
                <a:solidFill>
                  <a:schemeClr val="bg1">
                    <a:lumMod val="65000"/>
                  </a:schemeClr>
                </a:solidFill>
              </a:rPr>
              <a:pPr/>
              <a:t>‹#›</a:t>
            </a:fld>
            <a:endParaRPr lang="en-US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9" name="Date Placeholder 3">
            <a:extLst>
              <a:ext uri="{FF2B5EF4-FFF2-40B4-BE49-F238E27FC236}">
                <a16:creationId xmlns:a16="http://schemas.microsoft.com/office/drawing/2014/main" id="{E7AA508B-E60F-E649-B511-759C564E884D}"/>
              </a:ext>
            </a:extLst>
          </p:cNvPr>
          <p:cNvSpPr txBox="1">
            <a:spLocks/>
          </p:cNvSpPr>
          <p:nvPr userDrawn="1"/>
        </p:nvSpPr>
        <p:spPr>
          <a:xfrm>
            <a:off x="8074152" y="4846320"/>
            <a:ext cx="609914" cy="148504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defPPr>
              <a:defRPr lang="en-US"/>
            </a:defPPr>
            <a:lvl1pPr marL="0" algn="r" defTabSz="457200" rtl="0" eaLnBrk="1" latinLnBrk="0" hangingPunct="1">
              <a:defRPr sz="700" b="0" i="0" kern="12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Source Sans Pro Semibold" panose="020B0503030403020204" pitchFamily="34" charset="0"/>
                <a:cs typeface="Arial" panose="020B0604020202020204" pitchFamily="34" charset="0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5B39BF0A-C635-544F-850F-946AD8E7975B}" type="datetime1">
              <a:rPr lang="en-US" smtClean="0"/>
              <a:pPr/>
              <a:t>11/5/24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997999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8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7225D86E-8C5D-1841-9FAC-7F27816076DA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57200" y="1143000"/>
            <a:ext cx="8226055" cy="272381"/>
          </a:xfr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 b="1" i="0">
                <a:solidFill>
                  <a:srgbClr val="000F7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add subhead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65FC89D9-A95D-984D-AA31-A11221C38E3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57200" y="457200"/>
            <a:ext cx="8226054" cy="669156"/>
          </a:xfrm>
        </p:spPr>
        <p:txBody>
          <a:bodyPr lIns="0" tIns="0" rIns="0" bIns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400" b="1" i="0">
                <a:solidFill>
                  <a:srgbClr val="000F7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buNone/>
              <a:defRPr b="1" i="0">
                <a:latin typeface="Acumin Pro" panose="020B0504020202020204" pitchFamily="34" charset="77"/>
              </a:defRPr>
            </a:lvl2pPr>
            <a:lvl3pPr>
              <a:buNone/>
              <a:defRPr b="1" i="0">
                <a:latin typeface="Acumin Pro" panose="020B0504020202020204" pitchFamily="34" charset="77"/>
              </a:defRPr>
            </a:lvl3pPr>
            <a:lvl4pPr>
              <a:buNone/>
              <a:defRPr b="1" i="0">
                <a:latin typeface="Acumin Pro" panose="020B0504020202020204" pitchFamily="34" charset="77"/>
              </a:defRPr>
            </a:lvl4pPr>
            <a:lvl5pPr>
              <a:buNone/>
              <a:defRPr b="1" i="0">
                <a:latin typeface="Acumin Pro" panose="020B0504020202020204" pitchFamily="34" charset="77"/>
              </a:defRPr>
            </a:lvl5pPr>
          </a:lstStyle>
          <a:p>
            <a:pPr lvl="0"/>
            <a:r>
              <a:rPr lang="en-US" dirty="0"/>
              <a:t>Click to add a brief slide title</a:t>
            </a:r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790429E5-795A-8A43-A273-2BC100111C02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57200" y="1508760"/>
            <a:ext cx="8226054" cy="2906613"/>
          </a:xfrm>
        </p:spPr>
        <p:txBody>
          <a:bodyPr lIns="0" tIns="0" rIns="0" bIns="0">
            <a:noAutofit/>
          </a:bodyPr>
          <a:lstStyle>
            <a:lvl1pPr marL="182880" indent="-182880">
              <a:lnSpc>
                <a:spcPct val="100000"/>
              </a:lnSpc>
              <a:spcBef>
                <a:spcPts val="600"/>
              </a:spcBef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</a:lstStyle>
          <a:p>
            <a:pPr lvl="0"/>
            <a:r>
              <a:rPr lang="en-US" dirty="0"/>
              <a:t>Click to add first bullet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26502341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108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ll White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4782873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00" userDrawn="1">
          <p15:clr>
            <a:srgbClr val="FBAE40"/>
          </p15:clr>
        </p15:guide>
        <p15:guide id="2" pos="288" userDrawn="1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ccent with Text and 1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6CF9DAC-DCA3-AD4A-B1B3-5725742FC10B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376672" y="0"/>
            <a:ext cx="3767327" cy="5143500"/>
          </a:xfrm>
          <a:noFill/>
          <a:ln>
            <a:noFill/>
          </a:ln>
        </p:spPr>
        <p:txBody>
          <a:bodyPr/>
          <a:lstStyle>
            <a:lvl1pPr marL="171450" marR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>
                <a:solidFill>
                  <a:srgbClr val="000F7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Click icon to add picture</a:t>
            </a:r>
          </a:p>
          <a:p>
            <a:endParaRPr lang="en-US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D1DBF6C-0676-5247-8404-7764B27D9124}"/>
              </a:ext>
            </a:extLst>
          </p:cNvPr>
          <p:cNvSpPr/>
          <p:nvPr userDrawn="1"/>
        </p:nvSpPr>
        <p:spPr>
          <a:xfrm>
            <a:off x="0" y="0"/>
            <a:ext cx="5376672" cy="5143500"/>
          </a:xfrm>
          <a:prstGeom prst="rect">
            <a:avLst/>
          </a:prstGeom>
          <a:solidFill>
            <a:srgbClr val="000F7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 Placeholder 9">
            <a:extLst>
              <a:ext uri="{FF2B5EF4-FFF2-40B4-BE49-F238E27FC236}">
                <a16:creationId xmlns:a16="http://schemas.microsoft.com/office/drawing/2014/main" id="{EDF54824-3A03-A745-AD49-C744B2A21DEA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57200" y="457200"/>
            <a:ext cx="4523368" cy="669156"/>
          </a:xfrm>
        </p:spPr>
        <p:txBody>
          <a:bodyPr lIns="0" tIns="0" rIns="0" bIns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400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buNone/>
              <a:defRPr b="1" i="0">
                <a:latin typeface="Acumin Pro" panose="020B0504020202020204" pitchFamily="34" charset="77"/>
              </a:defRPr>
            </a:lvl2pPr>
            <a:lvl3pPr>
              <a:buNone/>
              <a:defRPr b="1" i="0">
                <a:latin typeface="Acumin Pro" panose="020B0504020202020204" pitchFamily="34" charset="77"/>
              </a:defRPr>
            </a:lvl3pPr>
            <a:lvl4pPr>
              <a:buNone/>
              <a:defRPr b="1" i="0">
                <a:latin typeface="Acumin Pro" panose="020B0504020202020204" pitchFamily="34" charset="77"/>
              </a:defRPr>
            </a:lvl4pPr>
            <a:lvl5pPr>
              <a:buNone/>
              <a:defRPr b="1" i="0">
                <a:latin typeface="Acumin Pro" panose="020B0504020202020204" pitchFamily="34" charset="77"/>
              </a:defRPr>
            </a:lvl5pPr>
          </a:lstStyle>
          <a:p>
            <a:pPr lvl="0"/>
            <a:r>
              <a:rPr lang="en-US" dirty="0"/>
              <a:t>Click to add a brief slide title</a:t>
            </a:r>
          </a:p>
        </p:txBody>
      </p:sp>
      <p:sp>
        <p:nvSpPr>
          <p:cNvPr id="17" name="Text Placeholder 13">
            <a:extLst>
              <a:ext uri="{FF2B5EF4-FFF2-40B4-BE49-F238E27FC236}">
                <a16:creationId xmlns:a16="http://schemas.microsoft.com/office/drawing/2014/main" id="{2709C09F-8C0C-7248-AEB2-1C7859F51F5A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3871609" y="4420821"/>
            <a:ext cx="1505254" cy="425180"/>
          </a:xfr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700" b="0" i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add caption for image</a:t>
            </a:r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6E94CDEA-D510-9F45-84BD-82CAA8464E4C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57200" y="1143000"/>
            <a:ext cx="4525963" cy="3195638"/>
          </a:xfrm>
        </p:spPr>
        <p:txBody>
          <a:bodyPr lIns="0" tIns="0" rIns="0" bIns="0">
            <a:noAutofit/>
          </a:bodyPr>
          <a:lstStyle>
            <a:lvl1pPr marL="182880" indent="-182880">
              <a:lnSpc>
                <a:spcPct val="100000"/>
              </a:lnSpc>
              <a:spcBef>
                <a:spcPts val="600"/>
              </a:spcBef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</a:lstStyle>
          <a:p>
            <a:pPr lvl="0"/>
            <a:r>
              <a:rPr lang="en-US" dirty="0"/>
              <a:t>Click to add first bullet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D444A7A8-335B-174E-9471-7B8989F4296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29184" y="4809234"/>
            <a:ext cx="1037332" cy="2028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8925545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hotos_White 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C856035B-8130-D844-B0F2-44CBE0D28699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5376673" y="2571750"/>
            <a:ext cx="3767327" cy="2571750"/>
          </a:xfrm>
          <a:noFill/>
        </p:spPr>
        <p:txBody>
          <a:bodyPr/>
          <a:lstStyle>
            <a:lvl1pPr marL="171450" marR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>
                <a:solidFill>
                  <a:srgbClr val="000F7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Click icon to add picture</a:t>
            </a:r>
          </a:p>
          <a:p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6CF9DAC-DCA3-AD4A-B1B3-5725742FC10B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376672" y="0"/>
            <a:ext cx="3767328" cy="2571750"/>
          </a:xfrm>
          <a:noFill/>
          <a:ln>
            <a:noFill/>
          </a:ln>
        </p:spPr>
        <p:txBody>
          <a:bodyPr/>
          <a:lstStyle>
            <a:lvl1pPr marL="171450" marR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Tx/>
              <a:buNone/>
              <a:tabLst/>
              <a:defRPr>
                <a:solidFill>
                  <a:srgbClr val="000F7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Click icon to add picture</a:t>
            </a:r>
          </a:p>
          <a:p>
            <a:endParaRPr lang="en-US" dirty="0"/>
          </a:p>
        </p:txBody>
      </p:sp>
      <p:sp>
        <p:nvSpPr>
          <p:cNvPr id="21" name="Text Placeholder 9">
            <a:extLst>
              <a:ext uri="{FF2B5EF4-FFF2-40B4-BE49-F238E27FC236}">
                <a16:creationId xmlns:a16="http://schemas.microsoft.com/office/drawing/2014/main" id="{B4117486-5C49-E242-8CBE-03C8F8711246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57200" y="457200"/>
            <a:ext cx="4523368" cy="667512"/>
          </a:xfrm>
        </p:spPr>
        <p:txBody>
          <a:bodyPr lIns="0" tIns="0" rIns="0" bIns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400" b="1" i="0">
                <a:solidFill>
                  <a:srgbClr val="000F7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buNone/>
              <a:defRPr b="1" i="0">
                <a:latin typeface="Acumin Pro" panose="020B0504020202020204" pitchFamily="34" charset="77"/>
              </a:defRPr>
            </a:lvl2pPr>
            <a:lvl3pPr>
              <a:buNone/>
              <a:defRPr b="1" i="0">
                <a:latin typeface="Acumin Pro" panose="020B0504020202020204" pitchFamily="34" charset="77"/>
              </a:defRPr>
            </a:lvl3pPr>
            <a:lvl4pPr>
              <a:buNone/>
              <a:defRPr b="1" i="0">
                <a:latin typeface="Acumin Pro" panose="020B0504020202020204" pitchFamily="34" charset="77"/>
              </a:defRPr>
            </a:lvl4pPr>
            <a:lvl5pPr>
              <a:buNone/>
              <a:defRPr b="1" i="0">
                <a:latin typeface="Acumin Pro" panose="020B0504020202020204" pitchFamily="34" charset="77"/>
              </a:defRPr>
            </a:lvl5pPr>
          </a:lstStyle>
          <a:p>
            <a:pPr lvl="0"/>
            <a:r>
              <a:rPr lang="en-US" dirty="0"/>
              <a:t>Click to add a brief slide title</a:t>
            </a:r>
          </a:p>
        </p:txBody>
      </p:sp>
      <p:sp>
        <p:nvSpPr>
          <p:cNvPr id="24" name="Text Placeholder 13">
            <a:extLst>
              <a:ext uri="{FF2B5EF4-FFF2-40B4-BE49-F238E27FC236}">
                <a16:creationId xmlns:a16="http://schemas.microsoft.com/office/drawing/2014/main" id="{FE409C5D-AFD1-7745-A713-F12280BE810D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3871609" y="4420821"/>
            <a:ext cx="1505254" cy="425180"/>
          </a:xfr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700" b="0" i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add caption for image</a:t>
            </a:r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AE46F9CE-9C02-284E-A17F-0C31F82B2F5B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57200" y="1143000"/>
            <a:ext cx="4525963" cy="3195638"/>
          </a:xfrm>
        </p:spPr>
        <p:txBody>
          <a:bodyPr lIns="0" tIns="0" rIns="0" bIns="0">
            <a:noAutofit/>
          </a:bodyPr>
          <a:lstStyle>
            <a:lvl1pPr marL="182880" indent="-182880">
              <a:lnSpc>
                <a:spcPct val="100000"/>
              </a:lnSpc>
              <a:spcBef>
                <a:spcPts val="600"/>
              </a:spcBef>
              <a:defRPr/>
            </a:lvl1pPr>
          </a:lstStyle>
          <a:p>
            <a:pPr lvl="0"/>
            <a:r>
              <a:rPr lang="en-US" dirty="0"/>
              <a:t>Click to add first bullet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2796773873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ccent with 2 Photos and Blue 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C856035B-8130-D844-B0F2-44CBE0D28699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5376673" y="2571750"/>
            <a:ext cx="3767328" cy="2571750"/>
          </a:xfrm>
          <a:noFill/>
        </p:spPr>
        <p:txBody>
          <a:bodyPr/>
          <a:lstStyle>
            <a:lvl1pPr marL="171450" marR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>
                <a:solidFill>
                  <a:srgbClr val="09198D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Click icon to add picture</a:t>
            </a:r>
          </a:p>
          <a:p>
            <a:endParaRPr lang="en-US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D1DBF6C-0676-5247-8404-7764B27D9124}"/>
              </a:ext>
            </a:extLst>
          </p:cNvPr>
          <p:cNvSpPr/>
          <p:nvPr userDrawn="1"/>
        </p:nvSpPr>
        <p:spPr>
          <a:xfrm>
            <a:off x="0" y="0"/>
            <a:ext cx="5376672" cy="5143500"/>
          </a:xfrm>
          <a:prstGeom prst="rect">
            <a:avLst/>
          </a:prstGeom>
          <a:solidFill>
            <a:srgbClr val="000F7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6CF9DAC-DCA3-AD4A-B1B3-5725742FC10B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376672" y="0"/>
            <a:ext cx="3767328" cy="2571750"/>
          </a:xfrm>
          <a:noFill/>
          <a:ln>
            <a:noFill/>
          </a:ln>
        </p:spPr>
        <p:txBody>
          <a:bodyPr/>
          <a:lstStyle>
            <a:lvl1pPr marL="171450" marR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>
                <a:solidFill>
                  <a:srgbClr val="09198D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Click icon to add picture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14" name="Text Placeholder 9">
            <a:extLst>
              <a:ext uri="{FF2B5EF4-FFF2-40B4-BE49-F238E27FC236}">
                <a16:creationId xmlns:a16="http://schemas.microsoft.com/office/drawing/2014/main" id="{225C079B-5F34-5149-9937-5E0A7D19101F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57200" y="457200"/>
            <a:ext cx="4523368" cy="667512"/>
          </a:xfrm>
        </p:spPr>
        <p:txBody>
          <a:bodyPr lIns="0" tIns="0" rIns="0" bIns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400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buNone/>
              <a:defRPr b="1" i="0">
                <a:latin typeface="Acumin Pro" panose="020B0504020202020204" pitchFamily="34" charset="77"/>
              </a:defRPr>
            </a:lvl2pPr>
            <a:lvl3pPr>
              <a:buNone/>
              <a:defRPr b="1" i="0">
                <a:latin typeface="Acumin Pro" panose="020B0504020202020204" pitchFamily="34" charset="77"/>
              </a:defRPr>
            </a:lvl3pPr>
            <a:lvl4pPr>
              <a:buNone/>
              <a:defRPr b="1" i="0">
                <a:latin typeface="Acumin Pro" panose="020B0504020202020204" pitchFamily="34" charset="77"/>
              </a:defRPr>
            </a:lvl4pPr>
            <a:lvl5pPr>
              <a:buNone/>
              <a:defRPr b="1" i="0">
                <a:latin typeface="Acumin Pro" panose="020B0504020202020204" pitchFamily="34" charset="77"/>
              </a:defRPr>
            </a:lvl5pPr>
          </a:lstStyle>
          <a:p>
            <a:pPr lvl="0"/>
            <a:r>
              <a:rPr lang="en-US" dirty="0"/>
              <a:t>Click to add a brief slide title</a:t>
            </a:r>
          </a:p>
        </p:txBody>
      </p:sp>
      <p:sp>
        <p:nvSpPr>
          <p:cNvPr id="21" name="Text Placeholder 13">
            <a:extLst>
              <a:ext uri="{FF2B5EF4-FFF2-40B4-BE49-F238E27FC236}">
                <a16:creationId xmlns:a16="http://schemas.microsoft.com/office/drawing/2014/main" id="{2C113B2A-25B6-4D4F-BE66-8FD128DADFB0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3871609" y="4420821"/>
            <a:ext cx="1505254" cy="425180"/>
          </a:xfr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700" b="0" i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add caption for image</a:t>
            </a:r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24511911-ADCF-3F4A-9C7A-1469A5E07464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57200" y="1143000"/>
            <a:ext cx="4525963" cy="3195638"/>
          </a:xfrm>
        </p:spPr>
        <p:txBody>
          <a:bodyPr lIns="0" tIns="0" rIns="0" bIns="0">
            <a:noAutofit/>
          </a:bodyPr>
          <a:lstStyle>
            <a:lvl1pPr marL="182880" indent="-182880">
              <a:lnSpc>
                <a:spcPct val="100000"/>
              </a:lnSpc>
              <a:spcBef>
                <a:spcPts val="600"/>
              </a:spcBef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</a:lstStyle>
          <a:p>
            <a:pPr lvl="0"/>
            <a:r>
              <a:rPr lang="en-US" dirty="0"/>
              <a:t>Click to add first bullet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B3BC7184-67F4-D44E-A683-638A4BD086F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29184" y="4809234"/>
            <a:ext cx="1037332" cy="2028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4402206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0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6.png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666276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43000"/>
            <a:ext cx="8229600" cy="3328416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553C9D7-E9D0-FF4B-A8C0-A88200BA90FB}"/>
              </a:ext>
            </a:extLst>
          </p:cNvPr>
          <p:cNvSpPr txBox="1">
            <a:spLocks/>
          </p:cNvSpPr>
          <p:nvPr userDrawn="1"/>
        </p:nvSpPr>
        <p:spPr>
          <a:xfrm>
            <a:off x="8708182" y="4846001"/>
            <a:ext cx="220485" cy="202855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defPPr>
              <a:defRPr lang="en-US"/>
            </a:defPPr>
            <a:lvl1pPr marL="0" algn="r" defTabSz="457200" rtl="0" eaLnBrk="1" latinLnBrk="0" hangingPunct="1">
              <a:defRPr sz="700" b="0" i="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  </a:t>
            </a:r>
            <a:fld id="{F16E1515-8F3D-DE4D-94E5-8D9BEBCD7A49}" type="slidenum">
              <a:rPr lang="en-US" smtClean="0">
                <a:solidFill>
                  <a:schemeClr val="bg1">
                    <a:lumMod val="65000"/>
                  </a:schemeClr>
                </a:solidFill>
              </a:rPr>
              <a:pPr/>
              <a:t>‹#›</a:t>
            </a:fld>
            <a:endParaRPr lang="en-US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DD9D28ED-2D06-3A46-9727-8A9B2D7E7F63}"/>
              </a:ext>
            </a:extLst>
          </p:cNvPr>
          <p:cNvSpPr txBox="1">
            <a:spLocks/>
          </p:cNvSpPr>
          <p:nvPr userDrawn="1"/>
        </p:nvSpPr>
        <p:spPr>
          <a:xfrm>
            <a:off x="8076886" y="4846002"/>
            <a:ext cx="609914" cy="148504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defPPr>
              <a:defRPr lang="en-US"/>
            </a:defPPr>
            <a:lvl1pPr marL="0" algn="r" defTabSz="457200" rtl="0" eaLnBrk="1" latinLnBrk="0" hangingPunct="1">
              <a:defRPr sz="700" b="0" i="0" kern="12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Source Sans Pro Semibold" panose="020B0503030403020204" pitchFamily="34" charset="0"/>
                <a:cs typeface="Arial" panose="020B0604020202020204" pitchFamily="34" charset="0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5B39BF0A-C635-544F-850F-946AD8E7975B}" type="datetime1">
              <a:rPr lang="en-US" smtClean="0"/>
              <a:pPr/>
              <a:t>11/5/24</a:t>
            </a:fld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10DDB747-6C5D-1648-A189-AC12B7E17882}"/>
              </a:ext>
            </a:extLst>
          </p:cNvPr>
          <p:cNvPicPr>
            <a:picLocks noChangeAspect="1"/>
          </p:cNvPicPr>
          <p:nvPr userDrawn="1"/>
        </p:nvPicPr>
        <p:blipFill>
          <a:blip r:embed="rId19"/>
          <a:stretch>
            <a:fillRect/>
          </a:stretch>
        </p:blipFill>
        <p:spPr>
          <a:xfrm>
            <a:off x="329184" y="4811397"/>
            <a:ext cx="1033271" cy="2020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25606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87" r:id="rId2"/>
    <p:sldLayoutId id="2147483692" r:id="rId3"/>
    <p:sldLayoutId id="2147483707" r:id="rId4"/>
    <p:sldLayoutId id="2147483686" r:id="rId5"/>
    <p:sldLayoutId id="2147483690" r:id="rId6"/>
    <p:sldLayoutId id="2147483667" r:id="rId7"/>
    <p:sldLayoutId id="2147483688" r:id="rId8"/>
    <p:sldLayoutId id="2147483674" r:id="rId9"/>
    <p:sldLayoutId id="2147483684" r:id="rId10"/>
    <p:sldLayoutId id="2147483678" r:id="rId11"/>
    <p:sldLayoutId id="2147483680" r:id="rId12"/>
    <p:sldLayoutId id="2147483682" r:id="rId13"/>
    <p:sldLayoutId id="2147483689" r:id="rId14"/>
    <p:sldLayoutId id="2147483724" r:id="rId15"/>
    <p:sldLayoutId id="2147483725" r:id="rId16"/>
    <p:sldLayoutId id="2147483726" r:id="rId17"/>
  </p:sldLayoutIdLst>
  <p:hf hdr="0"/>
  <p:txStyles>
    <p:titleStyle>
      <a:lvl1pPr algn="l" defTabSz="685800" rtl="0" eaLnBrk="1" latinLnBrk="0" hangingPunct="1">
        <a:lnSpc>
          <a:spcPct val="100000"/>
        </a:lnSpc>
        <a:spcBef>
          <a:spcPct val="0"/>
        </a:spcBef>
        <a:buNone/>
        <a:defRPr sz="2400" b="1" kern="1200">
          <a:solidFill>
            <a:srgbClr val="000F7E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30188" indent="-222250" algn="l" defTabSz="685800" rtl="0" eaLnBrk="1" latinLnBrk="0" hangingPunct="1">
        <a:lnSpc>
          <a:spcPct val="100000"/>
        </a:lnSpc>
        <a:spcBef>
          <a:spcPts val="0"/>
        </a:spcBef>
        <a:buFont typeface="Arial" panose="020B0604020202020204" pitchFamily="34" charset="0"/>
        <a:buChar char="•"/>
        <a:tabLst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460375" indent="-230188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−"/>
        <a:tabLst/>
        <a:defRPr sz="16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688975" indent="-231775" algn="l" defTabSz="685800" rtl="0" eaLnBrk="1" latinLnBrk="0" hangingPunct="1">
        <a:lnSpc>
          <a:spcPct val="90000"/>
        </a:lnSpc>
        <a:spcBef>
          <a:spcPts val="375"/>
        </a:spcBef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914400" indent="-227013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−"/>
        <a:defRPr sz="12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3108" userDrawn="1">
          <p15:clr>
            <a:srgbClr val="F26B43"/>
          </p15:clr>
        </p15:guide>
        <p15:guide id="2" pos="2880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000F7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3">
            <a:extLst>
              <a:ext uri="{FF2B5EF4-FFF2-40B4-BE49-F238E27FC236}">
                <a16:creationId xmlns:a16="http://schemas.microsoft.com/office/drawing/2014/main" id="{39A08365-AEEB-3D48-A287-0A6C23C5D3D6}"/>
              </a:ext>
            </a:extLst>
          </p:cNvPr>
          <p:cNvSpPr txBox="1">
            <a:spLocks/>
          </p:cNvSpPr>
          <p:nvPr userDrawn="1"/>
        </p:nvSpPr>
        <p:spPr>
          <a:xfrm>
            <a:off x="8705088" y="4849122"/>
            <a:ext cx="220485" cy="202855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defPPr>
              <a:defRPr lang="en-US"/>
            </a:defPPr>
            <a:lvl1pPr marL="0" algn="r" defTabSz="457200" rtl="0" eaLnBrk="1" latinLnBrk="0" hangingPunct="1">
              <a:defRPr sz="700" b="0" i="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  </a:t>
            </a:r>
            <a:fld id="{F16E1515-8F3D-DE4D-94E5-8D9BEBCD7A49}" type="slidenum">
              <a:rPr lang="en-US" smtClean="0">
                <a:solidFill>
                  <a:schemeClr val="bg1">
                    <a:lumMod val="65000"/>
                  </a:schemeClr>
                </a:solidFill>
              </a:rPr>
              <a:pPr/>
              <a:t>‹#›</a:t>
            </a:fld>
            <a:endParaRPr lang="en-US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1" name="Date Placeholder 3">
            <a:extLst>
              <a:ext uri="{FF2B5EF4-FFF2-40B4-BE49-F238E27FC236}">
                <a16:creationId xmlns:a16="http://schemas.microsoft.com/office/drawing/2014/main" id="{B198D408-451C-7649-B63F-9BB20EE7A64E}"/>
              </a:ext>
            </a:extLst>
          </p:cNvPr>
          <p:cNvSpPr txBox="1">
            <a:spLocks/>
          </p:cNvSpPr>
          <p:nvPr userDrawn="1"/>
        </p:nvSpPr>
        <p:spPr>
          <a:xfrm>
            <a:off x="8074152" y="4846002"/>
            <a:ext cx="609914" cy="148504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defPPr>
              <a:defRPr lang="en-US"/>
            </a:defPPr>
            <a:lvl1pPr marL="0" algn="r" defTabSz="457200" rtl="0" eaLnBrk="1" latinLnBrk="0" hangingPunct="1">
              <a:defRPr sz="700" b="0" i="0" kern="12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Source Sans Pro Semibold" panose="020B0503030403020204" pitchFamily="34" charset="0"/>
                <a:cs typeface="Arial" panose="020B0604020202020204" pitchFamily="34" charset="0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5B39BF0A-C635-544F-850F-946AD8E7975B}" type="datetime1">
              <a:rPr lang="en-US" smtClean="0"/>
              <a:pPr/>
              <a:t>11/5/24</a:t>
            </a:fld>
            <a:endParaRPr lang="en-US" dirty="0"/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999391D-1BCF-B249-A015-254233AECE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457200"/>
            <a:ext cx="7886700" cy="66751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682BBD0-F847-394A-96EA-C2F6C3D0060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1143000"/>
            <a:ext cx="7886700" cy="326231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F50E74A-F632-C648-A3E6-DE91F9708731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329184" y="4809234"/>
            <a:ext cx="1037332" cy="2028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9942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708" r:id="rId2"/>
    <p:sldLayoutId id="2147483694" r:id="rId3"/>
    <p:sldLayoutId id="2147483705" r:id="rId4"/>
  </p:sldLayoutIdLst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2400" b="1" i="0" kern="1200">
          <a:solidFill>
            <a:schemeClr val="bg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0663" algn="l" defTabSz="914400" rtl="0" eaLnBrk="1" latinLnBrk="0" hangingPunct="1">
        <a:lnSpc>
          <a:spcPct val="100000"/>
        </a:lnSpc>
        <a:spcBef>
          <a:spcPts val="600"/>
        </a:spcBef>
        <a:buClr>
          <a:schemeClr val="bg1"/>
        </a:buClr>
        <a:buFont typeface="Arial" panose="020B0604020202020204" pitchFamily="34" charset="0"/>
        <a:buChar char="•"/>
        <a:tabLst/>
        <a:defRPr sz="1800" b="0" i="0" kern="1200">
          <a:solidFill>
            <a:schemeClr val="bg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458788" indent="-230188" algn="l" defTabSz="914400" rtl="0" eaLnBrk="1" latinLnBrk="0" hangingPunct="1">
        <a:lnSpc>
          <a:spcPct val="90000"/>
        </a:lnSpc>
        <a:spcBef>
          <a:spcPts val="375"/>
        </a:spcBef>
        <a:buClr>
          <a:schemeClr val="bg1"/>
        </a:buClr>
        <a:buSzPct val="100000"/>
        <a:buFont typeface="System Font Regular"/>
        <a:buChar char="–"/>
        <a:tabLst/>
        <a:defRPr sz="1600" kern="1200">
          <a:solidFill>
            <a:schemeClr val="bg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687388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bg1"/>
        </a:buClr>
        <a:buFont typeface="Wingdings" pitchFamily="2" charset="2"/>
        <a:buChar char="§"/>
        <a:tabLst/>
        <a:defRPr sz="1400" kern="1200">
          <a:solidFill>
            <a:schemeClr val="bg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917575" indent="-230188" algn="l" defTabSz="914400" rtl="0" eaLnBrk="1" latinLnBrk="0" hangingPunct="1">
        <a:lnSpc>
          <a:spcPct val="90000"/>
        </a:lnSpc>
        <a:spcBef>
          <a:spcPts val="500"/>
        </a:spcBef>
        <a:buClr>
          <a:schemeClr val="bg1"/>
        </a:buClr>
        <a:buSzPct val="100000"/>
        <a:buFont typeface="System Font Regular"/>
        <a:buChar char="–"/>
        <a:tabLst/>
        <a:defRPr sz="1200" kern="1200">
          <a:solidFill>
            <a:schemeClr val="bg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itchFamily="2" charset="2"/>
        <a:buChar char="q"/>
        <a:defRPr sz="1600" kern="1200">
          <a:solidFill>
            <a:schemeClr val="bg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3108" userDrawn="1">
          <p15:clr>
            <a:srgbClr val="F26B43"/>
          </p15:clr>
        </p15:guide>
        <p15:guide id="2" pos="288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7" Type="http://schemas.openxmlformats.org/officeDocument/2006/relationships/image" Target="../media/image18.png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7" Type="http://schemas.openxmlformats.org/officeDocument/2006/relationships/image" Target="../media/image19.png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7" Type="http://schemas.openxmlformats.org/officeDocument/2006/relationships/image" Target="../media/image20.png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7" Type="http://schemas.openxmlformats.org/officeDocument/2006/relationships/image" Target="../media/image21.png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7" Type="http://schemas.openxmlformats.org/officeDocument/2006/relationships/image" Target="../media/image23.png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7" Type="http://schemas.openxmlformats.org/officeDocument/2006/relationships/image" Target="../media/image24.png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7" Type="http://schemas.openxmlformats.org/officeDocument/2006/relationships/image" Target="../media/image25.png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0.xml"/><Relationship Id="rId7" Type="http://schemas.openxmlformats.org/officeDocument/2006/relationships/image" Target="../media/image31.png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10.xml"/><Relationship Id="rId5" Type="http://schemas.openxmlformats.org/officeDocument/2006/relationships/diagramColors" Target="../diagrams/colors10.xml"/><Relationship Id="rId4" Type="http://schemas.openxmlformats.org/officeDocument/2006/relationships/diagramQuickStyle" Target="../diagrams/quickStyle10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1.xml"/><Relationship Id="rId7" Type="http://schemas.openxmlformats.org/officeDocument/2006/relationships/image" Target="../media/image32.png"/><Relationship Id="rId2" Type="http://schemas.openxmlformats.org/officeDocument/2006/relationships/diagramData" Target="../diagrams/data11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11.xml"/><Relationship Id="rId5" Type="http://schemas.openxmlformats.org/officeDocument/2006/relationships/diagramColors" Target="../diagrams/colors11.xml"/><Relationship Id="rId4" Type="http://schemas.openxmlformats.org/officeDocument/2006/relationships/diagramQuickStyle" Target="../diagrams/quickStyle1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pn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4.xml"/><Relationship Id="rId4" Type="http://schemas.openxmlformats.org/officeDocument/2006/relationships/hyperlink" Target="https://www.jacow.org/Indico/Utilities" TargetMode="Externa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2.xml"/><Relationship Id="rId7" Type="http://schemas.openxmlformats.org/officeDocument/2006/relationships/image" Target="../media/image35.png"/><Relationship Id="rId2" Type="http://schemas.openxmlformats.org/officeDocument/2006/relationships/diagramData" Target="../diagrams/data12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12.xml"/><Relationship Id="rId5" Type="http://schemas.openxmlformats.org/officeDocument/2006/relationships/diagramColors" Target="../diagrams/colors12.xml"/><Relationship Id="rId4" Type="http://schemas.openxmlformats.org/officeDocument/2006/relationships/diagramQuickStyle" Target="../diagrams/quickStyle1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3.xml"/><Relationship Id="rId7" Type="http://schemas.openxmlformats.org/officeDocument/2006/relationships/image" Target="../media/image36.png"/><Relationship Id="rId2" Type="http://schemas.openxmlformats.org/officeDocument/2006/relationships/diagramData" Target="../diagrams/data13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13.xml"/><Relationship Id="rId5" Type="http://schemas.openxmlformats.org/officeDocument/2006/relationships/diagramColors" Target="../diagrams/colors13.xml"/><Relationship Id="rId4" Type="http://schemas.openxmlformats.org/officeDocument/2006/relationships/diagramQuickStyle" Target="../diagrams/quickStyle13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4.xml"/><Relationship Id="rId7" Type="http://schemas.openxmlformats.org/officeDocument/2006/relationships/image" Target="../media/image37.png"/><Relationship Id="rId2" Type="http://schemas.openxmlformats.org/officeDocument/2006/relationships/diagramData" Target="../diagrams/data14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14.xml"/><Relationship Id="rId5" Type="http://schemas.openxmlformats.org/officeDocument/2006/relationships/diagramColors" Target="../diagrams/colors14.xml"/><Relationship Id="rId4" Type="http://schemas.openxmlformats.org/officeDocument/2006/relationships/diagramQuickStyle" Target="../diagrams/quickStyle14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4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16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17.xml"/><Relationship Id="rId5" Type="http://schemas.openxmlformats.org/officeDocument/2006/relationships/image" Target="../media/image45.png"/><Relationship Id="rId4" Type="http://schemas.openxmlformats.org/officeDocument/2006/relationships/image" Target="../media/image44.png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16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16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16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16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16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16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1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hyperlink" Target="https://ipac-docs.jacow.org/" TargetMode="External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1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15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16.pn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>
            <a:extLst>
              <a:ext uri="{FF2B5EF4-FFF2-40B4-BE49-F238E27FC236}">
                <a16:creationId xmlns:a16="http://schemas.microsoft.com/office/drawing/2014/main" id="{4F3B99C6-D0D0-D441-BB88-E3B30F0BF5B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57372" y="1486403"/>
            <a:ext cx="6857827" cy="1169551"/>
          </a:xfrm>
        </p:spPr>
        <p:txBody>
          <a:bodyPr/>
          <a:lstStyle/>
          <a:p>
            <a:r>
              <a:rPr lang="en-US" dirty="0" err="1"/>
              <a:t>JACoW</a:t>
            </a:r>
            <a:r>
              <a:rPr lang="en-US" dirty="0"/>
              <a:t>-Indico Scientific Program Management</a:t>
            </a:r>
            <a:br>
              <a:rPr lang="en-US" dirty="0"/>
            </a:br>
            <a:r>
              <a:rPr lang="en-US" dirty="0"/>
              <a:t>IPAC’24 Scientific Secretariat Report</a:t>
            </a:r>
          </a:p>
        </p:txBody>
      </p:sp>
      <p:sp>
        <p:nvSpPr>
          <p:cNvPr id="15" name="Subtitle 14">
            <a:extLst>
              <a:ext uri="{FF2B5EF4-FFF2-40B4-BE49-F238E27FC236}">
                <a16:creationId xmlns:a16="http://schemas.microsoft.com/office/drawing/2014/main" id="{7859A57D-2C14-6348-B5C3-04566EA0828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Petr M. Anisimov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B397A665-BC2C-524C-A7EC-3526226D8D2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Wednesday, November 6, 2024</a:t>
            </a:r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F944ADC2-4BBE-A04E-9F43-2E4E7BE0DB0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LA-UR-24-31807</a:t>
            </a:r>
          </a:p>
        </p:txBody>
      </p:sp>
    </p:spTree>
    <p:extLst>
      <p:ext uri="{BB962C8B-B14F-4D97-AF65-F5344CB8AC3E}">
        <p14:creationId xmlns:p14="http://schemas.microsoft.com/office/powerpoint/2010/main" val="262362441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507A142-E02D-9AF6-6B35-5BBCC7DCDC3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>
            <a:extLst>
              <a:ext uri="{FF2B5EF4-FFF2-40B4-BE49-F238E27FC236}">
                <a16:creationId xmlns:a16="http://schemas.microsoft.com/office/drawing/2014/main" id="{F1CB2EC2-133D-66E5-B5B5-AA9CF9777C08}"/>
              </a:ext>
            </a:extLst>
          </p:cNvPr>
          <p:cNvGrpSpPr/>
          <p:nvPr/>
        </p:nvGrpSpPr>
        <p:grpSpPr>
          <a:xfrm>
            <a:off x="101599" y="539750"/>
            <a:ext cx="6096000" cy="4064000"/>
            <a:chOff x="1524000" y="539750"/>
            <a:chExt cx="6096000" cy="4064000"/>
          </a:xfrm>
        </p:grpSpPr>
        <p:graphicFrame>
          <p:nvGraphicFramePr>
            <p:cNvPr id="2" name="Diagram 1">
              <a:extLst>
                <a:ext uri="{FF2B5EF4-FFF2-40B4-BE49-F238E27FC236}">
                  <a16:creationId xmlns:a16="http://schemas.microsoft.com/office/drawing/2014/main" id="{41E4532A-5CFF-D17A-D738-D35012196E72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3168854433"/>
                </p:ext>
              </p:extLst>
            </p:nvPr>
          </p:nvGraphicFramePr>
          <p:xfrm>
            <a:off x="1524000" y="539750"/>
            <a:ext cx="6096000" cy="4064000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2" r:lo="rId3" r:qs="rId4" r:cs="rId5"/>
            </a:graphicData>
          </a:graphic>
        </p:graphicFrame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E0540489-2942-E921-1989-68E066E98D8F}"/>
                </a:ext>
              </a:extLst>
            </p:cNvPr>
            <p:cNvSpPr txBox="1"/>
            <p:nvPr/>
          </p:nvSpPr>
          <p:spPr>
            <a:xfrm>
              <a:off x="1893454" y="3814618"/>
              <a:ext cx="79701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C-12m</a:t>
              </a:r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7B7CB1A0-C892-4D9B-2490-716139C2202F}"/>
                </a:ext>
              </a:extLst>
            </p:cNvPr>
            <p:cNvSpPr txBox="1"/>
            <p:nvPr/>
          </p:nvSpPr>
          <p:spPr>
            <a:xfrm>
              <a:off x="2244436" y="2858654"/>
              <a:ext cx="79701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C-13m</a:t>
              </a: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8D8DA3FD-953C-3914-728D-0B539AE1EC6C}"/>
                </a:ext>
              </a:extLst>
            </p:cNvPr>
            <p:cNvSpPr txBox="1"/>
            <p:nvPr/>
          </p:nvSpPr>
          <p:spPr>
            <a:xfrm>
              <a:off x="2216726" y="1999668"/>
              <a:ext cx="79701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C-14m</a:t>
              </a: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CEA7B72A-5BD2-2692-E78C-44166C01F940}"/>
                </a:ext>
              </a:extLst>
            </p:cNvPr>
            <p:cNvSpPr txBox="1"/>
            <p:nvPr/>
          </p:nvSpPr>
          <p:spPr>
            <a:xfrm>
              <a:off x="1851892" y="1154538"/>
              <a:ext cx="79701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C-16m</a:t>
              </a:r>
            </a:p>
          </p:txBody>
        </p:sp>
      </p:grpSp>
      <p:pic>
        <p:nvPicPr>
          <p:cNvPr id="10" name="Picture 9">
            <a:extLst>
              <a:ext uri="{FF2B5EF4-FFF2-40B4-BE49-F238E27FC236}">
                <a16:creationId xmlns:a16="http://schemas.microsoft.com/office/drawing/2014/main" id="{85A1C471-D463-93EC-5AC1-2B6DB3ADEA7C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/>
          <a:stretch/>
        </p:blipFill>
        <p:spPr>
          <a:xfrm>
            <a:off x="5754829" y="1011174"/>
            <a:ext cx="3121152" cy="31211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585364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B854972-D0A7-3277-C06B-B0B926D8230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3A21D298-A5FE-12FA-5F77-16F5A0990B73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SPC Priorities Collected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2BF8384-866C-6D9A-57E2-91924EDE9842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lang="en-US" dirty="0"/>
              <a:t>Some SPC members could not vote by the deadline as they were going over all MC submissions and not just their MC and needed a few days to finish;</a:t>
            </a:r>
          </a:p>
          <a:p>
            <a:r>
              <a:rPr lang="en-US" dirty="0"/>
              <a:t>Follow-ups:</a:t>
            </a:r>
          </a:p>
          <a:p>
            <a:pPr lvl="1"/>
            <a:r>
              <a:rPr lang="en-US" dirty="0"/>
              <a:t>Email to SPC members was sent on April 29</a:t>
            </a:r>
            <a:r>
              <a:rPr lang="en-US" baseline="30000" dirty="0"/>
              <a:t>th</a:t>
            </a:r>
            <a:r>
              <a:rPr lang="en-US" dirty="0"/>
              <a:t>, 2023 to get together with their deputies and to decide on the speakers and their backups based on votes;</a:t>
            </a:r>
          </a:p>
          <a:p>
            <a:pPr lvl="1"/>
            <a:r>
              <a:rPr lang="en-US" dirty="0"/>
              <a:t>May 8</a:t>
            </a:r>
            <a:r>
              <a:rPr lang="en-US" baseline="30000" dirty="0"/>
              <a:t>th</a:t>
            </a:r>
            <a:r>
              <a:rPr lang="en-US" dirty="0"/>
              <a:t>, 2023 deadline;</a:t>
            </a:r>
          </a:p>
          <a:p>
            <a:r>
              <a:rPr lang="en-US" dirty="0"/>
              <a:t>Outcomes:</a:t>
            </a:r>
          </a:p>
          <a:p>
            <a:pPr lvl="1"/>
            <a:r>
              <a:rPr lang="en-US" dirty="0"/>
              <a:t>Excel spreadsheets for each MC with ranking based on votes.</a:t>
            </a:r>
          </a:p>
          <a:p>
            <a:pPr lvl="1"/>
            <a:r>
              <a:rPr lang="en-US" dirty="0"/>
              <a:t>Report of Abstracts per MC.</a:t>
            </a:r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938555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550EF0E-343E-03EB-85A9-83E0E945E06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>
            <a:extLst>
              <a:ext uri="{FF2B5EF4-FFF2-40B4-BE49-F238E27FC236}">
                <a16:creationId xmlns:a16="http://schemas.microsoft.com/office/drawing/2014/main" id="{9ACDA66E-2EF0-49D0-0147-DA7ED32BA362}"/>
              </a:ext>
            </a:extLst>
          </p:cNvPr>
          <p:cNvGrpSpPr/>
          <p:nvPr/>
        </p:nvGrpSpPr>
        <p:grpSpPr>
          <a:xfrm>
            <a:off x="101599" y="539750"/>
            <a:ext cx="6096000" cy="4064000"/>
            <a:chOff x="1524000" y="539750"/>
            <a:chExt cx="6096000" cy="4064000"/>
          </a:xfrm>
        </p:grpSpPr>
        <p:graphicFrame>
          <p:nvGraphicFramePr>
            <p:cNvPr id="2" name="Diagram 1">
              <a:extLst>
                <a:ext uri="{FF2B5EF4-FFF2-40B4-BE49-F238E27FC236}">
                  <a16:creationId xmlns:a16="http://schemas.microsoft.com/office/drawing/2014/main" id="{26095DB0-3D1D-F0FD-5DB3-E6EB17871330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3434905824"/>
                </p:ext>
              </p:extLst>
            </p:nvPr>
          </p:nvGraphicFramePr>
          <p:xfrm>
            <a:off x="1524000" y="539750"/>
            <a:ext cx="6096000" cy="4064000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2" r:lo="rId3" r:qs="rId4" r:cs="rId5"/>
            </a:graphicData>
          </a:graphic>
        </p:graphicFrame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0D29300B-F1CC-EE96-0CC9-9CE8CC15B7AD}"/>
                </a:ext>
              </a:extLst>
            </p:cNvPr>
            <p:cNvSpPr txBox="1"/>
            <p:nvPr/>
          </p:nvSpPr>
          <p:spPr>
            <a:xfrm>
              <a:off x="1893454" y="3814618"/>
              <a:ext cx="79701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C-10m</a:t>
              </a:r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512D2F5F-1D2B-4162-B45A-3BF209D8A89F}"/>
                </a:ext>
              </a:extLst>
            </p:cNvPr>
            <p:cNvSpPr txBox="1"/>
            <p:nvPr/>
          </p:nvSpPr>
          <p:spPr>
            <a:xfrm>
              <a:off x="2244436" y="2858654"/>
              <a:ext cx="79701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C-12m</a:t>
              </a: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42045AE7-FED6-39F2-7C1D-3B7C5BD49C6B}"/>
                </a:ext>
              </a:extLst>
            </p:cNvPr>
            <p:cNvSpPr txBox="1"/>
            <p:nvPr/>
          </p:nvSpPr>
          <p:spPr>
            <a:xfrm>
              <a:off x="2216726" y="1999668"/>
              <a:ext cx="79701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C-12m</a:t>
              </a: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6EE19D7D-994C-9D41-6228-7131557E9C66}"/>
                </a:ext>
              </a:extLst>
            </p:cNvPr>
            <p:cNvSpPr txBox="1"/>
            <p:nvPr/>
          </p:nvSpPr>
          <p:spPr>
            <a:xfrm>
              <a:off x="1851892" y="1154538"/>
              <a:ext cx="79701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C-12m</a:t>
              </a:r>
            </a:p>
          </p:txBody>
        </p:sp>
      </p:grpSp>
      <p:pic>
        <p:nvPicPr>
          <p:cNvPr id="10" name="Picture 9">
            <a:extLst>
              <a:ext uri="{FF2B5EF4-FFF2-40B4-BE49-F238E27FC236}">
                <a16:creationId xmlns:a16="http://schemas.microsoft.com/office/drawing/2014/main" id="{12BBC878-C6BE-1AD4-B449-67BAA7E2D8B3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/>
          <a:stretch/>
        </p:blipFill>
        <p:spPr>
          <a:xfrm>
            <a:off x="5754829" y="1011174"/>
            <a:ext cx="3121152" cy="31211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899356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1352DA1-5DDB-72ED-14B1-42568733DEA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1E0DE685-5BD6-F6D3-A4D5-BAFDA22CD26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2</a:t>
            </a:r>
            <a:r>
              <a:rPr lang="en-US" baseline="30000" dirty="0"/>
              <a:t>nd</a:t>
            </a:r>
            <a:r>
              <a:rPr lang="en-US" dirty="0"/>
              <a:t> meeting of SPC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796D73B-BABF-1AE0-713A-D0D235447B38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lang="en-US" dirty="0"/>
              <a:t>IPAC’24 SPC2 Meeting (in Venice) to develop the Invited Oral program, including plenary and invited talks.</a:t>
            </a:r>
          </a:p>
          <a:p>
            <a:r>
              <a:rPr lang="en-US" dirty="0"/>
              <a:t>Follow-ups:</a:t>
            </a:r>
          </a:p>
          <a:p>
            <a:pPr lvl="1"/>
            <a:r>
              <a:rPr lang="en-US" dirty="0"/>
              <a:t>May 14</a:t>
            </a:r>
            <a:r>
              <a:rPr lang="en-US" baseline="30000" dirty="0"/>
              <a:t>th</a:t>
            </a:r>
            <a:r>
              <a:rPr lang="en-US" dirty="0"/>
              <a:t>, 2023 sent Summary from SPC2.</a:t>
            </a:r>
          </a:p>
          <a:p>
            <a:pPr lvl="1"/>
            <a:r>
              <a:rPr lang="en-US" dirty="0"/>
              <a:t>June 3</a:t>
            </a:r>
            <a:r>
              <a:rPr lang="en-US" baseline="30000" dirty="0"/>
              <a:t>rd</a:t>
            </a:r>
            <a:r>
              <a:rPr lang="en-US" dirty="0"/>
              <a:t>, 2023 creating contributions from abstracts.</a:t>
            </a:r>
          </a:p>
          <a:p>
            <a:pPr lvl="1"/>
            <a:r>
              <a:rPr lang="en-US" dirty="0"/>
              <a:t>June 15</a:t>
            </a:r>
            <a:r>
              <a:rPr lang="en-US" baseline="30000" dirty="0"/>
              <a:t>th</a:t>
            </a:r>
            <a:r>
              <a:rPr lang="en-US" dirty="0"/>
              <a:t>, 2023 is the deadline for feedback and endorsement on behalf of the IPAC’24 SPC.</a:t>
            </a:r>
          </a:p>
          <a:p>
            <a:r>
              <a:rPr lang="en-US" dirty="0"/>
              <a:t>Outcomes:</a:t>
            </a:r>
          </a:p>
          <a:p>
            <a:pPr lvl="1"/>
            <a:r>
              <a:rPr lang="en-US" dirty="0"/>
              <a:t>The SPC chair distributed invited talks into the synoptic table before spending out invitation emails;</a:t>
            </a:r>
          </a:p>
          <a:p>
            <a:pPr lvl="1"/>
            <a:r>
              <a:rPr lang="en-US" dirty="0"/>
              <a:t>Learn how to create invitation emails using Mail Merge in Word, generating PDFs from a Word template and Excel spreadsheets.</a:t>
            </a:r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015983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2B20C6F-6ACA-E0DF-97A2-32392EAFC67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>
            <a:extLst>
              <a:ext uri="{FF2B5EF4-FFF2-40B4-BE49-F238E27FC236}">
                <a16:creationId xmlns:a16="http://schemas.microsoft.com/office/drawing/2014/main" id="{56A67742-7E30-AAE3-5421-0107B3F20BAB}"/>
              </a:ext>
            </a:extLst>
          </p:cNvPr>
          <p:cNvGrpSpPr/>
          <p:nvPr/>
        </p:nvGrpSpPr>
        <p:grpSpPr>
          <a:xfrm>
            <a:off x="101599" y="539750"/>
            <a:ext cx="6096000" cy="4064000"/>
            <a:chOff x="1524000" y="539750"/>
            <a:chExt cx="6096000" cy="4064000"/>
          </a:xfrm>
        </p:grpSpPr>
        <p:graphicFrame>
          <p:nvGraphicFramePr>
            <p:cNvPr id="2" name="Diagram 1">
              <a:extLst>
                <a:ext uri="{FF2B5EF4-FFF2-40B4-BE49-F238E27FC236}">
                  <a16:creationId xmlns:a16="http://schemas.microsoft.com/office/drawing/2014/main" id="{711F2331-1E41-7877-3348-2CEE11CCDF1A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4154453954"/>
                </p:ext>
              </p:extLst>
            </p:nvPr>
          </p:nvGraphicFramePr>
          <p:xfrm>
            <a:off x="1524000" y="539750"/>
            <a:ext cx="6096000" cy="4064000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2" r:lo="rId3" r:qs="rId4" r:cs="rId5"/>
            </a:graphicData>
          </a:graphic>
        </p:graphicFrame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9EB93A30-3365-E8AE-70AF-C5976B6BF2FC}"/>
                </a:ext>
              </a:extLst>
            </p:cNvPr>
            <p:cNvSpPr txBox="1"/>
            <p:nvPr/>
          </p:nvSpPr>
          <p:spPr>
            <a:xfrm>
              <a:off x="1893454" y="3814618"/>
              <a:ext cx="67999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C-8m</a:t>
              </a:r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DB422206-FBD0-2D88-53C5-19F19EA3E71D}"/>
                </a:ext>
              </a:extLst>
            </p:cNvPr>
            <p:cNvSpPr txBox="1"/>
            <p:nvPr/>
          </p:nvSpPr>
          <p:spPr>
            <a:xfrm>
              <a:off x="2244436" y="2858654"/>
              <a:ext cx="79701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C-10m</a:t>
              </a: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4F412736-8022-1E50-D9AD-CAFC45B37E8E}"/>
                </a:ext>
              </a:extLst>
            </p:cNvPr>
            <p:cNvSpPr txBox="1"/>
            <p:nvPr/>
          </p:nvSpPr>
          <p:spPr>
            <a:xfrm>
              <a:off x="2216726" y="1999668"/>
              <a:ext cx="79701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C-11m</a:t>
              </a: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B2BEE84A-122E-9A11-6FDA-B32B059FC025}"/>
                </a:ext>
              </a:extLst>
            </p:cNvPr>
            <p:cNvSpPr txBox="1"/>
            <p:nvPr/>
          </p:nvSpPr>
          <p:spPr>
            <a:xfrm>
              <a:off x="1851892" y="1154538"/>
              <a:ext cx="79701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C-12m</a:t>
              </a:r>
            </a:p>
          </p:txBody>
        </p:sp>
      </p:grpSp>
      <p:pic>
        <p:nvPicPr>
          <p:cNvPr id="4" name="Picture 3">
            <a:extLst>
              <a:ext uri="{FF2B5EF4-FFF2-40B4-BE49-F238E27FC236}">
                <a16:creationId xmlns:a16="http://schemas.microsoft.com/office/drawing/2014/main" id="{9BB7511F-8A33-0720-CA96-D0FA0ED945D3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/>
          <a:stretch/>
        </p:blipFill>
        <p:spPr>
          <a:xfrm>
            <a:off x="5754829" y="1011174"/>
            <a:ext cx="3121152" cy="31211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266714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C8F2E94-8B5B-3619-C9AF-C3A95F4406D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>
            <a:extLst>
              <a:ext uri="{FF2B5EF4-FFF2-40B4-BE49-F238E27FC236}">
                <a16:creationId xmlns:a16="http://schemas.microsoft.com/office/drawing/2014/main" id="{3F889D63-3650-EDA0-E2F9-740F0A2F96D3}"/>
              </a:ext>
            </a:extLst>
          </p:cNvPr>
          <p:cNvGrpSpPr/>
          <p:nvPr/>
        </p:nvGrpSpPr>
        <p:grpSpPr>
          <a:xfrm>
            <a:off x="101599" y="539750"/>
            <a:ext cx="6096000" cy="4064000"/>
            <a:chOff x="1524000" y="539750"/>
            <a:chExt cx="6096000" cy="4064000"/>
          </a:xfrm>
        </p:grpSpPr>
        <p:graphicFrame>
          <p:nvGraphicFramePr>
            <p:cNvPr id="2" name="Diagram 1">
              <a:extLst>
                <a:ext uri="{FF2B5EF4-FFF2-40B4-BE49-F238E27FC236}">
                  <a16:creationId xmlns:a16="http://schemas.microsoft.com/office/drawing/2014/main" id="{0CC604E0-A544-CB38-4704-3B696374824B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2325681321"/>
                </p:ext>
              </p:extLst>
            </p:nvPr>
          </p:nvGraphicFramePr>
          <p:xfrm>
            <a:off x="1524000" y="539750"/>
            <a:ext cx="6096000" cy="4064000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2" r:lo="rId3" r:qs="rId4" r:cs="rId5"/>
            </a:graphicData>
          </a:graphic>
        </p:graphicFrame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7AEF6E64-6601-5E83-A513-25E3E9906947}"/>
                </a:ext>
              </a:extLst>
            </p:cNvPr>
            <p:cNvSpPr txBox="1"/>
            <p:nvPr/>
          </p:nvSpPr>
          <p:spPr>
            <a:xfrm>
              <a:off x="1893454" y="3814618"/>
              <a:ext cx="67999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C-8m</a:t>
              </a:r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80CDF8CC-CB51-7AD3-BCD9-FB712A73FBEA}"/>
                </a:ext>
              </a:extLst>
            </p:cNvPr>
            <p:cNvSpPr txBox="1"/>
            <p:nvPr/>
          </p:nvSpPr>
          <p:spPr>
            <a:xfrm>
              <a:off x="2244436" y="2858654"/>
              <a:ext cx="79701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C-10m</a:t>
              </a: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B795C2B7-0E6A-228A-DA37-C678BF02E098}"/>
                </a:ext>
              </a:extLst>
            </p:cNvPr>
            <p:cNvSpPr txBox="1"/>
            <p:nvPr/>
          </p:nvSpPr>
          <p:spPr>
            <a:xfrm>
              <a:off x="2216726" y="1999668"/>
              <a:ext cx="79701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C-11m</a:t>
              </a: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FE498873-C272-C466-168D-361C4F82ED65}"/>
                </a:ext>
              </a:extLst>
            </p:cNvPr>
            <p:cNvSpPr txBox="1"/>
            <p:nvPr/>
          </p:nvSpPr>
          <p:spPr>
            <a:xfrm>
              <a:off x="1851892" y="1154538"/>
              <a:ext cx="79701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C-12m</a:t>
              </a:r>
            </a:p>
          </p:txBody>
        </p:sp>
      </p:grpSp>
      <p:pic>
        <p:nvPicPr>
          <p:cNvPr id="10" name="Picture 9">
            <a:extLst>
              <a:ext uri="{FF2B5EF4-FFF2-40B4-BE49-F238E27FC236}">
                <a16:creationId xmlns:a16="http://schemas.microsoft.com/office/drawing/2014/main" id="{6E556BFA-9D2F-F418-1274-37C5B67140AD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/>
          <a:stretch/>
        </p:blipFill>
        <p:spPr>
          <a:xfrm>
            <a:off x="5754829" y="1011174"/>
            <a:ext cx="3121152" cy="31211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461549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5BCD951-47EE-EA66-19E8-F56C0E00F65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92D5A314-04CE-C9E1-41FE-51DD8027C36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Scientific Secretariat Insights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1A9FA4C-510B-D6D5-07AC-1E9FED1D06DF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lang="en-US" dirty="0"/>
              <a:t>Summer is a slow period when Scientists around the world are not checking their emails or not ready to make commitments for the next year!</a:t>
            </a:r>
          </a:p>
          <a:p>
            <a:r>
              <a:rPr lang="en-US" dirty="0"/>
              <a:t>Follow-ups:</a:t>
            </a:r>
          </a:p>
          <a:p>
            <a:pPr lvl="1"/>
            <a:r>
              <a:rPr lang="en-US" dirty="0"/>
              <a:t>We sent original invitations via email that has a notification feature about someone opening our emails.</a:t>
            </a:r>
          </a:p>
          <a:p>
            <a:pPr lvl="1"/>
            <a:r>
              <a:rPr lang="en-US" dirty="0"/>
              <a:t>We had to send reminders about invitations could be done via Indico now.</a:t>
            </a:r>
          </a:p>
          <a:p>
            <a:pPr lvl="1"/>
            <a:r>
              <a:rPr lang="en-US" dirty="0"/>
              <a:t>Making sure that email addresses are correct.</a:t>
            </a:r>
          </a:p>
          <a:p>
            <a:pPr lvl="1"/>
            <a:r>
              <a:rPr lang="en-US" dirty="0"/>
              <a:t>Ask speakers to help with sub-classification of their talks within MC.</a:t>
            </a:r>
          </a:p>
          <a:p>
            <a:pPr lvl="1"/>
            <a:r>
              <a:rPr lang="en-US" dirty="0"/>
              <a:t>Creating Sessions and Timetable in Indico: September 30, 2023 to October 1</a:t>
            </a:r>
            <a:r>
              <a:rPr lang="en-US" baseline="30000" dirty="0"/>
              <a:t>st</a:t>
            </a:r>
            <a:r>
              <a:rPr lang="en-US" dirty="0"/>
              <a:t>, 2023.</a:t>
            </a:r>
          </a:p>
          <a:p>
            <a:r>
              <a:rPr lang="en-US" dirty="0"/>
              <a:t>Outcomes:</a:t>
            </a:r>
          </a:p>
          <a:p>
            <a:pPr lvl="1"/>
            <a:r>
              <a:rPr lang="en-US" dirty="0"/>
              <a:t>Be ready with backups and alternative speakers.</a:t>
            </a:r>
          </a:p>
          <a:p>
            <a:pPr lvl="1"/>
            <a:r>
              <a:rPr lang="en-US" dirty="0"/>
              <a:t>Keep track of changes by updating Synoptic table.</a:t>
            </a:r>
          </a:p>
          <a:p>
            <a:pPr lvl="1"/>
            <a:r>
              <a:rPr lang="en-US" dirty="0"/>
              <a:t>Place the Synoptic table on ipac24.org before opening abstract submission.</a:t>
            </a:r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385902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143" y="0"/>
            <a:ext cx="9141714" cy="51435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8B394F0-6C09-7656-8B28-5FF1CC54F5AA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r="427" b="1"/>
          <a:stretch/>
        </p:blipFill>
        <p:spPr>
          <a:xfrm>
            <a:off x="20" y="961"/>
            <a:ext cx="9143980" cy="51425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132939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CA3AF04-EF37-A8D1-0E2A-30AEBA12F44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>
            <a:extLst>
              <a:ext uri="{FF2B5EF4-FFF2-40B4-BE49-F238E27FC236}">
                <a16:creationId xmlns:a16="http://schemas.microsoft.com/office/drawing/2014/main" id="{5C2FFE89-74FD-1E92-1B66-8EB28B7DA6E5}"/>
              </a:ext>
            </a:extLst>
          </p:cNvPr>
          <p:cNvGrpSpPr/>
          <p:nvPr/>
        </p:nvGrpSpPr>
        <p:grpSpPr>
          <a:xfrm>
            <a:off x="101599" y="539750"/>
            <a:ext cx="6096000" cy="4064000"/>
            <a:chOff x="1524000" y="539750"/>
            <a:chExt cx="6096000" cy="4064000"/>
          </a:xfrm>
        </p:grpSpPr>
        <p:graphicFrame>
          <p:nvGraphicFramePr>
            <p:cNvPr id="2" name="Diagram 1">
              <a:extLst>
                <a:ext uri="{FF2B5EF4-FFF2-40B4-BE49-F238E27FC236}">
                  <a16:creationId xmlns:a16="http://schemas.microsoft.com/office/drawing/2014/main" id="{262E74B2-0256-1F25-8751-F82FC8BA1BA0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3748676337"/>
                </p:ext>
              </p:extLst>
            </p:nvPr>
          </p:nvGraphicFramePr>
          <p:xfrm>
            <a:off x="1524000" y="539750"/>
            <a:ext cx="6096000" cy="4064000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2" r:lo="rId3" r:qs="rId4" r:cs="rId5"/>
            </a:graphicData>
          </a:graphic>
        </p:graphicFrame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2436601A-6404-2455-3F3C-E30E00248B7F}"/>
                </a:ext>
              </a:extLst>
            </p:cNvPr>
            <p:cNvSpPr txBox="1"/>
            <p:nvPr/>
          </p:nvSpPr>
          <p:spPr>
            <a:xfrm>
              <a:off x="1893454" y="3814618"/>
              <a:ext cx="67999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C-5m</a:t>
              </a:r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FCB4276B-8489-B2DC-D4B3-9DC65DB9ACFA}"/>
                </a:ext>
              </a:extLst>
            </p:cNvPr>
            <p:cNvSpPr txBox="1"/>
            <p:nvPr/>
          </p:nvSpPr>
          <p:spPr>
            <a:xfrm>
              <a:off x="2244436" y="2858654"/>
              <a:ext cx="67999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C-7m</a:t>
              </a: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4528E088-5959-4DA7-346A-AA8A5FC6469E}"/>
                </a:ext>
              </a:extLst>
            </p:cNvPr>
            <p:cNvSpPr txBox="1"/>
            <p:nvPr/>
          </p:nvSpPr>
          <p:spPr>
            <a:xfrm>
              <a:off x="2216726" y="1999668"/>
              <a:ext cx="67999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C-8m</a:t>
              </a: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D3807FCF-87BC-47C5-68DB-E256958BC739}"/>
                </a:ext>
              </a:extLst>
            </p:cNvPr>
            <p:cNvSpPr txBox="1"/>
            <p:nvPr/>
          </p:nvSpPr>
          <p:spPr>
            <a:xfrm>
              <a:off x="1851892" y="1154538"/>
              <a:ext cx="79701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C-10m</a:t>
              </a:r>
            </a:p>
          </p:txBody>
        </p:sp>
      </p:grpSp>
      <p:pic>
        <p:nvPicPr>
          <p:cNvPr id="10" name="Picture 9">
            <a:extLst>
              <a:ext uri="{FF2B5EF4-FFF2-40B4-BE49-F238E27FC236}">
                <a16:creationId xmlns:a16="http://schemas.microsoft.com/office/drawing/2014/main" id="{7E129AAE-6C54-BEF8-E595-96D2E5E738E7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/>
          <a:stretch/>
        </p:blipFill>
        <p:spPr>
          <a:xfrm>
            <a:off x="5754829" y="1011174"/>
            <a:ext cx="3121152" cy="31211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334342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5D66DDB-5D7E-4B28-E901-4D728A755E6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A824C8EB-5E70-0E10-D9E8-ECCD485CC33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Insights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7481C99-F4C6-E44B-EB9E-EC03833C1FDA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lang="en-US" dirty="0"/>
              <a:t>Remember to delete abstracts submitted by SAB prior to opening abstract submission.</a:t>
            </a:r>
          </a:p>
          <a:p>
            <a:r>
              <a:rPr lang="en-US" dirty="0"/>
              <a:t>Follow-ups:</a:t>
            </a:r>
          </a:p>
          <a:p>
            <a:pPr lvl="1"/>
            <a:r>
              <a:rPr lang="en-US" dirty="0"/>
              <a:t>I forgot to create sub Classifications (sub Tracks) for abstracts submission but fixed on October 8</a:t>
            </a:r>
            <a:r>
              <a:rPr lang="en-US" baseline="30000" dirty="0"/>
              <a:t>th</a:t>
            </a:r>
            <a:r>
              <a:rPr lang="en-US" dirty="0"/>
              <a:t>.</a:t>
            </a:r>
          </a:p>
          <a:p>
            <a:r>
              <a:rPr lang="en-US" dirty="0"/>
              <a:t>Outcomes:</a:t>
            </a:r>
          </a:p>
          <a:p>
            <a:pPr lvl="1"/>
            <a:r>
              <a:rPr lang="en-US" dirty="0"/>
              <a:t>We started assigning codes to contributions and forming a timetable in Indico;</a:t>
            </a:r>
          </a:p>
          <a:p>
            <a:pPr lvl="1"/>
            <a:r>
              <a:rPr lang="en-US" dirty="0"/>
              <a:t>Registration in Indico is also open;</a:t>
            </a:r>
          </a:p>
          <a:p>
            <a:pPr lvl="1"/>
            <a:r>
              <a:rPr lang="en-US" dirty="0"/>
              <a:t>I have created abstract fields to capture information about:</a:t>
            </a:r>
          </a:p>
          <a:p>
            <a:pPr lvl="2"/>
            <a:r>
              <a:rPr lang="en-US" dirty="0"/>
              <a:t>Region presented for SPC statistics</a:t>
            </a:r>
          </a:p>
          <a:p>
            <a:pPr lvl="2"/>
            <a:r>
              <a:rPr lang="en-US" dirty="0"/>
              <a:t>Latex/Word publication for Editors Office Stuffing.</a:t>
            </a:r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53992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BD32A1F2-61D7-DAE0-181C-DD8D9ADAA61F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 err="1"/>
              <a:t>JACoW’s</a:t>
            </a:r>
            <a:r>
              <a:rPr lang="en-US" dirty="0"/>
              <a:t> Relationship to Committees:</a:t>
            </a:r>
          </a:p>
          <a:p>
            <a:r>
              <a:rPr lang="en-US" sz="2000" dirty="0"/>
              <a:t>Scientific Program Committee (SPC)</a:t>
            </a:r>
            <a:endParaRPr lang="en-US" dirty="0"/>
          </a:p>
          <a:p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D7A02FB-BDDA-F9BB-FBE6-20F4F288656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lang="en-US" dirty="0"/>
              <a:t>The </a:t>
            </a:r>
            <a:r>
              <a:rPr lang="en-US" b="1" dirty="0"/>
              <a:t>SPC</a:t>
            </a:r>
            <a:r>
              <a:rPr lang="en-US" dirty="0"/>
              <a:t> meets several (~3) times before the conference:</a:t>
            </a:r>
          </a:p>
          <a:p>
            <a:pPr lvl="1"/>
            <a:r>
              <a:rPr lang="en-US" dirty="0"/>
              <a:t>1</a:t>
            </a:r>
            <a:r>
              <a:rPr lang="en-US" baseline="30000" dirty="0"/>
              <a:t>st</a:t>
            </a:r>
            <a:r>
              <a:rPr lang="en-US" dirty="0"/>
              <a:t>: Advises SPC chair on classifications and </a:t>
            </a:r>
            <a:br>
              <a:rPr lang="en-US" dirty="0"/>
            </a:br>
            <a:r>
              <a:rPr lang="en-US" dirty="0"/>
              <a:t>Organize scientific program, schedule, synoptic table.</a:t>
            </a:r>
          </a:p>
          <a:p>
            <a:pPr lvl="1"/>
            <a:r>
              <a:rPr lang="en-US" dirty="0"/>
              <a:t>2</a:t>
            </a:r>
            <a:r>
              <a:rPr lang="en-US" baseline="30000" dirty="0"/>
              <a:t>nd</a:t>
            </a:r>
            <a:r>
              <a:rPr lang="en-US" dirty="0"/>
              <a:t>: Recommends, selects, invites invited oral contributions.</a:t>
            </a:r>
          </a:p>
          <a:p>
            <a:pPr lvl="1"/>
            <a:r>
              <a:rPr lang="en-US" dirty="0"/>
              <a:t>3</a:t>
            </a:r>
            <a:r>
              <a:rPr lang="en-US" baseline="30000" dirty="0"/>
              <a:t>rd</a:t>
            </a:r>
            <a:r>
              <a:rPr lang="en-US" dirty="0"/>
              <a:t>: Selects contributed oral contributions from submitted abstracts and </a:t>
            </a:r>
            <a:br>
              <a:rPr lang="en-US" dirty="0"/>
            </a:br>
            <a:r>
              <a:rPr lang="en-US" dirty="0"/>
              <a:t>Balance scientific program: topic, geography, gender.</a:t>
            </a:r>
          </a:p>
          <a:p>
            <a:pPr lvl="1"/>
            <a:endParaRPr lang="en-US" dirty="0"/>
          </a:p>
          <a:p>
            <a:r>
              <a:rPr lang="en-US" b="1" dirty="0"/>
              <a:t>SPC</a:t>
            </a:r>
            <a:r>
              <a:rPr lang="en-US" dirty="0"/>
              <a:t> interactions are through use of </a:t>
            </a:r>
            <a:r>
              <a:rPr lang="en-US" b="1" dirty="0"/>
              <a:t>Indico</a:t>
            </a:r>
            <a:r>
              <a:rPr lang="en-US" dirty="0"/>
              <a:t> to organize scientific program + emails (responses come to your mailbox) and occasional Excel spreadsheets:</a:t>
            </a:r>
          </a:p>
          <a:p>
            <a:pPr lvl="1"/>
            <a:r>
              <a:rPr lang="en-US" dirty="0" err="1"/>
              <a:t>titan.email</a:t>
            </a:r>
            <a:r>
              <a:rPr lang="en-US" dirty="0"/>
              <a:t> for our </a:t>
            </a:r>
            <a:r>
              <a:rPr lang="en-US" dirty="0" err="1"/>
              <a:t>Wordpress</a:t>
            </a:r>
            <a:r>
              <a:rPr lang="en-US" dirty="0"/>
              <a:t> website came with ”Email read” feature.</a:t>
            </a:r>
          </a:p>
          <a:p>
            <a:pPr lvl="1"/>
            <a:r>
              <a:rPr lang="en-US" dirty="0"/>
              <a:t>Excel version of Synoptic Table was my guiding star!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1750387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ED8B395-FAD6-419A-9598-1432A50B4F2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>
            <a:extLst>
              <a:ext uri="{FF2B5EF4-FFF2-40B4-BE49-F238E27FC236}">
                <a16:creationId xmlns:a16="http://schemas.microsoft.com/office/drawing/2014/main" id="{4381FFEB-2921-681E-C331-883B38CA8861}"/>
              </a:ext>
            </a:extLst>
          </p:cNvPr>
          <p:cNvGrpSpPr/>
          <p:nvPr/>
        </p:nvGrpSpPr>
        <p:grpSpPr>
          <a:xfrm>
            <a:off x="101599" y="539750"/>
            <a:ext cx="6096000" cy="4064000"/>
            <a:chOff x="1524000" y="539750"/>
            <a:chExt cx="6096000" cy="4064000"/>
          </a:xfrm>
        </p:grpSpPr>
        <p:graphicFrame>
          <p:nvGraphicFramePr>
            <p:cNvPr id="2" name="Diagram 1">
              <a:extLst>
                <a:ext uri="{FF2B5EF4-FFF2-40B4-BE49-F238E27FC236}">
                  <a16:creationId xmlns:a16="http://schemas.microsoft.com/office/drawing/2014/main" id="{84E101A5-4994-2414-2B8A-0F2DAA30D32A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2990457008"/>
                </p:ext>
              </p:extLst>
            </p:nvPr>
          </p:nvGraphicFramePr>
          <p:xfrm>
            <a:off x="1524000" y="539750"/>
            <a:ext cx="6096000" cy="4064000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2" r:lo="rId3" r:qs="rId4" r:cs="rId5"/>
            </a:graphicData>
          </a:graphic>
        </p:graphicFrame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A75EE4DC-6248-E86E-0525-002FED4B6318}"/>
                </a:ext>
              </a:extLst>
            </p:cNvPr>
            <p:cNvSpPr txBox="1"/>
            <p:nvPr/>
          </p:nvSpPr>
          <p:spPr>
            <a:xfrm>
              <a:off x="1893454" y="3814618"/>
              <a:ext cx="67999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C-5m</a:t>
              </a:r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5E8012BB-5799-91E1-F5F3-1C7E55BFC408}"/>
                </a:ext>
              </a:extLst>
            </p:cNvPr>
            <p:cNvSpPr txBox="1"/>
            <p:nvPr/>
          </p:nvSpPr>
          <p:spPr>
            <a:xfrm>
              <a:off x="2244436" y="2858654"/>
              <a:ext cx="67999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C-6m</a:t>
              </a: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148CACD8-8EC9-8799-FABF-B538CFF22A08}"/>
                </a:ext>
              </a:extLst>
            </p:cNvPr>
            <p:cNvSpPr txBox="1"/>
            <p:nvPr/>
          </p:nvSpPr>
          <p:spPr>
            <a:xfrm>
              <a:off x="2216726" y="1999668"/>
              <a:ext cx="67999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C-7m</a:t>
              </a: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E29CEDCB-4984-F879-7719-3124A2FAC51B}"/>
                </a:ext>
              </a:extLst>
            </p:cNvPr>
            <p:cNvSpPr txBox="1"/>
            <p:nvPr/>
          </p:nvSpPr>
          <p:spPr>
            <a:xfrm>
              <a:off x="1851892" y="1154538"/>
              <a:ext cx="67999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C-8m</a:t>
              </a:r>
            </a:p>
          </p:txBody>
        </p:sp>
      </p:grpSp>
      <p:pic>
        <p:nvPicPr>
          <p:cNvPr id="11" name="Picture 10">
            <a:extLst>
              <a:ext uri="{FF2B5EF4-FFF2-40B4-BE49-F238E27FC236}">
                <a16:creationId xmlns:a16="http://schemas.microsoft.com/office/drawing/2014/main" id="{C4B18042-0792-F1C4-5C70-BFF9440322D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921085" y="984913"/>
            <a:ext cx="2770170" cy="3180565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D833483D-0ED0-46D9-614E-B77CC8A5C342}"/>
              </a:ext>
            </a:extLst>
          </p:cNvPr>
          <p:cNvSpPr txBox="1"/>
          <p:nvPr/>
        </p:nvSpPr>
        <p:spPr>
          <a:xfrm>
            <a:off x="2217107" y="4553211"/>
            <a:ext cx="55243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Take vacation, spend time with your family, rest before …</a:t>
            </a:r>
          </a:p>
        </p:txBody>
      </p:sp>
    </p:spTree>
    <p:extLst>
      <p:ext uri="{BB962C8B-B14F-4D97-AF65-F5344CB8AC3E}">
        <p14:creationId xmlns:p14="http://schemas.microsoft.com/office/powerpoint/2010/main" val="339466073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4BF8D82-9898-D3DE-CF95-BAB978EB3B1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>
            <a:extLst>
              <a:ext uri="{FF2B5EF4-FFF2-40B4-BE49-F238E27FC236}">
                <a16:creationId xmlns:a16="http://schemas.microsoft.com/office/drawing/2014/main" id="{166B2CE9-DCCE-01AE-0396-10C6FAC1A688}"/>
              </a:ext>
            </a:extLst>
          </p:cNvPr>
          <p:cNvGrpSpPr/>
          <p:nvPr/>
        </p:nvGrpSpPr>
        <p:grpSpPr>
          <a:xfrm>
            <a:off x="101599" y="539750"/>
            <a:ext cx="6096000" cy="4064000"/>
            <a:chOff x="1524000" y="539750"/>
            <a:chExt cx="6096000" cy="4064000"/>
          </a:xfrm>
        </p:grpSpPr>
        <p:graphicFrame>
          <p:nvGraphicFramePr>
            <p:cNvPr id="2" name="Diagram 1">
              <a:extLst>
                <a:ext uri="{FF2B5EF4-FFF2-40B4-BE49-F238E27FC236}">
                  <a16:creationId xmlns:a16="http://schemas.microsoft.com/office/drawing/2014/main" id="{C6EF7E18-B0D5-E005-78A0-D4AA8947FFEB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3702456801"/>
                </p:ext>
              </p:extLst>
            </p:nvPr>
          </p:nvGraphicFramePr>
          <p:xfrm>
            <a:off x="1524000" y="539750"/>
            <a:ext cx="6096000" cy="4064000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2" r:lo="rId3" r:qs="rId4" r:cs="rId5"/>
            </a:graphicData>
          </a:graphic>
        </p:graphicFrame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6F153B73-309F-7AFE-0DBF-2AD1A8561753}"/>
                </a:ext>
              </a:extLst>
            </p:cNvPr>
            <p:cNvSpPr txBox="1"/>
            <p:nvPr/>
          </p:nvSpPr>
          <p:spPr>
            <a:xfrm>
              <a:off x="1893454" y="3814618"/>
              <a:ext cx="67999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C-4m</a:t>
              </a:r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E5D05A90-A588-4933-7468-613563634C1F}"/>
                </a:ext>
              </a:extLst>
            </p:cNvPr>
            <p:cNvSpPr txBox="1"/>
            <p:nvPr/>
          </p:nvSpPr>
          <p:spPr>
            <a:xfrm>
              <a:off x="2244436" y="2858654"/>
              <a:ext cx="67999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C-5m</a:t>
              </a: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FA1F9FAB-F258-7ED9-079A-0DB78D3CD15F}"/>
                </a:ext>
              </a:extLst>
            </p:cNvPr>
            <p:cNvSpPr txBox="1"/>
            <p:nvPr/>
          </p:nvSpPr>
          <p:spPr>
            <a:xfrm>
              <a:off x="2216726" y="1999668"/>
              <a:ext cx="67999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C-6m</a:t>
              </a: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860AC241-FAE1-915F-C86F-F69FBD300E86}"/>
                </a:ext>
              </a:extLst>
            </p:cNvPr>
            <p:cNvSpPr txBox="1"/>
            <p:nvPr/>
          </p:nvSpPr>
          <p:spPr>
            <a:xfrm>
              <a:off x="1851892" y="1154538"/>
              <a:ext cx="67999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C-8m</a:t>
              </a:r>
            </a:p>
          </p:txBody>
        </p:sp>
      </p:grpSp>
      <p:pic>
        <p:nvPicPr>
          <p:cNvPr id="10" name="Picture 9">
            <a:extLst>
              <a:ext uri="{FF2B5EF4-FFF2-40B4-BE49-F238E27FC236}">
                <a16:creationId xmlns:a16="http://schemas.microsoft.com/office/drawing/2014/main" id="{124EDD36-C074-6347-4E68-EBCFC80DE1CF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/>
          <a:stretch/>
        </p:blipFill>
        <p:spPr>
          <a:xfrm>
            <a:off x="5754829" y="1011174"/>
            <a:ext cx="3121152" cy="31211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222526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AFDC22D2-DF8C-A356-2B1C-44FC2B3D1D23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Monday December 11</a:t>
            </a:r>
            <a:r>
              <a:rPr lang="en-US" baseline="30000" dirty="0"/>
              <a:t>th</a:t>
            </a:r>
            <a:r>
              <a:rPr lang="en-US" dirty="0"/>
              <a:t>, abstract report in the morning</a:t>
            </a:r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44AFF097-7D6C-0657-1107-99AB9723F7F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1910" y="1016000"/>
            <a:ext cx="6108700" cy="3670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CAC842D7-3B77-2AE1-FC6B-EC6C9D6F586A}"/>
              </a:ext>
            </a:extLst>
          </p:cNvPr>
          <p:cNvSpPr txBox="1"/>
          <p:nvPr/>
        </p:nvSpPr>
        <p:spPr>
          <a:xfrm>
            <a:off x="2102369" y="1650821"/>
            <a:ext cx="494778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We are currently at 1078 </a:t>
            </a:r>
            <a: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rgbClr val="070706"/>
                </a:solidFill>
                <a:effectLst/>
                <a:latin typeface="Calibri" panose="020F0502020204030204" pitchFamily="34" charset="0"/>
              </a:rPr>
              <a:t>abstract</a:t>
            </a:r>
            <a: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 submitted. 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One can see a change in slop on December 4</a:t>
            </a:r>
            <a:r>
              <a:rPr kumimoji="0" lang="en-US" altLang="en-US" sz="1800" b="0" i="0" u="none" strike="noStrike" cap="none" normalizeH="0" baseline="30000" dirty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th</a:t>
            </a:r>
            <a: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.</a:t>
            </a:r>
            <a:endParaRPr lang="en-US" altLang="en-US" sz="800" dirty="0"/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The </a:t>
            </a:r>
            <a: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rgbClr val="070706"/>
                </a:solidFill>
                <a:effectLst/>
                <a:latin typeface="Calibri" panose="020F0502020204030204" pitchFamily="34" charset="0"/>
              </a:rPr>
              <a:t>abstract</a:t>
            </a:r>
            <a: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s are coming in at about 1 </a:t>
            </a:r>
            <a: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rgbClr val="070706"/>
                </a:solidFill>
                <a:effectLst/>
                <a:latin typeface="Calibri" panose="020F0502020204030204" pitchFamily="34" charset="0"/>
              </a:rPr>
              <a:t>abstract</a:t>
            </a:r>
            <a: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 </a:t>
            </a:r>
            <a:b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</a:br>
            <a: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every 2 minutes.</a:t>
            </a:r>
            <a:endParaRPr kumimoji="0" lang="en-US" altLang="en-US" sz="3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0163832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5565B9D3-FF6F-6D8F-366A-4575719C53B2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Abstract report 9 hours later</a:t>
            </a:r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E0099C70-6EB7-19DB-24F6-32EA40362E2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02" t="26372"/>
          <a:stretch/>
        </p:blipFill>
        <p:spPr bwMode="auto">
          <a:xfrm>
            <a:off x="156575" y="791778"/>
            <a:ext cx="5955899" cy="38992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>
            <a:extLst>
              <a:ext uri="{FF2B5EF4-FFF2-40B4-BE49-F238E27FC236}">
                <a16:creationId xmlns:a16="http://schemas.microsoft.com/office/drawing/2014/main" id="{070885FE-8FA2-8029-3C15-4AFAAB0230D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31" t="14073" r="3640"/>
          <a:stretch/>
        </p:blipFill>
        <p:spPr bwMode="auto">
          <a:xfrm>
            <a:off x="4905177" y="1979112"/>
            <a:ext cx="4162688" cy="2273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089BD336-52AA-4EEC-146B-6579426B99D7}"/>
              </a:ext>
            </a:extLst>
          </p:cNvPr>
          <p:cNvSpPr txBox="1"/>
          <p:nvPr/>
        </p:nvSpPr>
        <p:spPr>
          <a:xfrm>
            <a:off x="485391" y="1285935"/>
            <a:ext cx="408483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We are at 1500 </a:t>
            </a:r>
            <a: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rgbClr val="070706"/>
                </a:solidFill>
                <a:effectLst/>
                <a:latin typeface="Calibri" panose="020F0502020204030204" pitchFamily="34" charset="0"/>
              </a:rPr>
              <a:t>abstract</a:t>
            </a:r>
            <a: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s point right now!</a:t>
            </a:r>
            <a:endParaRPr kumimoji="0" lang="en-US" altLang="en-US" sz="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IPAC’23 had 2219 </a:t>
            </a:r>
            <a: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rgbClr val="070706"/>
                </a:solidFill>
                <a:effectLst/>
                <a:latin typeface="Calibri" panose="020F0502020204030204" pitchFamily="34" charset="0"/>
              </a:rPr>
              <a:t>abstract</a:t>
            </a:r>
            <a: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s.</a:t>
            </a:r>
            <a:endParaRPr kumimoji="0" lang="en-US" altLang="en-US" sz="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0D61614D-617B-0590-90BF-9A30459C3BB0}"/>
              </a:ext>
            </a:extLst>
          </p:cNvPr>
          <p:cNvCxnSpPr>
            <a:cxnSpLocks/>
          </p:cNvCxnSpPr>
          <p:nvPr/>
        </p:nvCxnSpPr>
        <p:spPr>
          <a:xfrm flipH="1" flipV="1">
            <a:off x="5523978" y="1285935"/>
            <a:ext cx="1540701" cy="1926991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BA3A3C7F-ED47-0644-14AF-A5C13AAC5CCE}"/>
              </a:ext>
            </a:extLst>
          </p:cNvPr>
          <p:cNvCxnSpPr/>
          <p:nvPr/>
        </p:nvCxnSpPr>
        <p:spPr>
          <a:xfrm flipV="1">
            <a:off x="8304756" y="2571750"/>
            <a:ext cx="0" cy="929275"/>
          </a:xfrm>
          <a:prstGeom prst="line">
            <a:avLst/>
          </a:prstGeom>
          <a:ln w="1905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664635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01B03EEC-702B-3E73-D311-482775CA8259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Final Tally of Abstract Submissions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2A61EDE-EF55-623B-A4FC-CE9F223239C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5716" y="812992"/>
            <a:ext cx="7252570" cy="4021434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011666DF-9531-DD5A-E690-4645F453B781}"/>
              </a:ext>
            </a:extLst>
          </p:cNvPr>
          <p:cNvSpPr txBox="1"/>
          <p:nvPr/>
        </p:nvSpPr>
        <p:spPr>
          <a:xfrm>
            <a:off x="1801859" y="1978579"/>
            <a:ext cx="3438740" cy="203132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l"/>
            <a:r>
              <a:rPr lang="en-US" sz="1400" b="1" dirty="0">
                <a:solidFill>
                  <a:srgbClr val="002E33"/>
                </a:solidFill>
                <a:latin typeface="Rockwell Nova" panose="02060503020205020403" pitchFamily="18" charset="0"/>
              </a:rPr>
              <a:t>1679 total</a:t>
            </a:r>
          </a:p>
          <a:p>
            <a:pPr algn="l"/>
            <a:r>
              <a:rPr lang="en-US" sz="1400" b="1" dirty="0">
                <a:solidFill>
                  <a:srgbClr val="002E33"/>
                </a:solidFill>
                <a:latin typeface="Rockwell Nova" panose="02060503020205020403" pitchFamily="18" charset="0"/>
              </a:rPr>
              <a:t>236 for the Student Poster Session</a:t>
            </a:r>
          </a:p>
          <a:p>
            <a:pPr algn="l"/>
            <a:r>
              <a:rPr lang="en-US" sz="1400" b="1" dirty="0">
                <a:solidFill>
                  <a:srgbClr val="002E33"/>
                </a:solidFill>
                <a:latin typeface="Rockwell Nova" panose="02060503020205020403" pitchFamily="18" charset="0"/>
              </a:rPr>
              <a:t>195 Grant Applications</a:t>
            </a:r>
          </a:p>
          <a:p>
            <a:pPr algn="l"/>
            <a:endParaRPr lang="en-US" sz="1400" b="1" dirty="0">
              <a:solidFill>
                <a:srgbClr val="002E33"/>
              </a:solidFill>
              <a:latin typeface="Rockwell Nova" panose="02060503020205020403" pitchFamily="18" charset="0"/>
            </a:endParaRPr>
          </a:p>
          <a:p>
            <a:r>
              <a:rPr lang="en-US" sz="1400" dirty="0">
                <a:solidFill>
                  <a:srgbClr val="002E33"/>
                </a:solidFill>
                <a:latin typeface="Rockwell Nova" panose="02060503020205020403" pitchFamily="18" charset="0"/>
              </a:rPr>
              <a:t>We reopened submission for a few days due to requests but did not advertise it ahead of time.</a:t>
            </a:r>
          </a:p>
          <a:p>
            <a:endParaRPr lang="en-US" sz="1400" dirty="0">
              <a:solidFill>
                <a:srgbClr val="002E33"/>
              </a:solidFill>
              <a:latin typeface="Rockwell Nova" panose="02060503020205020403" pitchFamily="18" charset="0"/>
            </a:endParaRPr>
          </a:p>
          <a:p>
            <a:r>
              <a:rPr lang="en-US" sz="1400" dirty="0">
                <a:solidFill>
                  <a:srgbClr val="002E33"/>
                </a:solidFill>
                <a:latin typeface="Rockwell Nova" panose="02060503020205020403" pitchFamily="18" charset="0"/>
              </a:rPr>
              <a:t>Closed on December 15</a:t>
            </a:r>
            <a:r>
              <a:rPr lang="en-US" sz="1400" baseline="30000" dirty="0">
                <a:solidFill>
                  <a:srgbClr val="002E33"/>
                </a:solidFill>
                <a:latin typeface="Rockwell Nova" panose="02060503020205020403" pitchFamily="18" charset="0"/>
              </a:rPr>
              <a:t>th</a:t>
            </a:r>
            <a:r>
              <a:rPr lang="en-US" sz="1400" b="1" dirty="0">
                <a:solidFill>
                  <a:srgbClr val="002E33"/>
                </a:solidFill>
                <a:latin typeface="Rockwell Nova" panose="02060503020205020403" pitchFamily="18" charset="0"/>
              </a:rPr>
              <a:t>.</a:t>
            </a:r>
            <a:endParaRPr lang="en-US" sz="1400" dirty="0">
              <a:solidFill>
                <a:srgbClr val="002E33"/>
              </a:solidFill>
              <a:latin typeface="Rockwell Nova" panose="020605030202050204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4102829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35DE595C-ED9B-09B5-CC21-E27A9AA9307A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Preparation for 3</a:t>
            </a:r>
            <a:r>
              <a:rPr lang="en-US" baseline="30000" dirty="0"/>
              <a:t>rd</a:t>
            </a:r>
            <a:r>
              <a:rPr lang="en-US" dirty="0"/>
              <a:t> SPC Meeting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90730C6-D475-9711-DD7A-0CDDEDD74AC8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lang="en-US" dirty="0"/>
              <a:t>We have received </a:t>
            </a:r>
            <a:r>
              <a:rPr lang="en-US" b="1" dirty="0"/>
              <a:t>1662 Valid Abstracts</a:t>
            </a:r>
            <a:r>
              <a:rPr lang="en-US" dirty="0"/>
              <a:t>. </a:t>
            </a:r>
          </a:p>
          <a:p>
            <a:r>
              <a:rPr lang="en-US" dirty="0"/>
              <a:t>December 25</a:t>
            </a:r>
            <a:r>
              <a:rPr lang="en-US" baseline="30000" dirty="0"/>
              <a:t>th</a:t>
            </a:r>
            <a:r>
              <a:rPr lang="en-US" dirty="0"/>
              <a:t>: SPC is asked to review abstracts for</a:t>
            </a:r>
            <a:br>
              <a:rPr lang="en-US" dirty="0"/>
            </a:br>
            <a:r>
              <a:rPr lang="en-US" dirty="0"/>
              <a:t>SPC3 preparation with January 5</a:t>
            </a:r>
            <a:r>
              <a:rPr lang="en-US" baseline="30000" dirty="0"/>
              <a:t>th</a:t>
            </a:r>
            <a:r>
              <a:rPr lang="en-US" dirty="0"/>
              <a:t>, 2024 deadline:</a:t>
            </a:r>
          </a:p>
          <a:p>
            <a:pPr lvl="1"/>
            <a:r>
              <a:rPr lang="en-US" dirty="0"/>
              <a:t>During this time, I am doing abstract QA;</a:t>
            </a:r>
          </a:p>
          <a:p>
            <a:pPr lvl="1"/>
            <a:r>
              <a:rPr lang="en-US" dirty="0"/>
              <a:t>My IPAC’25 colleagues have been doing QA as well;</a:t>
            </a:r>
          </a:p>
          <a:p>
            <a:r>
              <a:rPr lang="en-US" dirty="0"/>
              <a:t>December 28</a:t>
            </a:r>
            <a:r>
              <a:rPr lang="en-US" baseline="30000" dirty="0"/>
              <a:t>th</a:t>
            </a:r>
            <a:r>
              <a:rPr lang="en-US" dirty="0"/>
              <a:t>, Doctoral Student Award Nomination </a:t>
            </a:r>
            <a:br>
              <a:rPr lang="en-US" dirty="0"/>
            </a:br>
            <a:r>
              <a:rPr lang="en-US" dirty="0"/>
              <a:t>with February 15</a:t>
            </a:r>
            <a:r>
              <a:rPr lang="en-US" baseline="30000" dirty="0"/>
              <a:t>th</a:t>
            </a:r>
            <a:r>
              <a:rPr lang="en-US" dirty="0"/>
              <a:t>, 2024 deadline, email sent to all </a:t>
            </a:r>
            <a:br>
              <a:rPr lang="en-US" dirty="0"/>
            </a:br>
            <a:r>
              <a:rPr lang="en-US" dirty="0"/>
              <a:t>submitters.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2A4FEDE-8FB1-8900-CD73-9D252BA1ED0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08386" y="1142999"/>
            <a:ext cx="3123088" cy="36217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955110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73B0D990-C009-B0C2-259D-90564CE7847C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altLang="en-US" dirty="0"/>
              <a:t>Abstracts per region in different Main Classifications</a:t>
            </a: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78CA368B-546F-E74F-D953-0739BDB7B77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78051640"/>
              </p:ext>
            </p:extLst>
          </p:nvPr>
        </p:nvGraphicFramePr>
        <p:xfrm>
          <a:off x="751562" y="977813"/>
          <a:ext cx="7647141" cy="378208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724083">
                  <a:extLst>
                    <a:ext uri="{9D8B030D-6E8A-4147-A177-3AD203B41FA5}">
                      <a16:colId xmlns:a16="http://schemas.microsoft.com/office/drawing/2014/main" val="1332366922"/>
                    </a:ext>
                  </a:extLst>
                </a:gridCol>
                <a:gridCol w="1574411">
                  <a:extLst>
                    <a:ext uri="{9D8B030D-6E8A-4147-A177-3AD203B41FA5}">
                      <a16:colId xmlns:a16="http://schemas.microsoft.com/office/drawing/2014/main" val="2537324645"/>
                    </a:ext>
                  </a:extLst>
                </a:gridCol>
                <a:gridCol w="1541697">
                  <a:extLst>
                    <a:ext uri="{9D8B030D-6E8A-4147-A177-3AD203B41FA5}">
                      <a16:colId xmlns:a16="http://schemas.microsoft.com/office/drawing/2014/main" val="2132378176"/>
                    </a:ext>
                  </a:extLst>
                </a:gridCol>
                <a:gridCol w="1462362">
                  <a:extLst>
                    <a:ext uri="{9D8B030D-6E8A-4147-A177-3AD203B41FA5}">
                      <a16:colId xmlns:a16="http://schemas.microsoft.com/office/drawing/2014/main" val="1603701398"/>
                    </a:ext>
                  </a:extLst>
                </a:gridCol>
                <a:gridCol w="1344588">
                  <a:extLst>
                    <a:ext uri="{9D8B030D-6E8A-4147-A177-3AD203B41FA5}">
                      <a16:colId xmlns:a16="http://schemas.microsoft.com/office/drawing/2014/main" val="86455770"/>
                    </a:ext>
                  </a:extLst>
                </a:gridCol>
              </a:tblGrid>
              <a:tr h="378208">
                <a:tc>
                  <a:txBody>
                    <a:bodyPr/>
                    <a:lstStyle/>
                    <a:p>
                      <a:pPr marL="0" marR="0"/>
                      <a:r>
                        <a:rPr lang="en-US" sz="1200" kern="100">
                          <a:effectLst/>
                        </a:rPr>
                        <a:t>Classification</a:t>
                      </a:r>
                      <a:endParaRPr lang="en-U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/>
                      <a:r>
                        <a:rPr lang="en-US" sz="1200" kern="100">
                          <a:effectLst/>
                        </a:rPr>
                        <a:t>North America</a:t>
                      </a:r>
                      <a:endParaRPr lang="en-U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/>
                      <a:r>
                        <a:rPr lang="en-US" sz="1200" kern="100">
                          <a:effectLst/>
                        </a:rPr>
                        <a:t>Europe</a:t>
                      </a:r>
                      <a:endParaRPr lang="en-U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/>
                      <a:r>
                        <a:rPr lang="en-US" sz="1200" kern="100">
                          <a:effectLst/>
                        </a:rPr>
                        <a:t>Asia</a:t>
                      </a:r>
                      <a:endParaRPr lang="en-U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/>
                      <a:r>
                        <a:rPr lang="en-US" sz="1200" kern="100">
                          <a:effectLst/>
                        </a:rPr>
                        <a:t>Total</a:t>
                      </a:r>
                      <a:endParaRPr lang="en-U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655396599"/>
                  </a:ext>
                </a:extLst>
              </a:tr>
              <a:tr h="378208">
                <a:tc>
                  <a:txBody>
                    <a:bodyPr/>
                    <a:lstStyle/>
                    <a:p>
                      <a:pPr marL="0" marR="0"/>
                      <a:r>
                        <a:rPr lang="en-US" sz="1200" kern="100">
                          <a:effectLst/>
                        </a:rPr>
                        <a:t>MC1</a:t>
                      </a:r>
                      <a:endParaRPr lang="en-U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/>
                      <a:r>
                        <a:rPr lang="en-US" sz="1200" kern="100" dirty="0">
                          <a:effectLst/>
                        </a:rPr>
                        <a:t>112 (</a:t>
                      </a:r>
                      <a:r>
                        <a:rPr lang="en-US" sz="1200" kern="100" dirty="0">
                          <a:solidFill>
                            <a:srgbClr val="FF0000"/>
                          </a:solidFill>
                          <a:effectLst/>
                        </a:rPr>
                        <a:t>43.6%</a:t>
                      </a:r>
                      <a:r>
                        <a:rPr lang="en-US" sz="1200" kern="100" dirty="0">
                          <a:effectLst/>
                        </a:rPr>
                        <a:t>)</a:t>
                      </a:r>
                      <a:endParaRPr lang="en-US" sz="12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/>
                      <a:r>
                        <a:rPr lang="en-US" sz="1200" kern="100" dirty="0">
                          <a:effectLst/>
                        </a:rPr>
                        <a:t>96    (</a:t>
                      </a:r>
                      <a:r>
                        <a:rPr lang="en-US" sz="1200" kern="100" dirty="0">
                          <a:solidFill>
                            <a:srgbClr val="FF0000"/>
                          </a:solidFill>
                          <a:effectLst/>
                        </a:rPr>
                        <a:t>37.4%</a:t>
                      </a:r>
                      <a:r>
                        <a:rPr lang="en-US" sz="1200" kern="100" dirty="0">
                          <a:effectLst/>
                        </a:rPr>
                        <a:t>)</a:t>
                      </a:r>
                      <a:endParaRPr lang="en-US" sz="12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/>
                      <a:r>
                        <a:rPr lang="en-US" sz="1200" kern="100" dirty="0">
                          <a:effectLst/>
                        </a:rPr>
                        <a:t>49    (</a:t>
                      </a:r>
                      <a:r>
                        <a:rPr lang="en-US" sz="1200" kern="100" dirty="0">
                          <a:solidFill>
                            <a:srgbClr val="00B0F0"/>
                          </a:solidFill>
                          <a:effectLst/>
                        </a:rPr>
                        <a:t>19.1%</a:t>
                      </a:r>
                      <a:r>
                        <a:rPr lang="en-US" sz="1200" kern="100" dirty="0">
                          <a:effectLst/>
                        </a:rPr>
                        <a:t>)</a:t>
                      </a:r>
                      <a:endParaRPr lang="en-US" sz="12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/>
                      <a:r>
                        <a:rPr lang="en-US" sz="1200" kern="100">
                          <a:effectLst/>
                        </a:rPr>
                        <a:t>257    (15.4%)</a:t>
                      </a:r>
                      <a:endParaRPr lang="en-U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101835261"/>
                  </a:ext>
                </a:extLst>
              </a:tr>
              <a:tr h="378208">
                <a:tc>
                  <a:txBody>
                    <a:bodyPr/>
                    <a:lstStyle/>
                    <a:p>
                      <a:pPr marL="0" marR="0"/>
                      <a:r>
                        <a:rPr lang="en-US" sz="1200" kern="100">
                          <a:effectLst/>
                        </a:rPr>
                        <a:t>MC2</a:t>
                      </a:r>
                      <a:endParaRPr lang="en-U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/>
                      <a:r>
                        <a:rPr lang="en-US" sz="1200" kern="100" dirty="0">
                          <a:effectLst/>
                        </a:rPr>
                        <a:t>123 (</a:t>
                      </a:r>
                      <a:r>
                        <a:rPr lang="en-US" sz="1200" kern="100" dirty="0">
                          <a:solidFill>
                            <a:srgbClr val="00B0F0"/>
                          </a:solidFill>
                          <a:effectLst/>
                        </a:rPr>
                        <a:t>38.3%</a:t>
                      </a:r>
                      <a:r>
                        <a:rPr lang="en-US" sz="1200" kern="100" dirty="0">
                          <a:effectLst/>
                        </a:rPr>
                        <a:t>)</a:t>
                      </a:r>
                      <a:endParaRPr lang="en-US" sz="12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/>
                      <a:r>
                        <a:rPr lang="en-US" sz="1200" kern="100" dirty="0">
                          <a:effectLst/>
                        </a:rPr>
                        <a:t>108 (</a:t>
                      </a:r>
                      <a:r>
                        <a:rPr lang="en-US" sz="1200" kern="100" dirty="0">
                          <a:solidFill>
                            <a:srgbClr val="00B0F0"/>
                          </a:solidFill>
                          <a:effectLst/>
                        </a:rPr>
                        <a:t>33.6%</a:t>
                      </a:r>
                      <a:r>
                        <a:rPr lang="en-US" sz="1200" kern="100" dirty="0">
                          <a:effectLst/>
                        </a:rPr>
                        <a:t>)</a:t>
                      </a:r>
                      <a:endParaRPr lang="en-US" sz="12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/>
                      <a:r>
                        <a:rPr lang="en-US" sz="1200" kern="100" dirty="0">
                          <a:effectLst/>
                        </a:rPr>
                        <a:t>90    (</a:t>
                      </a:r>
                      <a:r>
                        <a:rPr lang="en-US" sz="1200" kern="100" dirty="0">
                          <a:solidFill>
                            <a:srgbClr val="FF0000"/>
                          </a:solidFill>
                          <a:effectLst/>
                        </a:rPr>
                        <a:t>28.0%</a:t>
                      </a:r>
                      <a:r>
                        <a:rPr lang="en-US" sz="1200" kern="100" dirty="0">
                          <a:effectLst/>
                        </a:rPr>
                        <a:t>)</a:t>
                      </a:r>
                      <a:endParaRPr lang="en-US" sz="12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/>
                      <a:r>
                        <a:rPr lang="en-US" sz="1200" kern="100">
                          <a:effectLst/>
                        </a:rPr>
                        <a:t>321    (19.3%)</a:t>
                      </a:r>
                      <a:endParaRPr lang="en-U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272189280"/>
                  </a:ext>
                </a:extLst>
              </a:tr>
              <a:tr h="378208">
                <a:tc>
                  <a:txBody>
                    <a:bodyPr/>
                    <a:lstStyle/>
                    <a:p>
                      <a:pPr marL="0" marR="0"/>
                      <a:r>
                        <a:rPr lang="en-US" sz="1200" kern="100">
                          <a:effectLst/>
                        </a:rPr>
                        <a:t>MC3</a:t>
                      </a:r>
                      <a:endParaRPr lang="en-U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/>
                      <a:r>
                        <a:rPr lang="en-US" sz="1200" kern="100" dirty="0">
                          <a:effectLst/>
                        </a:rPr>
                        <a:t>69    (</a:t>
                      </a:r>
                      <a:r>
                        <a:rPr lang="en-US" sz="1200" kern="100" dirty="0">
                          <a:solidFill>
                            <a:srgbClr val="FF0000"/>
                          </a:solidFill>
                          <a:effectLst/>
                        </a:rPr>
                        <a:t>61.6%</a:t>
                      </a:r>
                      <a:r>
                        <a:rPr lang="en-US" sz="1200" kern="100" dirty="0">
                          <a:effectLst/>
                        </a:rPr>
                        <a:t>)</a:t>
                      </a:r>
                      <a:endParaRPr lang="en-US" sz="12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/>
                      <a:r>
                        <a:rPr lang="en-US" sz="1200" kern="100" dirty="0">
                          <a:effectLst/>
                        </a:rPr>
                        <a:t>27    (</a:t>
                      </a:r>
                      <a:r>
                        <a:rPr lang="en-US" sz="1200" kern="100" dirty="0">
                          <a:solidFill>
                            <a:srgbClr val="00B0F0"/>
                          </a:solidFill>
                          <a:effectLst/>
                        </a:rPr>
                        <a:t>24.1%</a:t>
                      </a:r>
                      <a:r>
                        <a:rPr lang="en-US" sz="1200" kern="100" dirty="0">
                          <a:effectLst/>
                        </a:rPr>
                        <a:t>)</a:t>
                      </a:r>
                      <a:endParaRPr lang="en-US" sz="12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/>
                      <a:r>
                        <a:rPr lang="en-US" sz="1200" kern="100" dirty="0">
                          <a:effectLst/>
                        </a:rPr>
                        <a:t>16    (</a:t>
                      </a:r>
                      <a:r>
                        <a:rPr lang="en-US" sz="1200" kern="100" dirty="0">
                          <a:solidFill>
                            <a:srgbClr val="00B0F0"/>
                          </a:solidFill>
                          <a:effectLst/>
                        </a:rPr>
                        <a:t>14.3%</a:t>
                      </a:r>
                      <a:r>
                        <a:rPr lang="en-US" sz="1200" kern="100" dirty="0">
                          <a:effectLst/>
                        </a:rPr>
                        <a:t>)</a:t>
                      </a:r>
                      <a:endParaRPr lang="en-US" sz="12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/>
                      <a:r>
                        <a:rPr lang="en-US" sz="1200" kern="100">
                          <a:effectLst/>
                        </a:rPr>
                        <a:t>112    (  6.7%)</a:t>
                      </a:r>
                      <a:endParaRPr lang="en-U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914337799"/>
                  </a:ext>
                </a:extLst>
              </a:tr>
              <a:tr h="378208">
                <a:tc>
                  <a:txBody>
                    <a:bodyPr/>
                    <a:lstStyle/>
                    <a:p>
                      <a:pPr marL="0" marR="0"/>
                      <a:r>
                        <a:rPr lang="en-US" sz="1200" kern="100">
                          <a:effectLst/>
                        </a:rPr>
                        <a:t>MC4</a:t>
                      </a:r>
                      <a:endParaRPr lang="en-U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/>
                      <a:r>
                        <a:rPr lang="en-US" sz="1200" kern="100" dirty="0">
                          <a:effectLst/>
                        </a:rPr>
                        <a:t>43    (</a:t>
                      </a:r>
                      <a:r>
                        <a:rPr lang="en-US" sz="1200" kern="100" dirty="0">
                          <a:solidFill>
                            <a:srgbClr val="00B0F0"/>
                          </a:solidFill>
                          <a:effectLst/>
                        </a:rPr>
                        <a:t>38.1%</a:t>
                      </a:r>
                      <a:r>
                        <a:rPr lang="en-US" sz="1200" kern="100" dirty="0">
                          <a:effectLst/>
                        </a:rPr>
                        <a:t>)</a:t>
                      </a:r>
                      <a:endParaRPr lang="en-US" sz="12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/>
                      <a:r>
                        <a:rPr lang="en-US" sz="1200" kern="100" dirty="0">
                          <a:effectLst/>
                        </a:rPr>
                        <a:t>55    (</a:t>
                      </a:r>
                      <a:r>
                        <a:rPr lang="en-US" sz="1200" kern="100" dirty="0">
                          <a:solidFill>
                            <a:srgbClr val="FF0000"/>
                          </a:solidFill>
                          <a:effectLst/>
                        </a:rPr>
                        <a:t>48.7%</a:t>
                      </a:r>
                      <a:r>
                        <a:rPr lang="en-US" sz="1200" kern="100" dirty="0">
                          <a:effectLst/>
                        </a:rPr>
                        <a:t>)</a:t>
                      </a:r>
                      <a:endParaRPr lang="en-US" sz="12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/>
                      <a:r>
                        <a:rPr lang="en-US" sz="1200" kern="100" dirty="0">
                          <a:effectLst/>
                        </a:rPr>
                        <a:t>15    (</a:t>
                      </a:r>
                      <a:r>
                        <a:rPr lang="en-US" sz="1200" kern="100" dirty="0">
                          <a:solidFill>
                            <a:srgbClr val="00B0F0"/>
                          </a:solidFill>
                          <a:effectLst/>
                        </a:rPr>
                        <a:t>13.3%</a:t>
                      </a:r>
                      <a:r>
                        <a:rPr lang="en-US" sz="1200" kern="100" dirty="0">
                          <a:effectLst/>
                        </a:rPr>
                        <a:t>)</a:t>
                      </a:r>
                      <a:endParaRPr lang="en-US" sz="12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/>
                      <a:r>
                        <a:rPr lang="en-US" sz="1200" kern="100">
                          <a:effectLst/>
                        </a:rPr>
                        <a:t>113    (  6.8%)</a:t>
                      </a:r>
                      <a:endParaRPr lang="en-U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982847685"/>
                  </a:ext>
                </a:extLst>
              </a:tr>
              <a:tr h="378208">
                <a:tc>
                  <a:txBody>
                    <a:bodyPr/>
                    <a:lstStyle/>
                    <a:p>
                      <a:pPr marL="0" marR="0"/>
                      <a:r>
                        <a:rPr lang="en-US" sz="1200" kern="100">
                          <a:effectLst/>
                        </a:rPr>
                        <a:t>MC5</a:t>
                      </a:r>
                      <a:endParaRPr lang="en-U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/>
                      <a:r>
                        <a:rPr lang="en-US" sz="1200" kern="100" dirty="0">
                          <a:effectLst/>
                        </a:rPr>
                        <a:t>121 (</a:t>
                      </a:r>
                      <a:r>
                        <a:rPr lang="en-US" sz="1200" kern="100" dirty="0">
                          <a:solidFill>
                            <a:srgbClr val="FF0000"/>
                          </a:solidFill>
                          <a:effectLst/>
                        </a:rPr>
                        <a:t>47.5%</a:t>
                      </a:r>
                      <a:r>
                        <a:rPr lang="en-US" sz="1200" kern="100" dirty="0">
                          <a:effectLst/>
                        </a:rPr>
                        <a:t>)</a:t>
                      </a:r>
                      <a:endParaRPr lang="en-US" sz="12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/>
                      <a:r>
                        <a:rPr lang="en-US" sz="1200" kern="100" dirty="0">
                          <a:effectLst/>
                        </a:rPr>
                        <a:t>102 (</a:t>
                      </a:r>
                      <a:r>
                        <a:rPr lang="en-US" sz="1200" kern="100" dirty="0">
                          <a:solidFill>
                            <a:srgbClr val="FF0000"/>
                          </a:solidFill>
                          <a:effectLst/>
                        </a:rPr>
                        <a:t>40.0%</a:t>
                      </a:r>
                      <a:r>
                        <a:rPr lang="en-US" sz="1200" kern="100" dirty="0">
                          <a:effectLst/>
                        </a:rPr>
                        <a:t>)</a:t>
                      </a:r>
                      <a:endParaRPr lang="en-US" sz="12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/>
                      <a:r>
                        <a:rPr lang="en-US" sz="1200" kern="100" dirty="0">
                          <a:effectLst/>
                        </a:rPr>
                        <a:t>32    (</a:t>
                      </a:r>
                      <a:r>
                        <a:rPr lang="en-US" sz="1200" kern="100" dirty="0">
                          <a:solidFill>
                            <a:srgbClr val="00B0F0"/>
                          </a:solidFill>
                          <a:effectLst/>
                        </a:rPr>
                        <a:t>12.5%</a:t>
                      </a:r>
                      <a:r>
                        <a:rPr lang="en-US" sz="1200" kern="100" dirty="0">
                          <a:effectLst/>
                        </a:rPr>
                        <a:t>)</a:t>
                      </a:r>
                      <a:endParaRPr lang="en-US" sz="12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/>
                      <a:r>
                        <a:rPr lang="en-US" sz="1200" kern="100">
                          <a:effectLst/>
                        </a:rPr>
                        <a:t>255    (15.3%)</a:t>
                      </a:r>
                      <a:endParaRPr lang="en-U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348762679"/>
                  </a:ext>
                </a:extLst>
              </a:tr>
              <a:tr h="378208">
                <a:tc>
                  <a:txBody>
                    <a:bodyPr/>
                    <a:lstStyle/>
                    <a:p>
                      <a:pPr marL="0" marR="0"/>
                      <a:r>
                        <a:rPr lang="en-US" sz="1200" kern="100">
                          <a:effectLst/>
                        </a:rPr>
                        <a:t>MC6</a:t>
                      </a:r>
                      <a:endParaRPr lang="en-U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/>
                      <a:r>
                        <a:rPr lang="en-US" sz="1200" kern="100" dirty="0">
                          <a:effectLst/>
                        </a:rPr>
                        <a:t>108 (</a:t>
                      </a:r>
                      <a:r>
                        <a:rPr lang="en-US" sz="1200" kern="100" dirty="0">
                          <a:solidFill>
                            <a:srgbClr val="00B0F0"/>
                          </a:solidFill>
                          <a:effectLst/>
                        </a:rPr>
                        <a:t>39.9%</a:t>
                      </a:r>
                      <a:r>
                        <a:rPr lang="en-US" sz="1200" kern="100" dirty="0">
                          <a:effectLst/>
                        </a:rPr>
                        <a:t>)</a:t>
                      </a:r>
                      <a:endParaRPr lang="en-US" sz="12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/>
                      <a:r>
                        <a:rPr lang="en-US" sz="1200" kern="100" dirty="0">
                          <a:effectLst/>
                        </a:rPr>
                        <a:t>106 (</a:t>
                      </a:r>
                      <a:r>
                        <a:rPr lang="en-US" sz="1200" kern="100" dirty="0">
                          <a:solidFill>
                            <a:srgbClr val="FF0000"/>
                          </a:solidFill>
                          <a:effectLst/>
                        </a:rPr>
                        <a:t>39.1%</a:t>
                      </a:r>
                      <a:r>
                        <a:rPr lang="en-US" sz="1200" kern="100" dirty="0">
                          <a:effectLst/>
                        </a:rPr>
                        <a:t>)</a:t>
                      </a:r>
                      <a:endParaRPr lang="en-US" sz="12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/>
                      <a:r>
                        <a:rPr lang="en-US" sz="1200" kern="100" dirty="0">
                          <a:effectLst/>
                        </a:rPr>
                        <a:t>57    (</a:t>
                      </a:r>
                      <a:r>
                        <a:rPr lang="en-US" sz="1200" kern="100" dirty="0">
                          <a:solidFill>
                            <a:srgbClr val="00B0F0"/>
                          </a:solidFill>
                          <a:effectLst/>
                        </a:rPr>
                        <a:t>21.0%</a:t>
                      </a:r>
                      <a:r>
                        <a:rPr lang="en-US" sz="1200" kern="100" dirty="0">
                          <a:effectLst/>
                        </a:rPr>
                        <a:t>)</a:t>
                      </a:r>
                      <a:endParaRPr lang="en-US" sz="12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/>
                      <a:r>
                        <a:rPr lang="en-US" sz="1200" kern="100">
                          <a:effectLst/>
                        </a:rPr>
                        <a:t>271    (16.3%)</a:t>
                      </a:r>
                      <a:endParaRPr lang="en-U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001187941"/>
                  </a:ext>
                </a:extLst>
              </a:tr>
              <a:tr h="378208">
                <a:tc>
                  <a:txBody>
                    <a:bodyPr/>
                    <a:lstStyle/>
                    <a:p>
                      <a:pPr marL="0" marR="0"/>
                      <a:r>
                        <a:rPr lang="en-US" sz="1200" kern="100">
                          <a:effectLst/>
                        </a:rPr>
                        <a:t>MC7</a:t>
                      </a:r>
                      <a:endParaRPr lang="en-U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/>
                      <a:r>
                        <a:rPr lang="en-US" sz="1200" kern="100" dirty="0">
                          <a:effectLst/>
                        </a:rPr>
                        <a:t>109 (</a:t>
                      </a:r>
                      <a:r>
                        <a:rPr lang="en-US" sz="1200" kern="100" dirty="0">
                          <a:solidFill>
                            <a:srgbClr val="00B0F0"/>
                          </a:solidFill>
                          <a:effectLst/>
                        </a:rPr>
                        <a:t>39.6%</a:t>
                      </a:r>
                      <a:r>
                        <a:rPr lang="en-US" sz="1200" kern="100" dirty="0">
                          <a:effectLst/>
                        </a:rPr>
                        <a:t>)</a:t>
                      </a:r>
                      <a:endParaRPr lang="en-US" sz="12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/>
                      <a:r>
                        <a:rPr lang="en-US" sz="1200" kern="100" dirty="0">
                          <a:effectLst/>
                        </a:rPr>
                        <a:t>93    (</a:t>
                      </a:r>
                      <a:r>
                        <a:rPr lang="en-US" sz="1200" kern="100" dirty="0">
                          <a:solidFill>
                            <a:srgbClr val="00B0F0"/>
                          </a:solidFill>
                          <a:effectLst/>
                        </a:rPr>
                        <a:t>33.8%</a:t>
                      </a:r>
                      <a:r>
                        <a:rPr lang="en-US" sz="1200" kern="100" dirty="0">
                          <a:effectLst/>
                        </a:rPr>
                        <a:t>)</a:t>
                      </a:r>
                      <a:endParaRPr lang="en-US" sz="12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/>
                      <a:r>
                        <a:rPr lang="en-US" sz="1200" kern="100" dirty="0">
                          <a:effectLst/>
                        </a:rPr>
                        <a:t>73    (</a:t>
                      </a:r>
                      <a:r>
                        <a:rPr lang="en-US" sz="1200" kern="100" dirty="0">
                          <a:solidFill>
                            <a:srgbClr val="FF0000"/>
                          </a:solidFill>
                          <a:effectLst/>
                        </a:rPr>
                        <a:t>26.5%</a:t>
                      </a:r>
                      <a:r>
                        <a:rPr lang="en-US" sz="1200" kern="100" dirty="0">
                          <a:effectLst/>
                        </a:rPr>
                        <a:t>)</a:t>
                      </a:r>
                      <a:endParaRPr lang="en-US" sz="12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/>
                      <a:r>
                        <a:rPr lang="en-US" sz="1200" kern="100">
                          <a:effectLst/>
                        </a:rPr>
                        <a:t>275    (16.5%)</a:t>
                      </a:r>
                      <a:endParaRPr lang="en-U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062440188"/>
                  </a:ext>
                </a:extLst>
              </a:tr>
              <a:tr h="378208">
                <a:tc>
                  <a:txBody>
                    <a:bodyPr/>
                    <a:lstStyle/>
                    <a:p>
                      <a:pPr marL="0" marR="0"/>
                      <a:r>
                        <a:rPr lang="en-US" sz="1200" kern="100">
                          <a:effectLst/>
                        </a:rPr>
                        <a:t>MC8</a:t>
                      </a:r>
                      <a:endParaRPr lang="en-U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/>
                      <a:r>
                        <a:rPr lang="en-US" sz="1200" kern="100" dirty="0">
                          <a:effectLst/>
                        </a:rPr>
                        <a:t>18    (</a:t>
                      </a:r>
                      <a:r>
                        <a:rPr lang="en-US" sz="1200" kern="100" dirty="0">
                          <a:solidFill>
                            <a:srgbClr val="00B0F0"/>
                          </a:solidFill>
                          <a:effectLst/>
                        </a:rPr>
                        <a:t>30.0%</a:t>
                      </a:r>
                      <a:r>
                        <a:rPr lang="en-US" sz="1200" kern="100" dirty="0">
                          <a:effectLst/>
                        </a:rPr>
                        <a:t>)</a:t>
                      </a:r>
                      <a:endParaRPr lang="en-US" sz="12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/>
                      <a:r>
                        <a:rPr lang="en-US" sz="1200" kern="100" dirty="0">
                          <a:effectLst/>
                        </a:rPr>
                        <a:t>24    (</a:t>
                      </a:r>
                      <a:r>
                        <a:rPr lang="en-US" sz="1200" kern="100" dirty="0">
                          <a:solidFill>
                            <a:srgbClr val="FF0000"/>
                          </a:solidFill>
                          <a:effectLst/>
                        </a:rPr>
                        <a:t>40.0%</a:t>
                      </a:r>
                      <a:r>
                        <a:rPr lang="en-US" sz="1200" kern="100" dirty="0">
                          <a:effectLst/>
                        </a:rPr>
                        <a:t>)</a:t>
                      </a:r>
                      <a:endParaRPr lang="en-US" sz="12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/>
                      <a:r>
                        <a:rPr lang="en-US" sz="1200" kern="100" dirty="0">
                          <a:effectLst/>
                        </a:rPr>
                        <a:t>18    (</a:t>
                      </a:r>
                      <a:r>
                        <a:rPr lang="en-US" sz="1200" kern="100" dirty="0">
                          <a:solidFill>
                            <a:srgbClr val="FF0000"/>
                          </a:solidFill>
                          <a:effectLst/>
                        </a:rPr>
                        <a:t>30.0%</a:t>
                      </a:r>
                      <a:r>
                        <a:rPr lang="en-US" sz="1200" kern="100" dirty="0">
                          <a:effectLst/>
                        </a:rPr>
                        <a:t>)</a:t>
                      </a:r>
                      <a:endParaRPr lang="en-US" sz="12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/>
                      <a:r>
                        <a:rPr lang="en-US" sz="1200" kern="100">
                          <a:effectLst/>
                        </a:rPr>
                        <a:t>60       (  3.6%)</a:t>
                      </a:r>
                      <a:endParaRPr lang="en-U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565438985"/>
                  </a:ext>
                </a:extLst>
              </a:tr>
              <a:tr h="378208">
                <a:tc>
                  <a:txBody>
                    <a:bodyPr/>
                    <a:lstStyle/>
                    <a:p>
                      <a:pPr marL="0" marR="0"/>
                      <a:r>
                        <a:rPr lang="en-US" sz="1200" kern="100">
                          <a:effectLst/>
                        </a:rPr>
                        <a:t>All</a:t>
                      </a:r>
                      <a:endParaRPr lang="en-U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/>
                      <a:r>
                        <a:rPr lang="en-US" sz="1200" kern="100">
                          <a:effectLst/>
                        </a:rPr>
                        <a:t>703 (42.2%)</a:t>
                      </a:r>
                      <a:endParaRPr lang="en-U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/>
                      <a:r>
                        <a:rPr lang="en-US" sz="1200" kern="100">
                          <a:effectLst/>
                        </a:rPr>
                        <a:t>611 (36.7%)</a:t>
                      </a:r>
                      <a:endParaRPr lang="en-U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/>
                      <a:r>
                        <a:rPr lang="en-US" sz="1200" kern="100">
                          <a:effectLst/>
                        </a:rPr>
                        <a:t>350 (21.0%)</a:t>
                      </a:r>
                      <a:endParaRPr lang="en-US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/>
                      <a:r>
                        <a:rPr lang="en-US" sz="1200" kern="100" dirty="0">
                          <a:effectLst/>
                        </a:rPr>
                        <a:t>1664  (100%)</a:t>
                      </a:r>
                      <a:endParaRPr lang="en-US" sz="12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53207241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0374242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F4AF40A-64C6-21DB-79FB-A8F3665F8EA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>
            <a:extLst>
              <a:ext uri="{FF2B5EF4-FFF2-40B4-BE49-F238E27FC236}">
                <a16:creationId xmlns:a16="http://schemas.microsoft.com/office/drawing/2014/main" id="{E56E7AB1-FEE3-BB47-DE50-4C949A017BB3}"/>
              </a:ext>
            </a:extLst>
          </p:cNvPr>
          <p:cNvGrpSpPr/>
          <p:nvPr/>
        </p:nvGrpSpPr>
        <p:grpSpPr>
          <a:xfrm>
            <a:off x="101599" y="539750"/>
            <a:ext cx="6096000" cy="4064000"/>
            <a:chOff x="1524000" y="539750"/>
            <a:chExt cx="6096000" cy="4064000"/>
          </a:xfrm>
        </p:grpSpPr>
        <p:graphicFrame>
          <p:nvGraphicFramePr>
            <p:cNvPr id="2" name="Diagram 1">
              <a:extLst>
                <a:ext uri="{FF2B5EF4-FFF2-40B4-BE49-F238E27FC236}">
                  <a16:creationId xmlns:a16="http://schemas.microsoft.com/office/drawing/2014/main" id="{9E6447EF-F309-9FD9-CF65-C60646734BF5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1097348355"/>
                </p:ext>
              </p:extLst>
            </p:nvPr>
          </p:nvGraphicFramePr>
          <p:xfrm>
            <a:off x="1524000" y="539750"/>
            <a:ext cx="6096000" cy="4064000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2" r:lo="rId3" r:qs="rId4" r:cs="rId5"/>
            </a:graphicData>
          </a:graphic>
        </p:graphicFrame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09CBC0A6-19C9-285C-8910-5D195C4AF3A6}"/>
                </a:ext>
              </a:extLst>
            </p:cNvPr>
            <p:cNvSpPr txBox="1"/>
            <p:nvPr/>
          </p:nvSpPr>
          <p:spPr>
            <a:xfrm>
              <a:off x="1893454" y="3814618"/>
              <a:ext cx="67999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C-3m</a:t>
              </a:r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AD00C6DF-B342-82BD-B2D5-880D9C213894}"/>
                </a:ext>
              </a:extLst>
            </p:cNvPr>
            <p:cNvSpPr txBox="1"/>
            <p:nvPr/>
          </p:nvSpPr>
          <p:spPr>
            <a:xfrm>
              <a:off x="2244436" y="2858654"/>
              <a:ext cx="67999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C-4m</a:t>
              </a: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19A10F0A-1000-D8B8-0D53-C2DC6E9262CF}"/>
                </a:ext>
              </a:extLst>
            </p:cNvPr>
            <p:cNvSpPr txBox="1"/>
            <p:nvPr/>
          </p:nvSpPr>
          <p:spPr>
            <a:xfrm>
              <a:off x="2216726" y="1999668"/>
              <a:ext cx="67999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C-5m</a:t>
              </a: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DC8CC7CF-4EBF-4EC7-4FCC-870421AED35E}"/>
                </a:ext>
              </a:extLst>
            </p:cNvPr>
            <p:cNvSpPr txBox="1"/>
            <p:nvPr/>
          </p:nvSpPr>
          <p:spPr>
            <a:xfrm>
              <a:off x="1851892" y="1154538"/>
              <a:ext cx="67999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C-6m</a:t>
              </a:r>
            </a:p>
          </p:txBody>
        </p:sp>
      </p:grpSp>
      <p:pic>
        <p:nvPicPr>
          <p:cNvPr id="10" name="Picture 9">
            <a:extLst>
              <a:ext uri="{FF2B5EF4-FFF2-40B4-BE49-F238E27FC236}">
                <a16:creationId xmlns:a16="http://schemas.microsoft.com/office/drawing/2014/main" id="{06EFB7AF-7270-90D8-82D3-60DB6A19EE01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/>
          <a:stretch/>
        </p:blipFill>
        <p:spPr>
          <a:xfrm>
            <a:off x="5754829" y="1011174"/>
            <a:ext cx="3121152" cy="31211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718459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6CED47BD-E21A-9B7B-FA25-33F0142572A5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Insights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D699530-FEDC-F5A2-CA21-83743F96980A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lang="en-US" dirty="0"/>
              <a:t>January 6</a:t>
            </a:r>
            <a:r>
              <a:rPr lang="en-US" baseline="30000" dirty="0"/>
              <a:t>th</a:t>
            </a:r>
            <a:r>
              <a:rPr lang="en-US" dirty="0"/>
              <a:t>, 2024: remind SPC to finish their reviews or ask for extension before SS starts generating reports for SPC3 on January 11</a:t>
            </a:r>
            <a:r>
              <a:rPr lang="en-US" baseline="30000" dirty="0"/>
              <a:t>th;</a:t>
            </a:r>
            <a:endParaRPr lang="en-US" dirty="0"/>
          </a:p>
          <a:p>
            <a:r>
              <a:rPr lang="en-US" dirty="0"/>
              <a:t>January 8</a:t>
            </a:r>
            <a:r>
              <a:rPr lang="en-US" baseline="30000" dirty="0"/>
              <a:t>th</a:t>
            </a:r>
            <a:r>
              <a:rPr lang="en-US" dirty="0"/>
              <a:t>: generate Excel reports per each MC with vote counts and ask SPC coordinators to prepare proposals for SPC3;</a:t>
            </a:r>
          </a:p>
          <a:p>
            <a:r>
              <a:rPr lang="en-US" dirty="0"/>
              <a:t>January 9</a:t>
            </a:r>
            <a:r>
              <a:rPr lang="en-US" baseline="30000" dirty="0"/>
              <a:t>th</a:t>
            </a:r>
            <a:r>
              <a:rPr lang="en-US" dirty="0"/>
              <a:t>: new votes came in, communicate updates to SPC coordinators;</a:t>
            </a:r>
          </a:p>
          <a:p>
            <a:r>
              <a:rPr lang="en-US" dirty="0"/>
              <a:t>SPC recommended changing MC tracks for some of the abstracts during SPC3 – had to do it overnight during SPC3!</a:t>
            </a:r>
          </a:p>
          <a:p>
            <a:r>
              <a:rPr lang="en-US" dirty="0"/>
              <a:t>January 17</a:t>
            </a:r>
            <a:r>
              <a:rPr lang="en-US" baseline="30000" dirty="0"/>
              <a:t>th</a:t>
            </a:r>
            <a:r>
              <a:rPr lang="en-US" dirty="0"/>
              <a:t>: Send invitations and receive responses from CO and promoting abstracts to Contributions and scheduling them.</a:t>
            </a:r>
          </a:p>
          <a:p>
            <a:r>
              <a:rPr lang="en-US" dirty="0"/>
              <a:t>January 22</a:t>
            </a:r>
            <a:r>
              <a:rPr lang="en-US" baseline="30000" dirty="0"/>
              <a:t>nd</a:t>
            </a:r>
            <a:r>
              <a:rPr lang="en-US" dirty="0"/>
              <a:t>: continue abstract QAs;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339412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A2BF944-DFFE-4DAF-A6EC-09A59EFDEE6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>
            <a:extLst>
              <a:ext uri="{FF2B5EF4-FFF2-40B4-BE49-F238E27FC236}">
                <a16:creationId xmlns:a16="http://schemas.microsoft.com/office/drawing/2014/main" id="{5E9C75E3-B243-EAEB-5863-BEAA3F07DBA1}"/>
              </a:ext>
            </a:extLst>
          </p:cNvPr>
          <p:cNvGrpSpPr/>
          <p:nvPr/>
        </p:nvGrpSpPr>
        <p:grpSpPr>
          <a:xfrm>
            <a:off x="101599" y="539750"/>
            <a:ext cx="6096000" cy="4064000"/>
            <a:chOff x="1524000" y="539750"/>
            <a:chExt cx="6096000" cy="4064000"/>
          </a:xfrm>
        </p:grpSpPr>
        <p:graphicFrame>
          <p:nvGraphicFramePr>
            <p:cNvPr id="2" name="Diagram 1">
              <a:extLst>
                <a:ext uri="{FF2B5EF4-FFF2-40B4-BE49-F238E27FC236}">
                  <a16:creationId xmlns:a16="http://schemas.microsoft.com/office/drawing/2014/main" id="{098CDF14-D1E1-7583-FC7F-BFA5894870B5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2276472248"/>
                </p:ext>
              </p:extLst>
            </p:nvPr>
          </p:nvGraphicFramePr>
          <p:xfrm>
            <a:off x="1524000" y="539750"/>
            <a:ext cx="6096000" cy="4064000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2" r:lo="rId3" r:qs="rId4" r:cs="rId5"/>
            </a:graphicData>
          </a:graphic>
        </p:graphicFrame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DD0D753A-931C-C5ED-1DF6-A6D496139AA1}"/>
                </a:ext>
              </a:extLst>
            </p:cNvPr>
            <p:cNvSpPr txBox="1"/>
            <p:nvPr/>
          </p:nvSpPr>
          <p:spPr>
            <a:xfrm>
              <a:off x="1893454" y="3814618"/>
              <a:ext cx="67999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C-2m</a:t>
              </a:r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74EE4DC7-AB24-FBD3-F24C-E0F095307D0C}"/>
                </a:ext>
              </a:extLst>
            </p:cNvPr>
            <p:cNvSpPr txBox="1"/>
            <p:nvPr/>
          </p:nvSpPr>
          <p:spPr>
            <a:xfrm>
              <a:off x="2244436" y="2858654"/>
              <a:ext cx="67999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C-3m</a:t>
              </a: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4E2D2BF9-DAB8-AAE0-0E42-97C935AA8390}"/>
                </a:ext>
              </a:extLst>
            </p:cNvPr>
            <p:cNvSpPr txBox="1"/>
            <p:nvPr/>
          </p:nvSpPr>
          <p:spPr>
            <a:xfrm>
              <a:off x="2216726" y="1999668"/>
              <a:ext cx="67999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C-4m</a:t>
              </a: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C065AD49-A741-FB1B-9F72-425A44046245}"/>
                </a:ext>
              </a:extLst>
            </p:cNvPr>
            <p:cNvSpPr txBox="1"/>
            <p:nvPr/>
          </p:nvSpPr>
          <p:spPr>
            <a:xfrm>
              <a:off x="1851892" y="1154538"/>
              <a:ext cx="67999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C-5m</a:t>
              </a:r>
            </a:p>
          </p:txBody>
        </p:sp>
      </p:grpSp>
      <p:pic>
        <p:nvPicPr>
          <p:cNvPr id="10" name="Picture 9">
            <a:extLst>
              <a:ext uri="{FF2B5EF4-FFF2-40B4-BE49-F238E27FC236}">
                <a16:creationId xmlns:a16="http://schemas.microsoft.com/office/drawing/2014/main" id="{D8234EE7-6C09-9BB3-72F5-5515BF16201E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/>
          <a:stretch/>
        </p:blipFill>
        <p:spPr>
          <a:xfrm>
            <a:off x="5754829" y="1011174"/>
            <a:ext cx="3121152" cy="31211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2104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F23CA1BC-BD1D-2408-9579-92AB2ABDC55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5735591" cy="4803732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3DA17590-DE56-F00E-5DF0-6189AC29E6D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24541" y="339767"/>
            <a:ext cx="3830814" cy="1332457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4A1F2EAC-01D3-5FD4-CE73-CD1D9B3FFDD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92166" y="1672224"/>
            <a:ext cx="3132836" cy="31328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978616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46BAC43C-102C-6C53-0AF4-C2C57D2F0AE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Insights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449F442-853E-8B4A-220F-50D5DDFAC516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lang="en-US" dirty="0"/>
              <a:t>February 6</a:t>
            </a:r>
            <a:r>
              <a:rPr lang="en-US" baseline="30000" dirty="0"/>
              <a:t>th</a:t>
            </a:r>
            <a:r>
              <a:rPr lang="en-US" dirty="0"/>
              <a:t>, 2024 to remind Contributed oral speakers to accept their talks;</a:t>
            </a:r>
          </a:p>
          <a:p>
            <a:r>
              <a:rPr lang="en-US" dirty="0"/>
              <a:t>February 8</a:t>
            </a:r>
            <a:r>
              <a:rPr lang="en-US" baseline="30000" dirty="0"/>
              <a:t>th</a:t>
            </a:r>
            <a:r>
              <a:rPr lang="en-US" dirty="0"/>
              <a:t>, populating Prize Session with talks;</a:t>
            </a:r>
          </a:p>
          <a:p>
            <a:r>
              <a:rPr lang="en-US" dirty="0"/>
              <a:t>February 19</a:t>
            </a:r>
            <a:r>
              <a:rPr lang="en-US" baseline="30000" dirty="0"/>
              <a:t>th</a:t>
            </a:r>
            <a:r>
              <a:rPr lang="en-US" dirty="0"/>
              <a:t>, notification about the status of abstracts to all authors;</a:t>
            </a:r>
          </a:p>
          <a:p>
            <a:r>
              <a:rPr lang="en-US" dirty="0"/>
              <a:t>February 21</a:t>
            </a:r>
            <a:r>
              <a:rPr lang="en-US" baseline="30000" dirty="0"/>
              <a:t>st</a:t>
            </a:r>
            <a:r>
              <a:rPr lang="en-US" dirty="0"/>
              <a:t>, working with SPC chair to arrange posters</a:t>
            </a:r>
          </a:p>
          <a:p>
            <a:r>
              <a:rPr lang="en-US" dirty="0"/>
              <a:t>February 24</a:t>
            </a:r>
            <a:r>
              <a:rPr lang="en-US" baseline="30000" dirty="0"/>
              <a:t>th</a:t>
            </a:r>
            <a:r>
              <a:rPr lang="en-US" dirty="0"/>
              <a:t>, converting abstracts to contributions and scheduling them!!!</a:t>
            </a:r>
          </a:p>
          <a:p>
            <a:r>
              <a:rPr lang="en-US" dirty="0"/>
              <a:t>February 27</a:t>
            </a:r>
            <a:r>
              <a:rPr lang="en-US" baseline="30000" dirty="0"/>
              <a:t>th</a:t>
            </a:r>
            <a:r>
              <a:rPr lang="en-US" dirty="0"/>
              <a:t>, Announcing Travel grants to Early Career Scientists with March 15</a:t>
            </a:r>
            <a:r>
              <a:rPr lang="en-US" baseline="30000" dirty="0"/>
              <a:t>th</a:t>
            </a:r>
            <a:r>
              <a:rPr lang="en-US" dirty="0"/>
              <a:t> deadline.</a:t>
            </a:r>
          </a:p>
          <a:p>
            <a:r>
              <a:rPr lang="en-US" dirty="0"/>
              <a:t>February 28</a:t>
            </a:r>
            <a:r>
              <a:rPr lang="en-US" baseline="30000" dirty="0"/>
              <a:t>th</a:t>
            </a:r>
            <a:r>
              <a:rPr lang="en-US" dirty="0"/>
              <a:t>, 2024 duplicating contributions to populate student poster session and adding field: </a:t>
            </a:r>
            <a:r>
              <a:rPr lang="en-US" dirty="0" err="1"/>
              <a:t>CAT_duplicate_of</a:t>
            </a:r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062016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79C7CC11-A358-6298-8C28-204E5E97603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How to distribute posters?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A17F34E-B0D6-2B8C-7B02-4D3DE4BAC88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2337" y="976981"/>
            <a:ext cx="8708816" cy="384048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1D7FFFF0-2291-09F7-C661-040D3A597860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4420646" y="2566726"/>
            <a:ext cx="2571750" cy="257175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F70256F6-2A54-D27E-9D15-F14B4DB89C96}"/>
              </a:ext>
            </a:extLst>
          </p:cNvPr>
          <p:cNvSpPr txBox="1"/>
          <p:nvPr/>
        </p:nvSpPr>
        <p:spPr>
          <a:xfrm>
            <a:off x="-43960" y="3384961"/>
            <a:ext cx="263083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Problem with poster code assignment using village system that prioritizes MC vs authors, so authors ended up all over the place!</a:t>
            </a:r>
          </a:p>
          <a:p>
            <a:r>
              <a:rPr lang="en-US" sz="1200" dirty="0">
                <a:hlinkClick r:id="rId4"/>
              </a:rPr>
              <a:t>https://www.jacow.org/Indico/Utilities</a:t>
            </a:r>
            <a:r>
              <a:rPr lang="en-US" sz="12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17422297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D3660ED-AC61-B012-CD8F-876E53EF50D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>
            <a:extLst>
              <a:ext uri="{FF2B5EF4-FFF2-40B4-BE49-F238E27FC236}">
                <a16:creationId xmlns:a16="http://schemas.microsoft.com/office/drawing/2014/main" id="{1AC4C8BD-6AF2-503D-F329-C5A7478EE141}"/>
              </a:ext>
            </a:extLst>
          </p:cNvPr>
          <p:cNvGrpSpPr/>
          <p:nvPr/>
        </p:nvGrpSpPr>
        <p:grpSpPr>
          <a:xfrm>
            <a:off x="101599" y="539750"/>
            <a:ext cx="6096000" cy="4064000"/>
            <a:chOff x="1524000" y="539750"/>
            <a:chExt cx="6096000" cy="4064000"/>
          </a:xfrm>
        </p:grpSpPr>
        <p:graphicFrame>
          <p:nvGraphicFramePr>
            <p:cNvPr id="2" name="Diagram 1">
              <a:extLst>
                <a:ext uri="{FF2B5EF4-FFF2-40B4-BE49-F238E27FC236}">
                  <a16:creationId xmlns:a16="http://schemas.microsoft.com/office/drawing/2014/main" id="{5F8D340D-72EB-2CA8-CD91-CF168B4C10C0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386956124"/>
                </p:ext>
              </p:extLst>
            </p:nvPr>
          </p:nvGraphicFramePr>
          <p:xfrm>
            <a:off x="1524000" y="539750"/>
            <a:ext cx="6096000" cy="4064000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2" r:lo="rId3" r:qs="rId4" r:cs="rId5"/>
            </a:graphicData>
          </a:graphic>
        </p:graphicFrame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2C7FE2C3-FCFE-38BF-A4ED-7EFD7C72A98E}"/>
                </a:ext>
              </a:extLst>
            </p:cNvPr>
            <p:cNvSpPr txBox="1"/>
            <p:nvPr/>
          </p:nvSpPr>
          <p:spPr>
            <a:xfrm>
              <a:off x="1893454" y="3814618"/>
              <a:ext cx="67999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C-1m</a:t>
              </a:r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47CB8D2F-D8FD-4143-B10D-88196CEEB6D2}"/>
                </a:ext>
              </a:extLst>
            </p:cNvPr>
            <p:cNvSpPr txBox="1"/>
            <p:nvPr/>
          </p:nvSpPr>
          <p:spPr>
            <a:xfrm>
              <a:off x="2244436" y="2858654"/>
              <a:ext cx="67999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C-2m</a:t>
              </a: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A58F5F1B-0371-6317-1EE3-418F6F95D649}"/>
                </a:ext>
              </a:extLst>
            </p:cNvPr>
            <p:cNvSpPr txBox="1"/>
            <p:nvPr/>
          </p:nvSpPr>
          <p:spPr>
            <a:xfrm>
              <a:off x="2216726" y="1999668"/>
              <a:ext cx="67999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C-3m</a:t>
              </a: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7AF1FD1F-82C6-DCB5-8957-EFF43EC66EBA}"/>
                </a:ext>
              </a:extLst>
            </p:cNvPr>
            <p:cNvSpPr txBox="1"/>
            <p:nvPr/>
          </p:nvSpPr>
          <p:spPr>
            <a:xfrm>
              <a:off x="1851892" y="1154538"/>
              <a:ext cx="67999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C-4m</a:t>
              </a:r>
            </a:p>
          </p:txBody>
        </p:sp>
      </p:grpSp>
      <p:pic>
        <p:nvPicPr>
          <p:cNvPr id="10" name="Picture 9">
            <a:extLst>
              <a:ext uri="{FF2B5EF4-FFF2-40B4-BE49-F238E27FC236}">
                <a16:creationId xmlns:a16="http://schemas.microsoft.com/office/drawing/2014/main" id="{454504EA-4E4C-DAE5-F439-20F163C02648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/>
          <a:stretch/>
        </p:blipFill>
        <p:spPr>
          <a:xfrm>
            <a:off x="5754829" y="1011174"/>
            <a:ext cx="3121152" cy="31211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0448746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70A70728-1CF3-BF43-59FA-F90064BCAF12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01F31C4-A637-1E70-C606-7459B02687BD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lang="en-US" dirty="0"/>
              <a:t>March 6</a:t>
            </a:r>
            <a:r>
              <a:rPr lang="en-US" baseline="30000" dirty="0"/>
              <a:t>th</a:t>
            </a:r>
            <a:r>
              <a:rPr lang="en-US" dirty="0"/>
              <a:t>, 2024 poster acceptance and scheduling has been announced. </a:t>
            </a:r>
          </a:p>
          <a:p>
            <a:r>
              <a:rPr lang="en-US" dirty="0"/>
              <a:t>March 7</a:t>
            </a:r>
            <a:r>
              <a:rPr lang="en-US" baseline="30000" dirty="0"/>
              <a:t>th</a:t>
            </a:r>
            <a:r>
              <a:rPr lang="en-US" dirty="0"/>
              <a:t>, 2024 requests to delete contributions started to come in</a:t>
            </a:r>
          </a:p>
          <a:p>
            <a:r>
              <a:rPr lang="en-US" dirty="0"/>
              <a:t>March 11</a:t>
            </a:r>
            <a:r>
              <a:rPr lang="en-US" baseline="30000" dirty="0"/>
              <a:t>th</a:t>
            </a:r>
            <a:r>
              <a:rPr lang="en-US" dirty="0"/>
              <a:t>, 2024 double check with students that they still want to present on Sunday.</a:t>
            </a:r>
          </a:p>
          <a:p>
            <a:r>
              <a:rPr lang="en-US" dirty="0"/>
              <a:t>Contributions deleted, abstracts withdrawn</a:t>
            </a:r>
          </a:p>
          <a:p>
            <a:r>
              <a:rPr lang="en-US" dirty="0"/>
              <a:t>March 13</a:t>
            </a:r>
            <a:r>
              <a:rPr lang="en-US" baseline="30000" dirty="0"/>
              <a:t>th</a:t>
            </a:r>
            <a:r>
              <a:rPr lang="en-US" dirty="0"/>
              <a:t>, remind that only one speaker per contribution!</a:t>
            </a:r>
          </a:p>
          <a:p>
            <a:r>
              <a:rPr lang="en-US" dirty="0"/>
              <a:t>March 27</a:t>
            </a:r>
            <a:r>
              <a:rPr lang="en-US" baseline="30000" dirty="0"/>
              <a:t>th</a:t>
            </a:r>
            <a:r>
              <a:rPr lang="en-US" dirty="0"/>
              <a:t>, remind that only one speaker per contribution!</a:t>
            </a:r>
          </a:p>
          <a:p>
            <a:r>
              <a:rPr lang="en-US" dirty="0"/>
              <a:t>April 15</a:t>
            </a:r>
            <a:r>
              <a:rPr lang="en-US" baseline="30000" dirty="0"/>
              <a:t>th</a:t>
            </a:r>
            <a:r>
              <a:rPr lang="en-US" dirty="0"/>
              <a:t>, remind that only one speaker per contribution!</a:t>
            </a:r>
          </a:p>
          <a:p>
            <a:r>
              <a:rPr lang="en-US" dirty="0"/>
              <a:t>Assigning codes to poster presentations</a:t>
            </a:r>
          </a:p>
        </p:txBody>
      </p:sp>
    </p:spTree>
    <p:extLst>
      <p:ext uri="{BB962C8B-B14F-4D97-AF65-F5344CB8AC3E}">
        <p14:creationId xmlns:p14="http://schemas.microsoft.com/office/powerpoint/2010/main" val="3586841337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0480CBE-A41A-71D8-6D36-FEE2C2FE75C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>
            <a:extLst>
              <a:ext uri="{FF2B5EF4-FFF2-40B4-BE49-F238E27FC236}">
                <a16:creationId xmlns:a16="http://schemas.microsoft.com/office/drawing/2014/main" id="{27C77A56-D6B6-F8EC-7626-E2F4B6875409}"/>
              </a:ext>
            </a:extLst>
          </p:cNvPr>
          <p:cNvGrpSpPr/>
          <p:nvPr/>
        </p:nvGrpSpPr>
        <p:grpSpPr>
          <a:xfrm>
            <a:off x="101599" y="539750"/>
            <a:ext cx="6096000" cy="4064000"/>
            <a:chOff x="1524000" y="539750"/>
            <a:chExt cx="6096000" cy="4064000"/>
          </a:xfrm>
        </p:grpSpPr>
        <p:graphicFrame>
          <p:nvGraphicFramePr>
            <p:cNvPr id="2" name="Diagram 1">
              <a:extLst>
                <a:ext uri="{FF2B5EF4-FFF2-40B4-BE49-F238E27FC236}">
                  <a16:creationId xmlns:a16="http://schemas.microsoft.com/office/drawing/2014/main" id="{D2BB5045-7337-4D6B-6577-9DEF18B0E092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1030787492"/>
                </p:ext>
              </p:extLst>
            </p:nvPr>
          </p:nvGraphicFramePr>
          <p:xfrm>
            <a:off x="1524000" y="539750"/>
            <a:ext cx="6096000" cy="4064000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2" r:lo="rId3" r:qs="rId4" r:cs="rId5"/>
            </a:graphicData>
          </a:graphic>
        </p:graphicFrame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5C3D8686-3747-1B63-B2EB-9A7DC33722BD}"/>
                </a:ext>
              </a:extLst>
            </p:cNvPr>
            <p:cNvSpPr txBox="1"/>
            <p:nvPr/>
          </p:nvSpPr>
          <p:spPr>
            <a:xfrm>
              <a:off x="1893454" y="3814618"/>
              <a:ext cx="73449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C-19d</a:t>
              </a:r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76822DF4-18B5-EE15-06DB-51A31E299DDB}"/>
                </a:ext>
              </a:extLst>
            </p:cNvPr>
            <p:cNvSpPr txBox="1"/>
            <p:nvPr/>
          </p:nvSpPr>
          <p:spPr>
            <a:xfrm>
              <a:off x="2244436" y="2858654"/>
              <a:ext cx="67999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C-1m</a:t>
              </a: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2646FD2C-9825-B735-4A41-AD827AE71BED}"/>
                </a:ext>
              </a:extLst>
            </p:cNvPr>
            <p:cNvSpPr txBox="1"/>
            <p:nvPr/>
          </p:nvSpPr>
          <p:spPr>
            <a:xfrm>
              <a:off x="2216726" y="1999668"/>
              <a:ext cx="67999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C-2m</a:t>
              </a: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F8D5D340-B40C-FEDB-94B3-566719558D5D}"/>
                </a:ext>
              </a:extLst>
            </p:cNvPr>
            <p:cNvSpPr txBox="1"/>
            <p:nvPr/>
          </p:nvSpPr>
          <p:spPr>
            <a:xfrm>
              <a:off x="1851892" y="1154538"/>
              <a:ext cx="67999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C-3m</a:t>
              </a:r>
            </a:p>
          </p:txBody>
        </p:sp>
      </p:grpSp>
      <p:pic>
        <p:nvPicPr>
          <p:cNvPr id="10" name="Picture 9">
            <a:extLst>
              <a:ext uri="{FF2B5EF4-FFF2-40B4-BE49-F238E27FC236}">
                <a16:creationId xmlns:a16="http://schemas.microsoft.com/office/drawing/2014/main" id="{0587663F-65E6-B26C-3343-6CBE7D73D5F7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/>
          <a:stretch/>
        </p:blipFill>
        <p:spPr>
          <a:xfrm>
            <a:off x="5754829" y="1011174"/>
            <a:ext cx="3121152" cy="31211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4699060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9892CB34-D6FC-D921-0C63-26B2CC0AEA45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Insights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F024033-12B6-DEBE-E99A-D4C74833FB7F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lang="en-US" dirty="0"/>
              <a:t>April 15</a:t>
            </a:r>
            <a:r>
              <a:rPr lang="en-US" baseline="30000" dirty="0"/>
              <a:t>th</a:t>
            </a:r>
            <a:r>
              <a:rPr lang="en-US" dirty="0"/>
              <a:t>:</a:t>
            </a:r>
          </a:p>
          <a:p>
            <a:pPr lvl="1"/>
            <a:r>
              <a:rPr lang="en-US" dirty="0"/>
              <a:t>Speak confirmation email, request of a short bio about yourself. Deadline is April 26</a:t>
            </a:r>
            <a:r>
              <a:rPr lang="en-US" baseline="30000" dirty="0"/>
              <a:t>th</a:t>
            </a:r>
            <a:r>
              <a:rPr lang="en-US" dirty="0"/>
              <a:t>;</a:t>
            </a:r>
          </a:p>
          <a:p>
            <a:pPr lvl="1"/>
            <a:r>
              <a:rPr lang="en-US" dirty="0"/>
              <a:t>Chair confirmation email;</a:t>
            </a:r>
          </a:p>
          <a:p>
            <a:pPr lvl="1"/>
            <a:r>
              <a:rPr lang="en-US" dirty="0"/>
              <a:t>Make sure that PURR and MEOW systems are setup.</a:t>
            </a:r>
          </a:p>
          <a:p>
            <a:r>
              <a:rPr lang="en-US" dirty="0"/>
              <a:t>April 24</a:t>
            </a:r>
            <a:r>
              <a:rPr lang="en-US" baseline="30000" dirty="0"/>
              <a:t>th</a:t>
            </a:r>
            <a:r>
              <a:rPr lang="en-US" dirty="0"/>
              <a:t>: sent the reminder to withdraw a contribution </a:t>
            </a:r>
            <a:r>
              <a:rPr lang="en-US" b="1" dirty="0"/>
              <a:t>by April 26th, 2024</a:t>
            </a:r>
            <a:r>
              <a:rPr lang="en-US" dirty="0"/>
              <a:t> if not able to present.</a:t>
            </a:r>
          </a:p>
          <a:p>
            <a:r>
              <a:rPr lang="en-US" dirty="0"/>
              <a:t>April 26</a:t>
            </a:r>
            <a:r>
              <a:rPr lang="en-US" baseline="30000" dirty="0"/>
              <a:t>th </a:t>
            </a:r>
            <a:r>
              <a:rPr lang="en-US" dirty="0"/>
              <a:t>and 29</a:t>
            </a:r>
            <a:r>
              <a:rPr lang="en-US" baseline="30000" dirty="0"/>
              <a:t>th</a:t>
            </a:r>
            <a:r>
              <a:rPr lang="en-US" dirty="0"/>
              <a:t>: Single speaker email reminder. We need to know how to space posters, so we need to know the presenter!</a:t>
            </a:r>
          </a:p>
          <a:p>
            <a:r>
              <a:rPr lang="en-US" dirty="0"/>
              <a:t>April 30</a:t>
            </a:r>
            <a:r>
              <a:rPr lang="en-US" baseline="30000" dirty="0"/>
              <a:t>th</a:t>
            </a:r>
            <a:r>
              <a:rPr lang="en-US" dirty="0"/>
              <a:t>: codes assigned again”.</a:t>
            </a:r>
          </a:p>
          <a:p>
            <a:r>
              <a:rPr lang="en-US" dirty="0"/>
              <a:t>April 30</a:t>
            </a:r>
            <a:r>
              <a:rPr lang="en-US" baseline="30000" dirty="0"/>
              <a:t>th</a:t>
            </a:r>
            <a:r>
              <a:rPr lang="en-US" dirty="0"/>
              <a:t>: paper and slide submission is open – no changes to codes!</a:t>
            </a:r>
          </a:p>
        </p:txBody>
      </p:sp>
    </p:spTree>
    <p:extLst>
      <p:ext uri="{BB962C8B-B14F-4D97-AF65-F5344CB8AC3E}">
        <p14:creationId xmlns:p14="http://schemas.microsoft.com/office/powerpoint/2010/main" val="2212521597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D14740B-3021-876F-6A00-98F96F7D5AC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>
            <a:extLst>
              <a:ext uri="{FF2B5EF4-FFF2-40B4-BE49-F238E27FC236}">
                <a16:creationId xmlns:a16="http://schemas.microsoft.com/office/drawing/2014/main" id="{28ABE91B-CB90-4BDE-0C3C-3A414B91A64D}"/>
              </a:ext>
            </a:extLst>
          </p:cNvPr>
          <p:cNvGrpSpPr/>
          <p:nvPr/>
        </p:nvGrpSpPr>
        <p:grpSpPr>
          <a:xfrm>
            <a:off x="101599" y="539750"/>
            <a:ext cx="6096000" cy="4064000"/>
            <a:chOff x="1524000" y="539750"/>
            <a:chExt cx="6096000" cy="4064000"/>
          </a:xfrm>
        </p:grpSpPr>
        <p:graphicFrame>
          <p:nvGraphicFramePr>
            <p:cNvPr id="2" name="Diagram 1">
              <a:extLst>
                <a:ext uri="{FF2B5EF4-FFF2-40B4-BE49-F238E27FC236}">
                  <a16:creationId xmlns:a16="http://schemas.microsoft.com/office/drawing/2014/main" id="{1A468725-BD02-48F4-40C7-8A207A93440D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3338204270"/>
                </p:ext>
              </p:extLst>
            </p:nvPr>
          </p:nvGraphicFramePr>
          <p:xfrm>
            <a:off x="1524000" y="539750"/>
            <a:ext cx="6096000" cy="4064000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2" r:lo="rId3" r:qs="rId4" r:cs="rId5"/>
            </a:graphicData>
          </a:graphic>
        </p:graphicFrame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3206D66A-57F5-ED1D-88FF-5357E57D1135}"/>
                </a:ext>
              </a:extLst>
            </p:cNvPr>
            <p:cNvSpPr txBox="1"/>
            <p:nvPr/>
          </p:nvSpPr>
          <p:spPr>
            <a:xfrm>
              <a:off x="1893454" y="3814618"/>
              <a:ext cx="61747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C-3d</a:t>
              </a:r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9EFAD001-D021-0C48-D686-37E85E314C3B}"/>
                </a:ext>
              </a:extLst>
            </p:cNvPr>
            <p:cNvSpPr txBox="1"/>
            <p:nvPr/>
          </p:nvSpPr>
          <p:spPr>
            <a:xfrm>
              <a:off x="2244436" y="2858654"/>
              <a:ext cx="73449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C-19d</a:t>
              </a: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18720487-7628-0F1B-DC66-38179899B140}"/>
                </a:ext>
              </a:extLst>
            </p:cNvPr>
            <p:cNvSpPr txBox="1"/>
            <p:nvPr/>
          </p:nvSpPr>
          <p:spPr>
            <a:xfrm>
              <a:off x="2216726" y="1999668"/>
              <a:ext cx="67999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C-1m</a:t>
              </a: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A0452CF3-3445-686A-4B25-75F93F68CCA5}"/>
                </a:ext>
              </a:extLst>
            </p:cNvPr>
            <p:cNvSpPr txBox="1"/>
            <p:nvPr/>
          </p:nvSpPr>
          <p:spPr>
            <a:xfrm>
              <a:off x="1851892" y="1154538"/>
              <a:ext cx="67999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C-2m</a:t>
              </a:r>
            </a:p>
          </p:txBody>
        </p:sp>
      </p:grpSp>
      <p:pic>
        <p:nvPicPr>
          <p:cNvPr id="10" name="Picture 9">
            <a:extLst>
              <a:ext uri="{FF2B5EF4-FFF2-40B4-BE49-F238E27FC236}">
                <a16:creationId xmlns:a16="http://schemas.microsoft.com/office/drawing/2014/main" id="{4D463DA7-907E-73DA-A775-D1994B14A189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/>
          <a:stretch/>
        </p:blipFill>
        <p:spPr>
          <a:xfrm>
            <a:off x="5754829" y="1011174"/>
            <a:ext cx="3121152" cy="31211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3813632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487946A9-8624-B8CA-165E-B3552A6EC26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Insights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7E703E-2214-6882-360C-A4186B947074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lang="en-US" dirty="0"/>
              <a:t>April 30</a:t>
            </a:r>
            <a:r>
              <a:rPr lang="en-US" baseline="30000" dirty="0"/>
              <a:t>th</a:t>
            </a:r>
            <a:r>
              <a:rPr lang="en-US" dirty="0"/>
              <a:t>: speaker confirmation and bio reminder again!</a:t>
            </a:r>
          </a:p>
          <a:p>
            <a:r>
              <a:rPr lang="en-US" dirty="0"/>
              <a:t>April 30</a:t>
            </a:r>
            <a:r>
              <a:rPr lang="en-US" baseline="30000" dirty="0"/>
              <a:t>th</a:t>
            </a:r>
            <a:r>
              <a:rPr lang="en-US" dirty="0"/>
              <a:t>: email announcement about paper submission!</a:t>
            </a:r>
          </a:p>
          <a:p>
            <a:r>
              <a:rPr lang="en-US" dirty="0"/>
              <a:t>May 5</a:t>
            </a:r>
            <a:r>
              <a:rPr lang="en-US" baseline="30000" dirty="0"/>
              <a:t>th</a:t>
            </a:r>
            <a:r>
              <a:rPr lang="en-US" dirty="0"/>
              <a:t>: reminder students that SUP posters do not publish contributions!</a:t>
            </a:r>
          </a:p>
          <a:p>
            <a:r>
              <a:rPr lang="en-US" dirty="0"/>
              <a:t>May 15</a:t>
            </a:r>
            <a:r>
              <a:rPr lang="en-US" baseline="30000" dirty="0"/>
              <a:t>th</a:t>
            </a:r>
            <a:r>
              <a:rPr lang="en-US" dirty="0"/>
              <a:t>: still confirming chairs for the sessions!</a:t>
            </a:r>
          </a:p>
          <a:p>
            <a:r>
              <a:rPr lang="en-US" dirty="0"/>
              <a:t>May 16</a:t>
            </a:r>
            <a:r>
              <a:rPr lang="en-US" baseline="30000" dirty="0"/>
              <a:t>th</a:t>
            </a:r>
            <a:r>
              <a:rPr lang="en-US" dirty="0"/>
              <a:t>: Final </a:t>
            </a:r>
            <a:r>
              <a:rPr lang="en-US" sz="1800" kern="1200" dirty="0">
                <a:latin typeface="+mn-lt"/>
              </a:rPr>
              <a:t>details for student events at IPAC’24!</a:t>
            </a:r>
            <a:endParaRPr lang="en-US" dirty="0"/>
          </a:p>
          <a:p>
            <a:r>
              <a:rPr lang="en-US" dirty="0"/>
              <a:t>May 16</a:t>
            </a:r>
            <a:r>
              <a:rPr lang="en-US" baseline="30000" dirty="0"/>
              <a:t>th</a:t>
            </a:r>
            <a:r>
              <a:rPr lang="en-US" dirty="0"/>
              <a:t>: Joined </a:t>
            </a:r>
            <a:r>
              <a:rPr lang="en-US" dirty="0" err="1"/>
              <a:t>JACoW</a:t>
            </a:r>
            <a:r>
              <a:rPr lang="en-US" dirty="0"/>
              <a:t> Editors in Nashville, TN!</a:t>
            </a:r>
          </a:p>
          <a:p>
            <a:r>
              <a:rPr lang="en-US" dirty="0"/>
              <a:t>May 18</a:t>
            </a:r>
            <a:r>
              <a:rPr lang="en-US" baseline="30000" dirty="0"/>
              <a:t>th</a:t>
            </a:r>
            <a:r>
              <a:rPr lang="en-US" dirty="0"/>
              <a:t>: still deleting contribution and withdrawing abstracts (22% final rate)!</a:t>
            </a:r>
          </a:p>
        </p:txBody>
      </p:sp>
    </p:spTree>
    <p:extLst>
      <p:ext uri="{BB962C8B-B14F-4D97-AF65-F5344CB8AC3E}">
        <p14:creationId xmlns:p14="http://schemas.microsoft.com/office/powerpoint/2010/main" val="3969370966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4D42B086-D906-B5E5-D383-516A64D315EB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11592" b="12271"/>
          <a:stretch/>
        </p:blipFill>
        <p:spPr>
          <a:xfrm rot="16200000">
            <a:off x="-384153" y="1247634"/>
            <a:ext cx="3219475" cy="245116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D43779A7-85B1-BED0-305C-D0B6CFE965F5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11592" b="12271"/>
          <a:stretch/>
        </p:blipFill>
        <p:spPr>
          <a:xfrm rot="5400000">
            <a:off x="6308680" y="1355704"/>
            <a:ext cx="3219475" cy="2451168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B2B3F7A6-E053-FBCF-A6B2-C3AED2DDB7F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95904" y="572965"/>
            <a:ext cx="4360985" cy="43609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540775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AD4483CE-FE4B-E060-955B-896C554085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General Statistics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AB678D9F-532B-9B47-3064-55691A890BF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992222"/>
            <a:ext cx="7886700" cy="3877435"/>
          </a:xfrm>
        </p:spPr>
        <p:txBody>
          <a:bodyPr>
            <a:normAutofit/>
          </a:bodyPr>
          <a:lstStyle/>
          <a:p>
            <a:r>
              <a:rPr lang="en-US" dirty="0"/>
              <a:t>Abstracts submitted by December deadline with a few late submissions was 1691;</a:t>
            </a:r>
          </a:p>
          <a:p>
            <a:r>
              <a:rPr lang="en-US" dirty="0"/>
              <a:t>As of May 21</a:t>
            </a:r>
            <a:r>
              <a:rPr lang="en-US" baseline="30000" dirty="0"/>
              <a:t>st</a:t>
            </a:r>
            <a:r>
              <a:rPr lang="en-US" dirty="0"/>
              <a:t> only 1329 abstracts (79% of total number) remains;</a:t>
            </a:r>
          </a:p>
          <a:p>
            <a:r>
              <a:rPr lang="en-US" dirty="0"/>
              <a:t>Total number of contributions in the system is 1572:</a:t>
            </a:r>
          </a:p>
          <a:p>
            <a:pPr lvl="1"/>
            <a:r>
              <a:rPr lang="en-US" dirty="0"/>
              <a:t>197 (13% of total number) contributions are to Student Session which are duplicates of regular contribution (1375);</a:t>
            </a:r>
          </a:p>
          <a:p>
            <a:pPr lvl="1"/>
            <a:r>
              <a:rPr lang="en-US" dirty="0"/>
              <a:t>The difference in numbers between abstracts and contributions is because Invited orals and Industry session do not have corresponding abstracts;</a:t>
            </a:r>
          </a:p>
          <a:p>
            <a:r>
              <a:rPr lang="en-US" dirty="0"/>
              <a:t>1036 (75%) contributions available/processed by authors;</a:t>
            </a:r>
          </a:p>
          <a:p>
            <a:r>
              <a:rPr lang="en-US" dirty="0"/>
              <a:t>339 contributions have no files to work with</a:t>
            </a:r>
          </a:p>
          <a:p>
            <a:endParaRPr lang="en-US" dirty="0"/>
          </a:p>
          <a:p>
            <a:r>
              <a:rPr lang="en-US" dirty="0"/>
              <a:t>Editorial team has 26 members but </a:t>
            </a:r>
            <a:r>
              <a:rPr lang="en-US" u="sng" dirty="0"/>
              <a:t>we have change the procedure to be more efficient</a:t>
            </a:r>
            <a:r>
              <a:rPr lang="en-US" dirty="0"/>
              <a:t>.</a:t>
            </a:r>
          </a:p>
          <a:p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0539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B42E6330-A141-66B4-4B47-EDE4DFE7AF42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 err="1"/>
              <a:t>JACoW’s</a:t>
            </a:r>
            <a:r>
              <a:rPr lang="en-US" dirty="0"/>
              <a:t> Relationship to Committees:</a:t>
            </a:r>
          </a:p>
          <a:p>
            <a:r>
              <a:rPr lang="en-US" sz="2000" dirty="0"/>
              <a:t>Scientific Program Committee (SPC)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9C4215E-6FDC-BA6D-B192-B2E2F737AA71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lang="en-US" dirty="0"/>
              <a:t>However, the SPC organizes much of its work through </a:t>
            </a:r>
            <a:r>
              <a:rPr lang="en-US" b="1" dirty="0"/>
              <a:t>Indico</a:t>
            </a:r>
          </a:p>
          <a:p>
            <a:pPr lvl="1"/>
            <a:r>
              <a:rPr lang="en-US" dirty="0"/>
              <a:t>Recommendations for and voting on invited speakers</a:t>
            </a:r>
          </a:p>
          <a:p>
            <a:pPr lvl="1"/>
            <a:r>
              <a:rPr lang="en-US" dirty="0"/>
              <a:t>Abstract submission</a:t>
            </a:r>
          </a:p>
          <a:p>
            <a:pPr lvl="1"/>
            <a:r>
              <a:rPr lang="en-US" dirty="0"/>
              <a:t>Recommendations for and voting on contributed speakers</a:t>
            </a:r>
          </a:p>
          <a:p>
            <a:pPr lvl="1"/>
            <a:r>
              <a:rPr lang="en-US" dirty="0"/>
              <a:t>Scientific program organization, including statistical balance</a:t>
            </a:r>
          </a:p>
          <a:p>
            <a:pPr lvl="1"/>
            <a:r>
              <a:rPr lang="en-US" dirty="0"/>
              <a:t>Paper and presentation submission</a:t>
            </a:r>
          </a:p>
          <a:p>
            <a:pPr lvl="1"/>
            <a:r>
              <a:rPr lang="en-US" dirty="0"/>
              <a:t>Email organization/tracking with authors and committee members</a:t>
            </a:r>
          </a:p>
          <a:p>
            <a:r>
              <a:rPr lang="en-US" b="1" dirty="0"/>
              <a:t>Indico</a:t>
            </a:r>
            <a:r>
              <a:rPr lang="en-US" dirty="0"/>
              <a:t>/SPC coordination is done by the Scientific Secretariat</a:t>
            </a:r>
          </a:p>
          <a:p>
            <a:pPr lvl="1"/>
            <a:r>
              <a:rPr lang="en-US" dirty="0"/>
              <a:t>Not explicitly a </a:t>
            </a:r>
            <a:r>
              <a:rPr lang="en-US" b="1" dirty="0" err="1"/>
              <a:t>JACoW</a:t>
            </a:r>
            <a:r>
              <a:rPr lang="en-US" b="1" dirty="0"/>
              <a:t> </a:t>
            </a:r>
            <a:r>
              <a:rPr lang="en-US" dirty="0"/>
              <a:t>role but should be </a:t>
            </a:r>
            <a:r>
              <a:rPr lang="en-US" b="1" dirty="0" err="1"/>
              <a:t>JACoW</a:t>
            </a:r>
            <a:r>
              <a:rPr lang="en-US" dirty="0"/>
              <a:t> knowledgeable.</a:t>
            </a:r>
          </a:p>
          <a:p>
            <a:r>
              <a:rPr lang="en-US" dirty="0"/>
              <a:t>Scientific Secretariat is Primary </a:t>
            </a:r>
            <a:r>
              <a:rPr lang="en-US" b="1" dirty="0"/>
              <a:t>Indico</a:t>
            </a:r>
            <a:r>
              <a:rPr lang="en-US" dirty="0"/>
              <a:t> administrator</a:t>
            </a:r>
          </a:p>
          <a:p>
            <a:pPr lvl="1"/>
            <a:r>
              <a:rPr lang="en-US" dirty="0"/>
              <a:t>Involved in nearly all functions that flow through </a:t>
            </a:r>
            <a:r>
              <a:rPr lang="en-US" b="1" dirty="0"/>
              <a:t>Indico</a:t>
            </a:r>
          </a:p>
          <a:p>
            <a:pPr lvl="1"/>
            <a:r>
              <a:rPr lang="en-US" b="1" dirty="0"/>
              <a:t>Indico</a:t>
            </a:r>
            <a:r>
              <a:rPr lang="en-US" dirty="0"/>
              <a:t> main function: </a:t>
            </a:r>
            <a:r>
              <a:rPr lang="en-US" u="sng" dirty="0"/>
              <a:t>Scientific Program Management</a:t>
            </a:r>
          </a:p>
        </p:txBody>
      </p:sp>
    </p:spTree>
    <p:extLst>
      <p:ext uri="{BB962C8B-B14F-4D97-AF65-F5344CB8AC3E}">
        <p14:creationId xmlns:p14="http://schemas.microsoft.com/office/powerpoint/2010/main" val="1019614770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90428F34-64DC-ED0C-8F5A-8485DC30A44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8584125" cy="4803732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49D033EE-632D-662E-7C21-213BA059051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32379" y="590956"/>
            <a:ext cx="7528106" cy="4212776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ACDC4E05-8F74-5924-303D-E85DC458BB3A}"/>
              </a:ext>
            </a:extLst>
          </p:cNvPr>
          <p:cNvSpPr txBox="1"/>
          <p:nvPr/>
        </p:nvSpPr>
        <p:spPr>
          <a:xfrm>
            <a:off x="6229600" y="58605"/>
            <a:ext cx="2398686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dirty="0"/>
              <a:t>February 27</a:t>
            </a:r>
            <a:r>
              <a:rPr lang="en-US" sz="1350" baseline="30000" dirty="0"/>
              <a:t>th</a:t>
            </a:r>
            <a:r>
              <a:rPr lang="en-US" sz="1350" dirty="0"/>
              <a:t> IPAC’24 </a:t>
            </a:r>
            <a:br>
              <a:rPr lang="en-US" sz="1350" dirty="0"/>
            </a:br>
            <a:r>
              <a:rPr lang="en-US" sz="1350" dirty="0"/>
              <a:t>early registration</a:t>
            </a: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E7ABA0B9-6AD8-21CA-04E5-4BB7D28C4063}"/>
              </a:ext>
            </a:extLst>
          </p:cNvPr>
          <p:cNvCxnSpPr>
            <a:cxnSpLocks/>
          </p:cNvCxnSpPr>
          <p:nvPr/>
        </p:nvCxnSpPr>
        <p:spPr>
          <a:xfrm>
            <a:off x="7202466" y="473863"/>
            <a:ext cx="0" cy="151151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100F1C7B-CDE8-E3FF-DF6F-99EE1BDC321F}"/>
              </a:ext>
            </a:extLst>
          </p:cNvPr>
          <p:cNvSpPr txBox="1"/>
          <p:nvPr/>
        </p:nvSpPr>
        <p:spPr>
          <a:xfrm>
            <a:off x="2721536" y="58365"/>
            <a:ext cx="3844066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100" u="sng" dirty="0"/>
              <a:t>1330 delegates from 39 countries</a:t>
            </a:r>
          </a:p>
        </p:txBody>
      </p:sp>
    </p:spTree>
    <p:extLst>
      <p:ext uri="{BB962C8B-B14F-4D97-AF65-F5344CB8AC3E}">
        <p14:creationId xmlns:p14="http://schemas.microsoft.com/office/powerpoint/2010/main" val="2487685540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6191F3-A871-43A6-A0F6-E2782A0853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Abstracts Statistics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C35A2B1-AFD9-16A6-246C-7E6428940C1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9842" y="633437"/>
            <a:ext cx="3868340" cy="617934"/>
          </a:xfrm>
        </p:spPr>
        <p:txBody>
          <a:bodyPr/>
          <a:lstStyle/>
          <a:p>
            <a:r>
              <a:rPr lang="en-US" dirty="0"/>
              <a:t>Final</a:t>
            </a:r>
          </a:p>
        </p:txBody>
      </p:sp>
      <p:graphicFrame>
        <p:nvGraphicFramePr>
          <p:cNvPr id="10" name="Content Placeholder 9">
            <a:extLst>
              <a:ext uri="{FF2B5EF4-FFF2-40B4-BE49-F238E27FC236}">
                <a16:creationId xmlns:a16="http://schemas.microsoft.com/office/drawing/2014/main" id="{3B4C951B-D6AF-8E02-2DFA-45B5585BB0E8}"/>
              </a:ext>
            </a:extLst>
          </p:cNvPr>
          <p:cNvGraphicFramePr>
            <a:graphicFrameLocks noGrp="1"/>
          </p:cNvGraphicFramePr>
          <p:nvPr>
            <p:ph sz="half" idx="2"/>
          </p:nvPr>
        </p:nvGraphicFramePr>
        <p:xfrm>
          <a:off x="629841" y="1251371"/>
          <a:ext cx="3868340" cy="250317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34170">
                  <a:extLst>
                    <a:ext uri="{9D8B030D-6E8A-4147-A177-3AD203B41FA5}">
                      <a16:colId xmlns:a16="http://schemas.microsoft.com/office/drawing/2014/main" val="1337314621"/>
                    </a:ext>
                  </a:extLst>
                </a:gridCol>
                <a:gridCol w="1934170">
                  <a:extLst>
                    <a:ext uri="{9D8B030D-6E8A-4147-A177-3AD203B41FA5}">
                      <a16:colId xmlns:a16="http://schemas.microsoft.com/office/drawing/2014/main" val="2341354578"/>
                    </a:ext>
                  </a:extLst>
                </a:gridCol>
              </a:tblGrid>
              <a:tr h="278130">
                <a:tc>
                  <a:txBody>
                    <a:bodyPr/>
                    <a:lstStyle/>
                    <a:p>
                      <a:r>
                        <a:rPr lang="en-US" sz="1000" dirty="0"/>
                        <a:t>Classification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Number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2630599018"/>
                  </a:ext>
                </a:extLst>
              </a:tr>
              <a:tr h="278130">
                <a:tc>
                  <a:txBody>
                    <a:bodyPr/>
                    <a:lstStyle/>
                    <a:p>
                      <a:r>
                        <a:rPr lang="en-US" sz="1000" dirty="0"/>
                        <a:t>MC1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199 (15%)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329437662"/>
                  </a:ext>
                </a:extLst>
              </a:tr>
              <a:tr h="278130">
                <a:tc>
                  <a:txBody>
                    <a:bodyPr/>
                    <a:lstStyle/>
                    <a:p>
                      <a:r>
                        <a:rPr lang="en-US" sz="1000" dirty="0"/>
                        <a:t>MC2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243 (18%)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708547708"/>
                  </a:ext>
                </a:extLst>
              </a:tr>
              <a:tr h="278130">
                <a:tc>
                  <a:txBody>
                    <a:bodyPr/>
                    <a:lstStyle/>
                    <a:p>
                      <a:r>
                        <a:rPr lang="en-US" sz="1000" dirty="0"/>
                        <a:t>MC3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101 (7.6%)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3144965295"/>
                  </a:ext>
                </a:extLst>
              </a:tr>
              <a:tr h="278130">
                <a:tc>
                  <a:txBody>
                    <a:bodyPr/>
                    <a:lstStyle/>
                    <a:p>
                      <a:r>
                        <a:rPr lang="en-US" sz="1000" dirty="0"/>
                        <a:t>MC4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92   (6.9%)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777933318"/>
                  </a:ext>
                </a:extLst>
              </a:tr>
              <a:tr h="278130">
                <a:tc>
                  <a:txBody>
                    <a:bodyPr/>
                    <a:lstStyle/>
                    <a:p>
                      <a:r>
                        <a:rPr lang="en-US" sz="1000" dirty="0"/>
                        <a:t>MC5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199 (15%)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3004483301"/>
                  </a:ext>
                </a:extLst>
              </a:tr>
              <a:tr h="278130">
                <a:tc>
                  <a:txBody>
                    <a:bodyPr/>
                    <a:lstStyle/>
                    <a:p>
                      <a:r>
                        <a:rPr lang="en-US" sz="1000" dirty="0"/>
                        <a:t>MC6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213 (16%)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4125102039"/>
                  </a:ext>
                </a:extLst>
              </a:tr>
              <a:tr h="278130">
                <a:tc>
                  <a:txBody>
                    <a:bodyPr/>
                    <a:lstStyle/>
                    <a:p>
                      <a:r>
                        <a:rPr lang="en-US" sz="1000" dirty="0"/>
                        <a:t>MC7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235 (17%)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843442678"/>
                  </a:ext>
                </a:extLst>
              </a:tr>
              <a:tr h="278130">
                <a:tc>
                  <a:txBody>
                    <a:bodyPr/>
                    <a:lstStyle/>
                    <a:p>
                      <a:r>
                        <a:rPr lang="en-US" sz="1000" dirty="0"/>
                        <a:t>MC8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48    (3.6%)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669060974"/>
                  </a:ext>
                </a:extLst>
              </a:tr>
            </a:tbl>
          </a:graphicData>
        </a:graphic>
      </p:graphicFrame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86D22E73-184A-741C-BEB7-8B20D87E679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633437"/>
            <a:ext cx="3887391" cy="617934"/>
          </a:xfrm>
        </p:spPr>
        <p:txBody>
          <a:bodyPr/>
          <a:lstStyle/>
          <a:p>
            <a:r>
              <a:rPr lang="en-US" dirty="0"/>
              <a:t>Original</a:t>
            </a:r>
          </a:p>
        </p:txBody>
      </p:sp>
      <p:graphicFrame>
        <p:nvGraphicFramePr>
          <p:cNvPr id="11" name="Content Placeholder 10">
            <a:extLst>
              <a:ext uri="{FF2B5EF4-FFF2-40B4-BE49-F238E27FC236}">
                <a16:creationId xmlns:a16="http://schemas.microsoft.com/office/drawing/2014/main" id="{642152E9-9B4F-81E3-6DEB-17AC7370CB4C}"/>
              </a:ext>
            </a:extLst>
          </p:cNvPr>
          <p:cNvGraphicFramePr>
            <a:graphicFrameLocks noGrp="1"/>
          </p:cNvGraphicFramePr>
          <p:nvPr>
            <p:ph sz="quarter" idx="4"/>
          </p:nvPr>
        </p:nvGraphicFramePr>
        <p:xfrm>
          <a:off x="4629150" y="1251371"/>
          <a:ext cx="3887392" cy="250317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43696">
                  <a:extLst>
                    <a:ext uri="{9D8B030D-6E8A-4147-A177-3AD203B41FA5}">
                      <a16:colId xmlns:a16="http://schemas.microsoft.com/office/drawing/2014/main" val="245496427"/>
                    </a:ext>
                  </a:extLst>
                </a:gridCol>
                <a:gridCol w="1943696">
                  <a:extLst>
                    <a:ext uri="{9D8B030D-6E8A-4147-A177-3AD203B41FA5}">
                      <a16:colId xmlns:a16="http://schemas.microsoft.com/office/drawing/2014/main" val="90424921"/>
                    </a:ext>
                  </a:extLst>
                </a:gridCol>
              </a:tblGrid>
              <a:tr h="278130">
                <a:tc>
                  <a:txBody>
                    <a:bodyPr/>
                    <a:lstStyle/>
                    <a:p>
                      <a:r>
                        <a:rPr lang="en-US" sz="1000" dirty="0"/>
                        <a:t>Classification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Number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3076086400"/>
                  </a:ext>
                </a:extLst>
              </a:tr>
              <a:tr h="278130">
                <a:tc>
                  <a:txBody>
                    <a:bodyPr/>
                    <a:lstStyle/>
                    <a:p>
                      <a:r>
                        <a:rPr lang="en-US" sz="1000" dirty="0"/>
                        <a:t>MC1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257 (15%)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036862935"/>
                  </a:ext>
                </a:extLst>
              </a:tr>
              <a:tr h="278130">
                <a:tc>
                  <a:txBody>
                    <a:bodyPr/>
                    <a:lstStyle/>
                    <a:p>
                      <a:r>
                        <a:rPr lang="en-US" sz="1000" dirty="0"/>
                        <a:t>MC2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321 (19%)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3564396755"/>
                  </a:ext>
                </a:extLst>
              </a:tr>
              <a:tr h="278130">
                <a:tc>
                  <a:txBody>
                    <a:bodyPr/>
                    <a:lstStyle/>
                    <a:p>
                      <a:r>
                        <a:rPr lang="en-US" sz="1000" dirty="0"/>
                        <a:t>MC3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112 (6.7%)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3723633835"/>
                  </a:ext>
                </a:extLst>
              </a:tr>
              <a:tr h="278130">
                <a:tc>
                  <a:txBody>
                    <a:bodyPr/>
                    <a:lstStyle/>
                    <a:p>
                      <a:r>
                        <a:rPr lang="en-US" sz="1000" dirty="0"/>
                        <a:t>MC4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113 (6.8%)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013204253"/>
                  </a:ext>
                </a:extLst>
              </a:tr>
              <a:tr h="278130">
                <a:tc>
                  <a:txBody>
                    <a:bodyPr/>
                    <a:lstStyle/>
                    <a:p>
                      <a:r>
                        <a:rPr lang="en-US" sz="1000" dirty="0"/>
                        <a:t>MC5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255 (15%)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3409066505"/>
                  </a:ext>
                </a:extLst>
              </a:tr>
              <a:tr h="278130">
                <a:tc>
                  <a:txBody>
                    <a:bodyPr/>
                    <a:lstStyle/>
                    <a:p>
                      <a:r>
                        <a:rPr lang="en-US" sz="1000" dirty="0"/>
                        <a:t>MC6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271 (16%)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3034146507"/>
                  </a:ext>
                </a:extLst>
              </a:tr>
              <a:tr h="278130">
                <a:tc>
                  <a:txBody>
                    <a:bodyPr/>
                    <a:lstStyle/>
                    <a:p>
                      <a:r>
                        <a:rPr lang="en-US" sz="1000" dirty="0"/>
                        <a:t>MC7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275 (17%)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859041227"/>
                  </a:ext>
                </a:extLst>
              </a:tr>
              <a:tr h="278130">
                <a:tc>
                  <a:txBody>
                    <a:bodyPr/>
                    <a:lstStyle/>
                    <a:p>
                      <a:r>
                        <a:rPr lang="en-US" sz="1000" dirty="0"/>
                        <a:t>MC8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60   (3.6%)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3599481108"/>
                  </a:ext>
                </a:extLst>
              </a:tr>
            </a:tbl>
          </a:graphicData>
        </a:graphic>
      </p:graphicFrame>
      <p:sp>
        <p:nvSpPr>
          <p:cNvPr id="13" name="TextBox 12">
            <a:extLst>
              <a:ext uri="{FF2B5EF4-FFF2-40B4-BE49-F238E27FC236}">
                <a16:creationId xmlns:a16="http://schemas.microsoft.com/office/drawing/2014/main" id="{EE0EE795-02BC-C828-A809-A53658C2A226}"/>
              </a:ext>
            </a:extLst>
          </p:cNvPr>
          <p:cNvSpPr txBox="1"/>
          <p:nvPr/>
        </p:nvSpPr>
        <p:spPr>
          <a:xfrm>
            <a:off x="629841" y="3812146"/>
            <a:ext cx="4574432" cy="3000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350" dirty="0">
                <a:latin typeface="Menlo" panose="020B0609030804020204" pitchFamily="49" charset="0"/>
              </a:rPr>
              <a:t>Asia 273 Europe 468 North America 589</a:t>
            </a:r>
            <a:endParaRPr lang="en-US" sz="1350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82C0942-50E0-6BE8-0927-F7974EA54322}"/>
              </a:ext>
            </a:extLst>
          </p:cNvPr>
          <p:cNvSpPr txBox="1"/>
          <p:nvPr/>
        </p:nvSpPr>
        <p:spPr>
          <a:xfrm>
            <a:off x="4632797" y="3812146"/>
            <a:ext cx="4574432" cy="3000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350" dirty="0">
                <a:latin typeface="Menlo" panose="020B0609030804020204" pitchFamily="49" charset="0"/>
              </a:rPr>
              <a:t>Asia 350 Europe 611 North America 703</a:t>
            </a:r>
            <a:endParaRPr lang="en-US" sz="1350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0753AF5-7C36-A8DF-11D2-DD6C42A984E7}"/>
              </a:ext>
            </a:extLst>
          </p:cNvPr>
          <p:cNvSpPr txBox="1"/>
          <p:nvPr/>
        </p:nvSpPr>
        <p:spPr>
          <a:xfrm>
            <a:off x="596032" y="4267690"/>
            <a:ext cx="7718395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/>
              <a:t>We lost people due to Visa issues, Government meeting in Korea, APS-U delay</a:t>
            </a:r>
          </a:p>
          <a:p>
            <a:r>
              <a:rPr lang="en-US" sz="1350" dirty="0"/>
              <a:t>Asia lost 77 (22% of original), Europe lost 143 (23% of original) and North America lost 114 (16% of original)</a:t>
            </a:r>
          </a:p>
        </p:txBody>
      </p:sp>
    </p:spTree>
    <p:extLst>
      <p:ext uri="{BB962C8B-B14F-4D97-AF65-F5344CB8AC3E}">
        <p14:creationId xmlns:p14="http://schemas.microsoft.com/office/powerpoint/2010/main" val="1991927697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D5AF9D70-F903-E1A9-C570-8D54E81D2AED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815144" y="944950"/>
            <a:ext cx="3745793" cy="2763441"/>
          </a:xfrm>
          <a:prstGeom prst="rect">
            <a:avLst/>
          </a:prstGeom>
        </p:spPr>
      </p:pic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D03EC411-60B8-36F7-3E2A-568A11650AE8}"/>
              </a:ext>
            </a:extLst>
          </p:cNvPr>
          <p:cNvPicPr>
            <a:picLocks noGrp="1" noChangeAspect="1"/>
          </p:cNvPicPr>
          <p:nvPr>
            <p:ph sz="quarter" idx="4"/>
          </p:nvPr>
        </p:nvPicPr>
        <p:blipFill>
          <a:blip r:embed="rId3"/>
          <a:stretch>
            <a:fillRect/>
          </a:stretch>
        </p:blipFill>
        <p:spPr>
          <a:xfrm>
            <a:off x="4648796" y="944950"/>
            <a:ext cx="3848100" cy="2505075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1DFCD736-180D-D250-289A-40680F0108B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9175" y="2309672"/>
            <a:ext cx="3886200" cy="2505075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11DD6B85-4DDD-69B2-3284-D244C90AFFC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991696" y="2302376"/>
            <a:ext cx="3505200" cy="2505075"/>
          </a:xfrm>
          <a:prstGeom prst="rect">
            <a:avLst/>
          </a:prstGeom>
        </p:spPr>
      </p:pic>
      <p:sp>
        <p:nvSpPr>
          <p:cNvPr id="3" name="Title 7">
            <a:extLst>
              <a:ext uri="{FF2B5EF4-FFF2-40B4-BE49-F238E27FC236}">
                <a16:creationId xmlns:a16="http://schemas.microsoft.com/office/drawing/2014/main" id="{DFCB6327-3E56-1C48-49AE-F54DC45EFEA3}"/>
              </a:ext>
            </a:extLst>
          </p:cNvPr>
          <p:cNvSpPr txBox="1">
            <a:spLocks/>
          </p:cNvSpPr>
          <p:nvPr/>
        </p:nvSpPr>
        <p:spPr>
          <a:xfrm>
            <a:off x="457200" y="457200"/>
            <a:ext cx="8229600" cy="666276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>
            <a:lvl1pPr algn="l" defTabSz="6858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2400" b="1" kern="1200">
                <a:solidFill>
                  <a:srgbClr val="000F7E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dirty="0"/>
              <a:t>Visual Statistics for Abstract Final</a:t>
            </a:r>
          </a:p>
        </p:txBody>
      </p:sp>
    </p:spTree>
    <p:extLst>
      <p:ext uri="{BB962C8B-B14F-4D97-AF65-F5344CB8AC3E}">
        <p14:creationId xmlns:p14="http://schemas.microsoft.com/office/powerpoint/2010/main" val="22577256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Content Placeholder 11">
            <a:extLst>
              <a:ext uri="{FF2B5EF4-FFF2-40B4-BE49-F238E27FC236}">
                <a16:creationId xmlns:a16="http://schemas.microsoft.com/office/drawing/2014/main" id="{A2AA3C24-E9F4-43AD-1AA0-3207C4D6DDE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5091" y="1"/>
            <a:ext cx="9107148" cy="5146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7094663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AF29A030-E4B9-222F-B583-028176F51AE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51668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3173408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E343C4C9-98B6-66E8-F14C-64C333CBD1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Proceeding Office History (JICT)</a:t>
            </a: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E33BAD70-939F-BBBB-4CAE-2EFDE98A9D4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92695" y="977630"/>
            <a:ext cx="6964314" cy="3840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0315908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FF17088B-E2F1-F5D8-EAE5-221CD1B1E9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Proceeding Office Daily Rates – Edit (JICT)</a:t>
            </a: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A9024334-7350-AC52-D881-681E7F3922C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45598" y="974214"/>
            <a:ext cx="6862822" cy="3840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0259264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8DA9DD1C-F2DD-66AF-9AE3-ECFCFB14E2D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46133" y="979275"/>
            <a:ext cx="6862821" cy="3840480"/>
          </a:xfrm>
          <a:prstGeom prst="rect">
            <a:avLst/>
          </a:prstGeom>
        </p:spPr>
      </p:pic>
      <p:sp>
        <p:nvSpPr>
          <p:cNvPr id="9" name="Title 7">
            <a:extLst>
              <a:ext uri="{FF2B5EF4-FFF2-40B4-BE49-F238E27FC236}">
                <a16:creationId xmlns:a16="http://schemas.microsoft.com/office/drawing/2014/main" id="{B38F7A19-72F4-A36B-D4D2-47CD790138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</p:spPr>
        <p:txBody>
          <a:bodyPr/>
          <a:lstStyle/>
          <a:p>
            <a:r>
              <a:rPr lang="en-US" dirty="0"/>
              <a:t>Proceeding Office Daily Rates – QA (JICT)</a:t>
            </a:r>
          </a:p>
        </p:txBody>
      </p:sp>
    </p:spTree>
    <p:extLst>
      <p:ext uri="{BB962C8B-B14F-4D97-AF65-F5344CB8AC3E}">
        <p14:creationId xmlns:p14="http://schemas.microsoft.com/office/powerpoint/2010/main" val="1590663021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Content Placeholder 10">
            <a:extLst>
              <a:ext uri="{FF2B5EF4-FFF2-40B4-BE49-F238E27FC236}">
                <a16:creationId xmlns:a16="http://schemas.microsoft.com/office/drawing/2014/main" id="{28C0911A-0DF2-789F-30C4-C4ADCE4C741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46132" y="978242"/>
            <a:ext cx="6862823" cy="3840480"/>
          </a:xfrm>
          <a:prstGeom prst="rect">
            <a:avLst/>
          </a:prstGeom>
        </p:spPr>
      </p:pic>
      <p:sp>
        <p:nvSpPr>
          <p:cNvPr id="12" name="Title 7">
            <a:extLst>
              <a:ext uri="{FF2B5EF4-FFF2-40B4-BE49-F238E27FC236}">
                <a16:creationId xmlns:a16="http://schemas.microsoft.com/office/drawing/2014/main" id="{BEACB4C7-788C-D3EC-12EC-4B22BB6E17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</p:spPr>
        <p:txBody>
          <a:bodyPr/>
          <a:lstStyle/>
          <a:p>
            <a:r>
              <a:rPr lang="en-US" dirty="0"/>
              <a:t>Proceeding Office Editor Competition (JICT)</a:t>
            </a:r>
          </a:p>
        </p:txBody>
      </p:sp>
    </p:spTree>
    <p:extLst>
      <p:ext uri="{BB962C8B-B14F-4D97-AF65-F5344CB8AC3E}">
        <p14:creationId xmlns:p14="http://schemas.microsoft.com/office/powerpoint/2010/main" val="1016753454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B1BB54D6-3AB8-4076-9032-DFF349FDB6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Proceeding Office Statistics (JICT)</a:t>
            </a: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D1A406E3-70BA-09DA-B447-DF7C990A20F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46130" y="978663"/>
            <a:ext cx="6862822" cy="3840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87643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>
            <a:extLst>
              <a:ext uri="{FF2B5EF4-FFF2-40B4-BE49-F238E27FC236}">
                <a16:creationId xmlns:a16="http://schemas.microsoft.com/office/drawing/2014/main" id="{5A1D84A7-E40D-C878-F336-EE495F4B1A82}"/>
              </a:ext>
            </a:extLst>
          </p:cNvPr>
          <p:cNvGrpSpPr/>
          <p:nvPr/>
        </p:nvGrpSpPr>
        <p:grpSpPr>
          <a:xfrm>
            <a:off x="-2069" y="790792"/>
            <a:ext cx="9141714" cy="4002880"/>
            <a:chOff x="-2069" y="790792"/>
            <a:chExt cx="9141714" cy="4002880"/>
          </a:xfrm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BEC451A6-47AC-19E1-8468-5DE0C402269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-2069" y="790792"/>
              <a:ext cx="9141714" cy="4002880"/>
            </a:xfrm>
            <a:prstGeom prst="rect">
              <a:avLst/>
            </a:prstGeom>
          </p:spPr>
        </p:pic>
        <p:sp>
          <p:nvSpPr>
            <p:cNvPr id="8" name="Oval Callout 7">
              <a:extLst>
                <a:ext uri="{FF2B5EF4-FFF2-40B4-BE49-F238E27FC236}">
                  <a16:creationId xmlns:a16="http://schemas.microsoft.com/office/drawing/2014/main" id="{B6AF8F6C-9CE7-6583-F807-FF147602F90D}"/>
                </a:ext>
              </a:extLst>
            </p:cNvPr>
            <p:cNvSpPr/>
            <p:nvPr/>
          </p:nvSpPr>
          <p:spPr>
            <a:xfrm>
              <a:off x="2706254" y="2346036"/>
              <a:ext cx="669636" cy="290946"/>
            </a:xfrm>
            <a:prstGeom prst="wedgeEllipseCallout">
              <a:avLst>
                <a:gd name="adj1" fmla="val -21523"/>
                <a:gd name="adj2" fmla="val 83135"/>
              </a:avLst>
            </a:prstGeom>
            <a:solidFill>
              <a:schemeClr val="accent2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SS</a:t>
              </a:r>
            </a:p>
          </p:txBody>
        </p:sp>
        <p:sp>
          <p:nvSpPr>
            <p:cNvPr id="9" name="Oval Callout 8">
              <a:extLst>
                <a:ext uri="{FF2B5EF4-FFF2-40B4-BE49-F238E27FC236}">
                  <a16:creationId xmlns:a16="http://schemas.microsoft.com/office/drawing/2014/main" id="{E80A2721-B2A4-59F5-6AFC-050E9B6BBACF}"/>
                </a:ext>
              </a:extLst>
            </p:cNvPr>
            <p:cNvSpPr/>
            <p:nvPr/>
          </p:nvSpPr>
          <p:spPr>
            <a:xfrm>
              <a:off x="8058727" y="1260763"/>
              <a:ext cx="752764" cy="290946"/>
            </a:xfrm>
            <a:prstGeom prst="wedgeEllipseCallout">
              <a:avLst>
                <a:gd name="adj1" fmla="val -7336"/>
                <a:gd name="adj2" fmla="val 102183"/>
              </a:avLst>
            </a:prstGeom>
            <a:solidFill>
              <a:schemeClr val="accent2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SPC</a:t>
              </a:r>
            </a:p>
          </p:txBody>
        </p:sp>
        <p:sp>
          <p:nvSpPr>
            <p:cNvPr id="10" name="Oval Callout 9">
              <a:extLst>
                <a:ext uri="{FF2B5EF4-FFF2-40B4-BE49-F238E27FC236}">
                  <a16:creationId xmlns:a16="http://schemas.microsoft.com/office/drawing/2014/main" id="{866ED86B-D9CD-89F4-1206-979ECBC1CED2}"/>
                </a:ext>
              </a:extLst>
            </p:cNvPr>
            <p:cNvSpPr/>
            <p:nvPr/>
          </p:nvSpPr>
          <p:spPr>
            <a:xfrm>
              <a:off x="6229929" y="2295237"/>
              <a:ext cx="775854" cy="290946"/>
            </a:xfrm>
            <a:prstGeom prst="wedgeEllipseCallout">
              <a:avLst>
                <a:gd name="adj1" fmla="val -13690"/>
                <a:gd name="adj2" fmla="val 99008"/>
              </a:avLst>
            </a:prstGeom>
            <a:solidFill>
              <a:schemeClr val="accent2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LOC</a:t>
              </a:r>
            </a:p>
          </p:txBody>
        </p:sp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70E90161-9897-5F8C-C543-8745EAC7C75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137236" y="3038564"/>
              <a:ext cx="1002409" cy="1755108"/>
            </a:xfrm>
            <a:prstGeom prst="rect">
              <a:avLst/>
            </a:prstGeom>
          </p:spPr>
        </p:pic>
        <p:sp>
          <p:nvSpPr>
            <p:cNvPr id="15" name="Oval Callout 14">
              <a:extLst>
                <a:ext uri="{FF2B5EF4-FFF2-40B4-BE49-F238E27FC236}">
                  <a16:creationId xmlns:a16="http://schemas.microsoft.com/office/drawing/2014/main" id="{E37C9965-F3BA-BC7A-FCAA-B76A6EF2F4B5}"/>
                </a:ext>
              </a:extLst>
            </p:cNvPr>
            <p:cNvSpPr/>
            <p:nvPr/>
          </p:nvSpPr>
          <p:spPr>
            <a:xfrm>
              <a:off x="8363527" y="2886363"/>
              <a:ext cx="752764" cy="290946"/>
            </a:xfrm>
            <a:prstGeom prst="wedgeEllipseCallout">
              <a:avLst>
                <a:gd name="adj1" fmla="val -3042"/>
                <a:gd name="adj2" fmla="val 105357"/>
              </a:avLst>
            </a:prstGeom>
            <a:solidFill>
              <a:schemeClr val="accent2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EiC</a:t>
              </a: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88789B08-F4E1-185C-DF56-45DE56C93115}"/>
              </a:ext>
            </a:extLst>
          </p:cNvPr>
          <p:cNvGrpSpPr/>
          <p:nvPr/>
        </p:nvGrpSpPr>
        <p:grpSpPr>
          <a:xfrm>
            <a:off x="1145292" y="3023367"/>
            <a:ext cx="6862639" cy="1770304"/>
            <a:chOff x="1043694" y="3023367"/>
            <a:chExt cx="6862639" cy="1770304"/>
          </a:xfrm>
        </p:grpSpPr>
        <p:pic>
          <p:nvPicPr>
            <p:cNvPr id="1026" name="Picture 2" descr="240524nmIPAC0755">
              <a:extLst>
                <a:ext uri="{FF2B5EF4-FFF2-40B4-BE49-F238E27FC236}">
                  <a16:creationId xmlns:a16="http://schemas.microsoft.com/office/drawing/2014/main" id="{076096A6-0589-070F-9E5A-9EA0E015F732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12685"/>
            <a:stretch/>
          </p:blipFill>
          <p:spPr bwMode="auto">
            <a:xfrm>
              <a:off x="2876870" y="3023368"/>
              <a:ext cx="2318590" cy="177030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28" name="Picture 4" descr="240524nmIPAC0759">
              <a:extLst>
                <a:ext uri="{FF2B5EF4-FFF2-40B4-BE49-F238E27FC236}">
                  <a16:creationId xmlns:a16="http://schemas.microsoft.com/office/drawing/2014/main" id="{57CA2051-9481-9FE3-9451-ED551177967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50878" y="3023367"/>
              <a:ext cx="2655455" cy="177030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30" name="Picture 6" descr="240524nmIPAC0751">
              <a:extLst>
                <a:ext uri="{FF2B5EF4-FFF2-40B4-BE49-F238E27FC236}">
                  <a16:creationId xmlns:a16="http://schemas.microsoft.com/office/drawing/2014/main" id="{A72D7045-604A-3B24-A794-34AA601215ED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2639"/>
            <a:stretch/>
          </p:blipFill>
          <p:spPr bwMode="auto">
            <a:xfrm>
              <a:off x="1043694" y="3035111"/>
              <a:ext cx="1773381" cy="175510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B42A78B3-5A47-65CE-A253-79A94D7E4B2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57200" y="18790"/>
            <a:ext cx="8229600" cy="669156"/>
          </a:xfrm>
        </p:spPr>
        <p:txBody>
          <a:bodyPr/>
          <a:lstStyle/>
          <a:p>
            <a:r>
              <a:rPr lang="en-US" dirty="0"/>
              <a:t>Communications, Communications, … Lots of Emails</a:t>
            </a:r>
          </a:p>
          <a:p>
            <a:pPr algn="ctr"/>
            <a:r>
              <a:rPr lang="en-US" dirty="0"/>
              <a:t>read </a:t>
            </a:r>
            <a:r>
              <a:rPr lang="en-US" dirty="0">
                <a:hlinkClick r:id="rId7"/>
              </a:rPr>
              <a:t>https://ipac-docs.jacow.org/</a:t>
            </a:r>
            <a:r>
              <a:rPr lang="en-US" dirty="0"/>
              <a:t> weekly</a:t>
            </a:r>
          </a:p>
        </p:txBody>
      </p:sp>
    </p:spTree>
    <p:extLst>
      <p:ext uri="{BB962C8B-B14F-4D97-AF65-F5344CB8AC3E}">
        <p14:creationId xmlns:p14="http://schemas.microsoft.com/office/powerpoint/2010/main" val="1107327417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B8F2CD-97C9-B7C5-A27A-82B9B6AEB5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Paper Statistics (JICT)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E791DF8C-5734-AD20-3C2C-FA2630EC14D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46131" y="974214"/>
            <a:ext cx="6862822" cy="3840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80723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>
            <a:extLst>
              <a:ext uri="{FF2B5EF4-FFF2-40B4-BE49-F238E27FC236}">
                <a16:creationId xmlns:a16="http://schemas.microsoft.com/office/drawing/2014/main" id="{CB8CCBE4-B736-9447-4974-32FE10794465}"/>
              </a:ext>
            </a:extLst>
          </p:cNvPr>
          <p:cNvGrpSpPr/>
          <p:nvPr/>
        </p:nvGrpSpPr>
        <p:grpSpPr>
          <a:xfrm>
            <a:off x="101599" y="539750"/>
            <a:ext cx="6096000" cy="4064000"/>
            <a:chOff x="1524000" y="539750"/>
            <a:chExt cx="6096000" cy="4064000"/>
          </a:xfrm>
        </p:grpSpPr>
        <p:graphicFrame>
          <p:nvGraphicFramePr>
            <p:cNvPr id="2" name="Diagram 1">
              <a:extLst>
                <a:ext uri="{FF2B5EF4-FFF2-40B4-BE49-F238E27FC236}">
                  <a16:creationId xmlns:a16="http://schemas.microsoft.com/office/drawing/2014/main" id="{3FBEC428-F300-E32F-9E10-A6A9AFC05BCF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1069367809"/>
                </p:ext>
              </p:extLst>
            </p:nvPr>
          </p:nvGraphicFramePr>
          <p:xfrm>
            <a:off x="1524000" y="539750"/>
            <a:ext cx="6096000" cy="4064000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2" r:lo="rId3" r:qs="rId4" r:cs="rId5"/>
            </a:graphicData>
          </a:graphic>
        </p:graphicFrame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474D2116-4F9B-A6A6-6392-74B0BEACA07C}"/>
                </a:ext>
              </a:extLst>
            </p:cNvPr>
            <p:cNvSpPr txBox="1"/>
            <p:nvPr/>
          </p:nvSpPr>
          <p:spPr>
            <a:xfrm>
              <a:off x="1893454" y="3814618"/>
              <a:ext cx="79701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C-12m</a:t>
              </a:r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B468FD97-641B-594E-A38A-1311E610BC1F}"/>
                </a:ext>
              </a:extLst>
            </p:cNvPr>
            <p:cNvSpPr txBox="1"/>
            <p:nvPr/>
          </p:nvSpPr>
          <p:spPr>
            <a:xfrm>
              <a:off x="2244436" y="2858654"/>
              <a:ext cx="79701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C-16m</a:t>
              </a: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0201441E-3C63-CED7-3595-6BD6FFE98A37}"/>
                </a:ext>
              </a:extLst>
            </p:cNvPr>
            <p:cNvSpPr txBox="1"/>
            <p:nvPr/>
          </p:nvSpPr>
          <p:spPr>
            <a:xfrm>
              <a:off x="2216726" y="1999668"/>
              <a:ext cx="79701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C-18m</a:t>
              </a: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702F8BB9-5112-DB7F-F0FA-B6D1E12ADE74}"/>
                </a:ext>
              </a:extLst>
            </p:cNvPr>
            <p:cNvSpPr txBox="1"/>
            <p:nvPr/>
          </p:nvSpPr>
          <p:spPr>
            <a:xfrm>
              <a:off x="1851892" y="1154538"/>
              <a:ext cx="79701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C-21m</a:t>
              </a:r>
            </a:p>
          </p:txBody>
        </p:sp>
      </p:grpSp>
      <p:pic>
        <p:nvPicPr>
          <p:cNvPr id="10" name="Picture 9">
            <a:extLst>
              <a:ext uri="{FF2B5EF4-FFF2-40B4-BE49-F238E27FC236}">
                <a16:creationId xmlns:a16="http://schemas.microsoft.com/office/drawing/2014/main" id="{94771753-5767-E562-0ABA-B34C088FAE9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754829" y="1011174"/>
            <a:ext cx="3121152" cy="31211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53875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08BB9849-3D3A-1A2F-7CE6-A3CDD1E471D9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1</a:t>
            </a:r>
            <a:r>
              <a:rPr lang="en-US" baseline="30000" dirty="0"/>
              <a:t>st</a:t>
            </a:r>
            <a:r>
              <a:rPr lang="en-US" dirty="0"/>
              <a:t> meeting of SPC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DB4592E-DCD9-7DD0-5AD3-B09173F5283F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lang="en-US" dirty="0"/>
              <a:t>SPC Chair for IPAC’23 is sharing insights and passes the baton to IPAC’24 SPC:</a:t>
            </a:r>
          </a:p>
          <a:p>
            <a:pPr lvl="1"/>
            <a:r>
              <a:rPr lang="en-US" dirty="0"/>
              <a:t>No peer review publications for IPAC’24;</a:t>
            </a:r>
          </a:p>
          <a:p>
            <a:pPr lvl="1"/>
            <a:r>
              <a:rPr lang="en-US" dirty="0"/>
              <a:t>Simplified workflow for speaker nominations;</a:t>
            </a:r>
          </a:p>
          <a:p>
            <a:pPr lvl="1"/>
            <a:r>
              <a:rPr lang="en-US" dirty="0"/>
              <a:t>Main classification descriptions were finalized on January 17</a:t>
            </a:r>
            <a:r>
              <a:rPr lang="en-US" baseline="30000" dirty="0"/>
              <a:t>th</a:t>
            </a:r>
            <a:r>
              <a:rPr lang="en-US" dirty="0"/>
              <a:t>;</a:t>
            </a:r>
          </a:p>
          <a:p>
            <a:r>
              <a:rPr lang="en-US" dirty="0"/>
              <a:t>Follow-ups:</a:t>
            </a:r>
          </a:p>
          <a:p>
            <a:pPr lvl="1"/>
            <a:r>
              <a:rPr lang="en-US" dirty="0"/>
              <a:t>Indico Instance has been created by Ivan Andrian on January 31</a:t>
            </a:r>
            <a:r>
              <a:rPr lang="en-US" baseline="30000" dirty="0"/>
              <a:t>st</a:t>
            </a:r>
            <a:r>
              <a:rPr lang="en-US" dirty="0"/>
              <a:t>;</a:t>
            </a:r>
          </a:p>
          <a:p>
            <a:pPr lvl="1"/>
            <a:r>
              <a:rPr lang="en-US" dirty="0"/>
              <a:t>Roles Setup for SPC, SAB-Asia, SAB-Am and SAB-EU has been completed;</a:t>
            </a:r>
          </a:p>
          <a:p>
            <a:pPr lvl="1"/>
            <a:r>
              <a:rPr lang="en-US" dirty="0"/>
              <a:t>Tracks created on March 3</a:t>
            </a:r>
            <a:r>
              <a:rPr lang="en-US" baseline="30000" dirty="0"/>
              <a:t>rd</a:t>
            </a:r>
            <a:r>
              <a:rPr lang="en-US" dirty="0"/>
              <a:t>, 2023 and updated on March 6</a:t>
            </a:r>
            <a:r>
              <a:rPr lang="en-US" baseline="30000" dirty="0"/>
              <a:t>th</a:t>
            </a:r>
            <a:r>
              <a:rPr lang="en-US" dirty="0"/>
              <a:t>, 2023;</a:t>
            </a:r>
          </a:p>
          <a:p>
            <a:pPr lvl="1"/>
            <a:r>
              <a:rPr lang="en-US" dirty="0"/>
              <a:t>Email requesting Invited Orals Nominations was sent to SAB members on March 7</a:t>
            </a:r>
            <a:r>
              <a:rPr lang="en-US" baseline="30000" dirty="0"/>
              <a:t>th </a:t>
            </a:r>
            <a:r>
              <a:rPr lang="en-US" dirty="0"/>
              <a:t>with March 27, 2023 deadline:</a:t>
            </a:r>
          </a:p>
          <a:p>
            <a:pPr lvl="2"/>
            <a:r>
              <a:rPr lang="en-US" dirty="0"/>
              <a:t>1</a:t>
            </a:r>
            <a:r>
              <a:rPr lang="en-US" baseline="30000" dirty="0"/>
              <a:t>st</a:t>
            </a:r>
            <a:r>
              <a:rPr lang="en-US" dirty="0"/>
              <a:t> reminder sent via Indico on March 14</a:t>
            </a:r>
            <a:r>
              <a:rPr lang="en-US" baseline="30000" dirty="0"/>
              <a:t>th</a:t>
            </a:r>
            <a:r>
              <a:rPr lang="en-US" dirty="0"/>
              <a:t>, 2023 since only 25 proposals received;</a:t>
            </a:r>
          </a:p>
          <a:p>
            <a:pPr lvl="2"/>
            <a:r>
              <a:rPr lang="en-US" dirty="0"/>
              <a:t>2</a:t>
            </a:r>
            <a:r>
              <a:rPr lang="en-US" baseline="30000" dirty="0"/>
              <a:t>nd</a:t>
            </a:r>
            <a:r>
              <a:rPr lang="en-US" dirty="0"/>
              <a:t> reminder sent via Indico on March 24</a:t>
            </a:r>
            <a:r>
              <a:rPr lang="en-US" baseline="30000" dirty="0"/>
              <a:t>th</a:t>
            </a:r>
            <a:r>
              <a:rPr lang="en-US" dirty="0"/>
              <a:t>, 2023 since only 155 proposals received;</a:t>
            </a:r>
          </a:p>
          <a:p>
            <a:pPr lvl="2"/>
            <a:r>
              <a:rPr lang="en-US" dirty="0">
                <a:solidFill>
                  <a:srgbClr val="FF0000"/>
                </a:solidFill>
              </a:rPr>
              <a:t>Some SAB members could not submit by March 27</a:t>
            </a:r>
            <a:r>
              <a:rPr lang="en-US" baseline="30000" dirty="0">
                <a:solidFill>
                  <a:srgbClr val="FF0000"/>
                </a:solidFill>
              </a:rPr>
              <a:t>th</a:t>
            </a:r>
            <a:r>
              <a:rPr lang="en-US" dirty="0">
                <a:solidFill>
                  <a:srgbClr val="FF0000"/>
                </a:solidFill>
              </a:rPr>
              <a:t>, 2023 – no extension.</a:t>
            </a:r>
          </a:p>
        </p:txBody>
      </p:sp>
    </p:spTree>
    <p:extLst>
      <p:ext uri="{BB962C8B-B14F-4D97-AF65-F5344CB8AC3E}">
        <p14:creationId xmlns:p14="http://schemas.microsoft.com/office/powerpoint/2010/main" val="196382779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2E317DF-862B-1069-7B9D-0F539EA2930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>
            <a:extLst>
              <a:ext uri="{FF2B5EF4-FFF2-40B4-BE49-F238E27FC236}">
                <a16:creationId xmlns:a16="http://schemas.microsoft.com/office/drawing/2014/main" id="{2C2ED799-8134-4216-B8DA-CE4773A7D918}"/>
              </a:ext>
            </a:extLst>
          </p:cNvPr>
          <p:cNvGrpSpPr/>
          <p:nvPr/>
        </p:nvGrpSpPr>
        <p:grpSpPr>
          <a:xfrm>
            <a:off x="101599" y="539750"/>
            <a:ext cx="6096000" cy="4064000"/>
            <a:chOff x="1524000" y="539750"/>
            <a:chExt cx="6096000" cy="4064000"/>
          </a:xfrm>
        </p:grpSpPr>
        <p:graphicFrame>
          <p:nvGraphicFramePr>
            <p:cNvPr id="2" name="Diagram 1">
              <a:extLst>
                <a:ext uri="{FF2B5EF4-FFF2-40B4-BE49-F238E27FC236}">
                  <a16:creationId xmlns:a16="http://schemas.microsoft.com/office/drawing/2014/main" id="{E49C5196-40BF-35E7-276A-693D19B6860E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2979990666"/>
                </p:ext>
              </p:extLst>
            </p:nvPr>
          </p:nvGraphicFramePr>
          <p:xfrm>
            <a:off x="1524000" y="539750"/>
            <a:ext cx="6096000" cy="4064000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2" r:lo="rId3" r:qs="rId4" r:cs="rId5"/>
            </a:graphicData>
          </a:graphic>
        </p:graphicFrame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36E89DE4-57DB-1B99-4B07-6AB512EBCC4D}"/>
                </a:ext>
              </a:extLst>
            </p:cNvPr>
            <p:cNvSpPr txBox="1"/>
            <p:nvPr/>
          </p:nvSpPr>
          <p:spPr>
            <a:xfrm>
              <a:off x="1893454" y="3814618"/>
              <a:ext cx="79701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C-12m</a:t>
              </a:r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5135D187-FB7F-5C6A-299C-3698E689A9E2}"/>
                </a:ext>
              </a:extLst>
            </p:cNvPr>
            <p:cNvSpPr txBox="1"/>
            <p:nvPr/>
          </p:nvSpPr>
          <p:spPr>
            <a:xfrm>
              <a:off x="2244436" y="2858654"/>
              <a:ext cx="79701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C-14m</a:t>
              </a: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99CDA804-C6E4-1C5E-0C67-FFC65FD7F785}"/>
                </a:ext>
              </a:extLst>
            </p:cNvPr>
            <p:cNvSpPr txBox="1"/>
            <p:nvPr/>
          </p:nvSpPr>
          <p:spPr>
            <a:xfrm>
              <a:off x="2216726" y="1999668"/>
              <a:ext cx="79701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C-16m</a:t>
              </a: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35342776-988C-D3E4-7C8B-9DB85A15DC15}"/>
                </a:ext>
              </a:extLst>
            </p:cNvPr>
            <p:cNvSpPr txBox="1"/>
            <p:nvPr/>
          </p:nvSpPr>
          <p:spPr>
            <a:xfrm>
              <a:off x="1851892" y="1154538"/>
              <a:ext cx="79701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C-18m</a:t>
              </a:r>
            </a:p>
          </p:txBody>
        </p:sp>
      </p:grpSp>
      <p:pic>
        <p:nvPicPr>
          <p:cNvPr id="10" name="Picture 9">
            <a:extLst>
              <a:ext uri="{FF2B5EF4-FFF2-40B4-BE49-F238E27FC236}">
                <a16:creationId xmlns:a16="http://schemas.microsoft.com/office/drawing/2014/main" id="{0CCE5C22-EEBC-AEE0-3300-860AB75CCCDB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/>
          <a:stretch/>
        </p:blipFill>
        <p:spPr>
          <a:xfrm>
            <a:off x="5754829" y="1011174"/>
            <a:ext cx="3121152" cy="31211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382897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3AC6F1C-F3A4-BF33-4D41-DD224556582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5FA0AEA3-BAE8-AD87-C445-BDFADD6BCED6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SAB Nominations Collected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40DB006-9A48-B060-B262-5AF9B57DDDD7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lang="en-US" dirty="0"/>
              <a:t>MC coordinators based on SPC membership have been added to Indico;</a:t>
            </a:r>
          </a:p>
          <a:p>
            <a:r>
              <a:rPr lang="en-US" dirty="0"/>
              <a:t>SS has conducted Abstract QA prior to asking SPC members to vote;</a:t>
            </a:r>
          </a:p>
          <a:p>
            <a:r>
              <a:rPr lang="en-US" dirty="0"/>
              <a:t>Follow-ups:</a:t>
            </a:r>
          </a:p>
          <a:p>
            <a:pPr lvl="1"/>
            <a:r>
              <a:rPr lang="en-US" dirty="0"/>
              <a:t>Email to SPC members was sent on April 5</a:t>
            </a:r>
            <a:r>
              <a:rPr lang="en-US" baseline="30000" dirty="0"/>
              <a:t>th</a:t>
            </a:r>
            <a:br>
              <a:rPr lang="en-US" dirty="0"/>
            </a:br>
            <a:r>
              <a:rPr lang="en-US" dirty="0"/>
              <a:t>to review MC and assign priorities for Invited </a:t>
            </a:r>
            <a:br>
              <a:rPr lang="en-US" dirty="0"/>
            </a:br>
            <a:r>
              <a:rPr lang="en-US" dirty="0"/>
              <a:t>Oral proposals (366 total);</a:t>
            </a:r>
          </a:p>
          <a:p>
            <a:pPr lvl="1"/>
            <a:r>
              <a:rPr lang="en-US" dirty="0"/>
              <a:t>April 18</a:t>
            </a:r>
            <a:r>
              <a:rPr lang="en-US" baseline="30000" dirty="0"/>
              <a:t>th</a:t>
            </a:r>
            <a:r>
              <a:rPr lang="en-US" dirty="0"/>
              <a:t>, 2023 deadline;</a:t>
            </a:r>
          </a:p>
          <a:p>
            <a:pPr lvl="1"/>
            <a:r>
              <a:rPr lang="en-US" dirty="0"/>
              <a:t>April 13</a:t>
            </a:r>
            <a:r>
              <a:rPr lang="en-US" baseline="30000" dirty="0"/>
              <a:t>th</a:t>
            </a:r>
            <a:r>
              <a:rPr lang="en-US" dirty="0"/>
              <a:t>, 2023 1</a:t>
            </a:r>
            <a:r>
              <a:rPr lang="en-US" baseline="30000" dirty="0"/>
              <a:t>st</a:t>
            </a:r>
            <a:r>
              <a:rPr lang="en-US" dirty="0"/>
              <a:t> reminder sent!</a:t>
            </a:r>
          </a:p>
          <a:p>
            <a:pPr lvl="1"/>
            <a:r>
              <a:rPr lang="en-US" dirty="0"/>
              <a:t>April 18</a:t>
            </a:r>
            <a:r>
              <a:rPr lang="en-US" baseline="30000" dirty="0"/>
              <a:t>th</a:t>
            </a:r>
            <a:r>
              <a:rPr lang="en-US" dirty="0"/>
              <a:t>, 2023 final reminder sent.</a:t>
            </a:r>
          </a:p>
          <a:p>
            <a:r>
              <a:rPr lang="en-US" dirty="0"/>
              <a:t>Outcomes:</a:t>
            </a:r>
          </a:p>
          <a:p>
            <a:pPr lvl="1"/>
            <a:r>
              <a:rPr lang="en-US" dirty="0"/>
              <a:t>Excel spreadsheets for each MC with </a:t>
            </a:r>
            <a:br>
              <a:rPr lang="en-US" dirty="0"/>
            </a:br>
            <a:r>
              <a:rPr lang="en-US" dirty="0"/>
              <a:t>ranking based on votes in Indico.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74649FF-D4B0-1CA1-EE4F-946EB4E6136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51993" y="1785781"/>
            <a:ext cx="4115298" cy="28551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1719662"/>
      </p:ext>
    </p:extLst>
  </p:cSld>
  <p:clrMapOvr>
    <a:masterClrMapping/>
  </p:clrMapOvr>
</p:sld>
</file>

<file path=ppt/theme/theme1.xml><?xml version="1.0" encoding="utf-8"?>
<a:theme xmlns:a="http://schemas.openxmlformats.org/drawingml/2006/main" name="Main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Custom Design">
  <a:themeElements>
    <a:clrScheme name="Custom 1">
      <a:dk1>
        <a:srgbClr val="000000"/>
      </a:dk1>
      <a:lt1>
        <a:srgbClr val="FFFFFF"/>
      </a:lt1>
      <a:dk2>
        <a:srgbClr val="000E7E"/>
      </a:dk2>
      <a:lt2>
        <a:srgbClr val="E7E6E6"/>
      </a:lt2>
      <a:accent1>
        <a:srgbClr val="0070C1"/>
      </a:accent1>
      <a:accent2>
        <a:srgbClr val="FF9128"/>
      </a:accent2>
      <a:accent3>
        <a:srgbClr val="CCD0E1"/>
      </a:accent3>
      <a:accent4>
        <a:srgbClr val="00A963"/>
      </a:accent4>
      <a:accent5>
        <a:srgbClr val="69C3FF"/>
      </a:accent5>
      <a:accent6>
        <a:srgbClr val="EB0E1D"/>
      </a:accent6>
      <a:hlink>
        <a:srgbClr val="69C3FF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19976</TotalTime>
  <Words>2689</Words>
  <Application>Microsoft Macintosh PowerPoint</Application>
  <PresentationFormat>On-screen Show (16:9)</PresentationFormat>
  <Paragraphs>396</Paragraphs>
  <Slides>50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50</vt:i4>
      </vt:variant>
    </vt:vector>
  </HeadingPairs>
  <TitlesOfParts>
    <vt:vector size="60" baseType="lpstr">
      <vt:lpstr>Acumin Pro</vt:lpstr>
      <vt:lpstr>Aptos</vt:lpstr>
      <vt:lpstr>Arial</vt:lpstr>
      <vt:lpstr>Calibri</vt:lpstr>
      <vt:lpstr>Menlo</vt:lpstr>
      <vt:lpstr>Rockwell Nova</vt:lpstr>
      <vt:lpstr>System Font Regular</vt:lpstr>
      <vt:lpstr>Wingdings</vt:lpstr>
      <vt:lpstr>Main</vt:lpstr>
      <vt:lpstr>Custom Design</vt:lpstr>
      <vt:lpstr>JACoW-Indico Scientific Program Management IPAC’24 Scientific Secretariat Report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General Statistics</vt:lpstr>
      <vt:lpstr>PowerPoint Presentation</vt:lpstr>
      <vt:lpstr>Abstracts Statistics</vt:lpstr>
      <vt:lpstr>PowerPoint Presentation</vt:lpstr>
      <vt:lpstr>PowerPoint Presentation</vt:lpstr>
      <vt:lpstr>PowerPoint Presentation</vt:lpstr>
      <vt:lpstr>Proceeding Office History (JICT)</vt:lpstr>
      <vt:lpstr>Proceeding Office Daily Rates – Edit (JICT)</vt:lpstr>
      <vt:lpstr>Proceeding Office Daily Rates – QA (JICT)</vt:lpstr>
      <vt:lpstr>Proceeding Office Editor Competition (JICT)</vt:lpstr>
      <vt:lpstr>Proceeding Office Statistics (JICT)</vt:lpstr>
      <vt:lpstr>Paper Statistics (JICT)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Anisimov, Petr Mikhaylovich</cp:lastModifiedBy>
  <cp:revision>292</cp:revision>
  <dcterms:created xsi:type="dcterms:W3CDTF">2020-12-17T00:35:24Z</dcterms:created>
  <dcterms:modified xsi:type="dcterms:W3CDTF">2024-11-05T13:21:43Z</dcterms:modified>
</cp:coreProperties>
</file>