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6" r:id="rId3"/>
    <p:sldId id="267" r:id="rId4"/>
    <p:sldId id="270" r:id="rId5"/>
    <p:sldId id="301" r:id="rId6"/>
    <p:sldId id="269" r:id="rId7"/>
    <p:sldId id="296" r:id="rId8"/>
    <p:sldId id="272" r:id="rId9"/>
    <p:sldId id="289" r:id="rId10"/>
    <p:sldId id="297" r:id="rId11"/>
    <p:sldId id="300" r:id="rId12"/>
    <p:sldId id="274" r:id="rId13"/>
    <p:sldId id="298" r:id="rId14"/>
    <p:sldId id="284" r:id="rId15"/>
    <p:sldId id="282" r:id="rId16"/>
    <p:sldId id="283" r:id="rId17"/>
    <p:sldId id="288" r:id="rId18"/>
    <p:sldId id="285" r:id="rId19"/>
    <p:sldId id="275" r:id="rId20"/>
    <p:sldId id="276" r:id="rId21"/>
    <p:sldId id="290" r:id="rId22"/>
    <p:sldId id="295" r:id="rId23"/>
    <p:sldId id="279" r:id="rId24"/>
    <p:sldId id="293" r:id="rId25"/>
    <p:sldId id="286" r:id="rId26"/>
    <p:sldId id="287" r:id="rId27"/>
    <p:sldId id="280" r:id="rId28"/>
    <p:sldId id="294" r:id="rId29"/>
    <p:sldId id="278" r:id="rId30"/>
    <p:sldId id="281" r:id="rId31"/>
    <p:sldId id="273" r:id="rId32"/>
    <p:sldId id="259" r:id="rId33"/>
    <p:sldId id="260" r:id="rId34"/>
  </p:sldIdLst>
  <p:sldSz cx="10080625" cy="7559675"/>
  <p:notesSz cx="10691813" cy="7559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39BFB"/>
    <a:srgbClr val="1067EA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0983" autoAdjust="0"/>
  </p:normalViewPr>
  <p:slideViewPr>
    <p:cSldViewPr>
      <p:cViewPr varScale="1">
        <p:scale>
          <a:sx n="78" d="100"/>
          <a:sy n="78" d="100"/>
        </p:scale>
        <p:origin x="1258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21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9.png"/><Relationship Id="rId7" Type="http://schemas.openxmlformats.org/officeDocument/2006/relationships/image" Target="../media/image44.png"/><Relationship Id="rId12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image" Target="../media/image43.png"/><Relationship Id="rId6" Type="http://schemas.openxmlformats.org/officeDocument/2006/relationships/image" Target="../media/image15.png"/><Relationship Id="rId11" Type="http://schemas.openxmlformats.org/officeDocument/2006/relationships/image" Target="../media/image26.png"/><Relationship Id="rId5" Type="http://schemas.openxmlformats.org/officeDocument/2006/relationships/image" Target="../media/image18.png"/><Relationship Id="rId10" Type="http://schemas.openxmlformats.org/officeDocument/2006/relationships/image" Target="../media/image28.png"/><Relationship Id="rId4" Type="http://schemas.openxmlformats.org/officeDocument/2006/relationships/image" Target="../media/image32.png"/><Relationship Id="rId9" Type="http://schemas.openxmlformats.org/officeDocument/2006/relationships/image" Target="../media/image4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9.png"/><Relationship Id="rId7" Type="http://schemas.openxmlformats.org/officeDocument/2006/relationships/image" Target="../media/image44.png"/><Relationship Id="rId12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image" Target="../media/image43.png"/><Relationship Id="rId6" Type="http://schemas.openxmlformats.org/officeDocument/2006/relationships/image" Target="../media/image15.png"/><Relationship Id="rId11" Type="http://schemas.openxmlformats.org/officeDocument/2006/relationships/image" Target="../media/image26.png"/><Relationship Id="rId5" Type="http://schemas.openxmlformats.org/officeDocument/2006/relationships/image" Target="../media/image18.png"/><Relationship Id="rId10" Type="http://schemas.openxmlformats.org/officeDocument/2006/relationships/image" Target="../media/image28.png"/><Relationship Id="rId4" Type="http://schemas.openxmlformats.org/officeDocument/2006/relationships/image" Target="../media/image32.png"/><Relationship Id="rId9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EF30B-4AF7-4014-9CEA-935142BA2ADA}" type="doc">
      <dgm:prSet loTypeId="urn:microsoft.com/office/officeart/2008/layout/BendingPictureSemiTransparentText" loCatId="picture" qsTypeId="urn:microsoft.com/office/officeart/2005/8/quickstyle/3d7" qsCatId="3D" csTypeId="urn:microsoft.com/office/officeart/2005/8/colors/accent1_2" csCatId="accent1" phldr="1"/>
      <dgm:spPr/>
    </dgm:pt>
    <dgm:pt modelId="{11664BD0-FA7C-4C43-B033-84E698D20E29}">
      <dgm:prSet phldrT="[Testo]"/>
      <dgm:spPr/>
      <dgm:t>
        <a:bodyPr/>
        <a:lstStyle/>
        <a:p>
          <a:r>
            <a:rPr lang="it-IT" dirty="0" err="1"/>
            <a:t>days</a:t>
          </a:r>
          <a:endParaRPr lang="it-IT" dirty="0"/>
        </a:p>
      </dgm:t>
    </dgm:pt>
    <dgm:pt modelId="{DA8D27B1-B20D-4A08-B1A0-644ECEE0E01E}" type="parTrans" cxnId="{EF572C8B-D2BD-45FD-8488-7F3D022AEE2E}">
      <dgm:prSet/>
      <dgm:spPr/>
      <dgm:t>
        <a:bodyPr/>
        <a:lstStyle/>
        <a:p>
          <a:endParaRPr lang="it-IT"/>
        </a:p>
      </dgm:t>
    </dgm:pt>
    <dgm:pt modelId="{3775866B-7981-4487-9FD7-C62986FDBB95}" type="sibTrans" cxnId="{EF572C8B-D2BD-45FD-8488-7F3D022AEE2E}">
      <dgm:prSet/>
      <dgm:spPr/>
      <dgm:t>
        <a:bodyPr/>
        <a:lstStyle/>
        <a:p>
          <a:endParaRPr lang="it-IT"/>
        </a:p>
      </dgm:t>
    </dgm:pt>
    <dgm:pt modelId="{040A70D2-AD52-4156-874C-4F4822EE9055}">
      <dgm:prSet phldrT="[Testo]"/>
      <dgm:spPr/>
      <dgm:t>
        <a:bodyPr/>
        <a:lstStyle/>
        <a:p>
          <a:r>
            <a:rPr lang="it-IT" dirty="0"/>
            <a:t>sessions</a:t>
          </a:r>
        </a:p>
      </dgm:t>
    </dgm:pt>
    <dgm:pt modelId="{EBBBC774-3C2A-4272-8A06-B88BA90C4288}" type="parTrans" cxnId="{33D9533D-9B5E-41D5-B541-17D509137AFF}">
      <dgm:prSet/>
      <dgm:spPr/>
      <dgm:t>
        <a:bodyPr/>
        <a:lstStyle/>
        <a:p>
          <a:endParaRPr lang="it-IT"/>
        </a:p>
      </dgm:t>
    </dgm:pt>
    <dgm:pt modelId="{227FE2EC-C379-48EB-9B0C-8F7B6D29F7B8}" type="sibTrans" cxnId="{33D9533D-9B5E-41D5-B541-17D509137AFF}">
      <dgm:prSet/>
      <dgm:spPr/>
      <dgm:t>
        <a:bodyPr/>
        <a:lstStyle/>
        <a:p>
          <a:endParaRPr lang="it-IT"/>
        </a:p>
      </dgm:t>
    </dgm:pt>
    <dgm:pt modelId="{CEFA31AF-57E2-4291-B90F-2A94D4ED9999}">
      <dgm:prSet phldrT="[Testo]"/>
      <dgm:spPr/>
      <dgm:t>
        <a:bodyPr/>
        <a:lstStyle/>
        <a:p>
          <a:r>
            <a:rPr lang="it-IT" dirty="0" err="1"/>
            <a:t>session’s</a:t>
          </a:r>
          <a:r>
            <a:rPr lang="it-IT" dirty="0"/>
            <a:t> </a:t>
          </a:r>
          <a:r>
            <a:rPr lang="it-IT" dirty="0" err="1"/>
            <a:t>posters</a:t>
          </a:r>
          <a:endParaRPr lang="it-IT" dirty="0"/>
        </a:p>
      </dgm:t>
    </dgm:pt>
    <dgm:pt modelId="{9CAF07FA-6D5F-4FF7-9976-6AE348652FBA}" type="parTrans" cxnId="{1FF14D17-C841-4E67-A444-3BCE407C146E}">
      <dgm:prSet/>
      <dgm:spPr/>
      <dgm:t>
        <a:bodyPr/>
        <a:lstStyle/>
        <a:p>
          <a:endParaRPr lang="it-IT"/>
        </a:p>
      </dgm:t>
    </dgm:pt>
    <dgm:pt modelId="{2175D457-63E8-402C-B5CE-5AD6AFCE935F}" type="sibTrans" cxnId="{1FF14D17-C841-4E67-A444-3BCE407C146E}">
      <dgm:prSet/>
      <dgm:spPr/>
      <dgm:t>
        <a:bodyPr/>
        <a:lstStyle/>
        <a:p>
          <a:endParaRPr lang="it-IT"/>
        </a:p>
      </dgm:t>
    </dgm:pt>
    <dgm:pt modelId="{1950DFC7-4D0C-4789-899C-A34D6CE6FE8B}">
      <dgm:prSet phldrT="[Testo]"/>
      <dgm:spPr/>
      <dgm:t>
        <a:bodyPr/>
        <a:lstStyle/>
        <a:p>
          <a:r>
            <a:rPr lang="it-IT" dirty="0"/>
            <a:t>poster</a:t>
          </a:r>
        </a:p>
      </dgm:t>
    </dgm:pt>
    <dgm:pt modelId="{522235B4-65A3-4FFD-96E8-DF037C95CBBD}" type="parTrans" cxnId="{3EF20BA4-4E9D-40FD-9A2C-80D673721DD7}">
      <dgm:prSet/>
      <dgm:spPr/>
      <dgm:t>
        <a:bodyPr/>
        <a:lstStyle/>
        <a:p>
          <a:endParaRPr lang="it-IT"/>
        </a:p>
      </dgm:t>
    </dgm:pt>
    <dgm:pt modelId="{4B2E8DF5-7ACE-4DF6-B6B5-76EE4BFB8305}" type="sibTrans" cxnId="{3EF20BA4-4E9D-40FD-9A2C-80D673721DD7}">
      <dgm:prSet/>
      <dgm:spPr/>
      <dgm:t>
        <a:bodyPr/>
        <a:lstStyle/>
        <a:p>
          <a:endParaRPr lang="it-IT"/>
        </a:p>
      </dgm:t>
    </dgm:pt>
    <dgm:pt modelId="{0F5A91E4-F2DD-443C-838C-51F5394729C4}" type="pres">
      <dgm:prSet presAssocID="{DBBEF30B-4AF7-4014-9CEA-935142BA2ADA}" presName="Name0" presStyleCnt="0">
        <dgm:presLayoutVars>
          <dgm:dir/>
          <dgm:resizeHandles val="exact"/>
        </dgm:presLayoutVars>
      </dgm:prSet>
      <dgm:spPr/>
    </dgm:pt>
    <dgm:pt modelId="{52D1A19E-F4A0-420A-AD67-92DC5EF403AC}" type="pres">
      <dgm:prSet presAssocID="{11664BD0-FA7C-4C43-B033-84E698D20E29}" presName="composite" presStyleCnt="0"/>
      <dgm:spPr/>
    </dgm:pt>
    <dgm:pt modelId="{C5301985-2A22-4F0B-AD2E-17E2654D8E8A}" type="pres">
      <dgm:prSet presAssocID="{11664BD0-FA7C-4C43-B033-84E698D20E29}" presName="rect1" presStyleLbl="bgShp" presStyleIdx="0" presStyleCnt="4"/>
      <dgm:spPr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</dgm:spPr>
    </dgm:pt>
    <dgm:pt modelId="{8D3517F6-01B8-4BF2-AE79-96369A566ACF}" type="pres">
      <dgm:prSet presAssocID="{11664BD0-FA7C-4C43-B033-84E698D20E29}" presName="rect2" presStyleLbl="trBgShp" presStyleIdx="0" presStyleCnt="4">
        <dgm:presLayoutVars>
          <dgm:bulletEnabled val="1"/>
        </dgm:presLayoutVars>
      </dgm:prSet>
      <dgm:spPr/>
    </dgm:pt>
    <dgm:pt modelId="{AE46E323-4AAB-4F98-9306-BEDFAC40447D}" type="pres">
      <dgm:prSet presAssocID="{3775866B-7981-4487-9FD7-C62986FDBB95}" presName="sibTrans" presStyleCnt="0"/>
      <dgm:spPr/>
    </dgm:pt>
    <dgm:pt modelId="{55C6AC8E-A7E1-4BA1-AA32-BB56791DF82D}" type="pres">
      <dgm:prSet presAssocID="{040A70D2-AD52-4156-874C-4F4822EE9055}" presName="composite" presStyleCnt="0"/>
      <dgm:spPr/>
    </dgm:pt>
    <dgm:pt modelId="{B7900BDB-27F9-4650-B5DF-0831B902F4AF}" type="pres">
      <dgm:prSet presAssocID="{040A70D2-AD52-4156-874C-4F4822EE9055}" presName="rect1" presStyleLbl="bgShp" presStyleIdx="1" presStyleCnt="4"/>
      <dgm:spPr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</dgm:spPr>
    </dgm:pt>
    <dgm:pt modelId="{BD330A55-BEE6-4980-94C3-70CB75C64315}" type="pres">
      <dgm:prSet presAssocID="{040A70D2-AD52-4156-874C-4F4822EE9055}" presName="rect2" presStyleLbl="trBgShp" presStyleIdx="1" presStyleCnt="4">
        <dgm:presLayoutVars>
          <dgm:bulletEnabled val="1"/>
        </dgm:presLayoutVars>
      </dgm:prSet>
      <dgm:spPr/>
    </dgm:pt>
    <dgm:pt modelId="{D0A4A0BC-13B8-4BBD-B67C-278424D3F575}" type="pres">
      <dgm:prSet presAssocID="{227FE2EC-C379-48EB-9B0C-8F7B6D29F7B8}" presName="sibTrans" presStyleCnt="0"/>
      <dgm:spPr/>
    </dgm:pt>
    <dgm:pt modelId="{FC9F82E8-2F39-41FD-AD6F-653C302D5DC3}" type="pres">
      <dgm:prSet presAssocID="{CEFA31AF-57E2-4291-B90F-2A94D4ED9999}" presName="composite" presStyleCnt="0"/>
      <dgm:spPr/>
    </dgm:pt>
    <dgm:pt modelId="{CD49779F-955E-49F1-8C85-8BFE0BE615AB}" type="pres">
      <dgm:prSet presAssocID="{CEFA31AF-57E2-4291-B90F-2A94D4ED9999}" presName="rect1" presStyleLbl="bgShp" presStyleIdx="2" presStyleCnt="4"/>
      <dgm:spPr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</dgm:spPr>
    </dgm:pt>
    <dgm:pt modelId="{D7D1C6A8-DC87-4B05-A0CD-E5A99A0FB66B}" type="pres">
      <dgm:prSet presAssocID="{CEFA31AF-57E2-4291-B90F-2A94D4ED9999}" presName="rect2" presStyleLbl="trBgShp" presStyleIdx="2" presStyleCnt="4">
        <dgm:presLayoutVars>
          <dgm:bulletEnabled val="1"/>
        </dgm:presLayoutVars>
      </dgm:prSet>
      <dgm:spPr/>
    </dgm:pt>
    <dgm:pt modelId="{E293176F-0FD9-4364-BCD8-CC0A61993A10}" type="pres">
      <dgm:prSet presAssocID="{2175D457-63E8-402C-B5CE-5AD6AFCE935F}" presName="sibTrans" presStyleCnt="0"/>
      <dgm:spPr/>
    </dgm:pt>
    <dgm:pt modelId="{4EE8E74F-C893-43AE-B76D-598B8FE36867}" type="pres">
      <dgm:prSet presAssocID="{1950DFC7-4D0C-4789-899C-A34D6CE6FE8B}" presName="composite" presStyleCnt="0"/>
      <dgm:spPr/>
    </dgm:pt>
    <dgm:pt modelId="{E78BFBA5-3DEF-4433-BAC3-E3C4D8D59728}" type="pres">
      <dgm:prSet presAssocID="{1950DFC7-4D0C-4789-899C-A34D6CE6FE8B}" presName="rect1" presStyleLbl="bgShp" presStyleIdx="3" presStyleCnt="4"/>
      <dgm:spPr>
        <a:blipFill>
          <a:blip xmlns:r="http://schemas.openxmlformats.org/officeDocument/2006/relationships" r:embed="rId4"/>
          <a:srcRect/>
          <a:stretch>
            <a:fillRect l="-39000" r="-39000"/>
          </a:stretch>
        </a:blipFill>
      </dgm:spPr>
    </dgm:pt>
    <dgm:pt modelId="{97D19746-6AC1-4312-AE4A-14BD3CEAAE4C}" type="pres">
      <dgm:prSet presAssocID="{1950DFC7-4D0C-4789-899C-A34D6CE6FE8B}" presName="rect2" presStyleLbl="trBgShp" presStyleIdx="3" presStyleCnt="4">
        <dgm:presLayoutVars>
          <dgm:bulletEnabled val="1"/>
        </dgm:presLayoutVars>
      </dgm:prSet>
      <dgm:spPr/>
    </dgm:pt>
  </dgm:ptLst>
  <dgm:cxnLst>
    <dgm:cxn modelId="{6B24BA07-EC4D-4BFF-88AC-8C48EA71C6BB}" type="presOf" srcId="{CEFA31AF-57E2-4291-B90F-2A94D4ED9999}" destId="{D7D1C6A8-DC87-4B05-A0CD-E5A99A0FB66B}" srcOrd="0" destOrd="0" presId="urn:microsoft.com/office/officeart/2008/layout/BendingPictureSemiTransparentText"/>
    <dgm:cxn modelId="{1FF14D17-C841-4E67-A444-3BCE407C146E}" srcId="{DBBEF30B-4AF7-4014-9CEA-935142BA2ADA}" destId="{CEFA31AF-57E2-4291-B90F-2A94D4ED9999}" srcOrd="2" destOrd="0" parTransId="{9CAF07FA-6D5F-4FF7-9976-6AE348652FBA}" sibTransId="{2175D457-63E8-402C-B5CE-5AD6AFCE935F}"/>
    <dgm:cxn modelId="{33D9533D-9B5E-41D5-B541-17D509137AFF}" srcId="{DBBEF30B-4AF7-4014-9CEA-935142BA2ADA}" destId="{040A70D2-AD52-4156-874C-4F4822EE9055}" srcOrd="1" destOrd="0" parTransId="{EBBBC774-3C2A-4272-8A06-B88BA90C4288}" sibTransId="{227FE2EC-C379-48EB-9B0C-8F7B6D29F7B8}"/>
    <dgm:cxn modelId="{F0346361-4F25-4D90-8B6F-8C6FD98B7F35}" type="presOf" srcId="{11664BD0-FA7C-4C43-B033-84E698D20E29}" destId="{8D3517F6-01B8-4BF2-AE79-96369A566ACF}" srcOrd="0" destOrd="0" presId="urn:microsoft.com/office/officeart/2008/layout/BendingPictureSemiTransparentText"/>
    <dgm:cxn modelId="{EF572C8B-D2BD-45FD-8488-7F3D022AEE2E}" srcId="{DBBEF30B-4AF7-4014-9CEA-935142BA2ADA}" destId="{11664BD0-FA7C-4C43-B033-84E698D20E29}" srcOrd="0" destOrd="0" parTransId="{DA8D27B1-B20D-4A08-B1A0-644ECEE0E01E}" sibTransId="{3775866B-7981-4487-9FD7-C62986FDBB95}"/>
    <dgm:cxn modelId="{3EF20BA4-4E9D-40FD-9A2C-80D673721DD7}" srcId="{DBBEF30B-4AF7-4014-9CEA-935142BA2ADA}" destId="{1950DFC7-4D0C-4789-899C-A34D6CE6FE8B}" srcOrd="3" destOrd="0" parTransId="{522235B4-65A3-4FFD-96E8-DF037C95CBBD}" sibTransId="{4B2E8DF5-7ACE-4DF6-B6B5-76EE4BFB8305}"/>
    <dgm:cxn modelId="{7486C7D7-2428-4E40-8E30-608D127764D9}" type="presOf" srcId="{040A70D2-AD52-4156-874C-4F4822EE9055}" destId="{BD330A55-BEE6-4980-94C3-70CB75C64315}" srcOrd="0" destOrd="0" presId="urn:microsoft.com/office/officeart/2008/layout/BendingPictureSemiTransparentText"/>
    <dgm:cxn modelId="{0D45ABE5-CFC6-49AC-A58B-B9FE565E314B}" type="presOf" srcId="{DBBEF30B-4AF7-4014-9CEA-935142BA2ADA}" destId="{0F5A91E4-F2DD-443C-838C-51F5394729C4}" srcOrd="0" destOrd="0" presId="urn:microsoft.com/office/officeart/2008/layout/BendingPictureSemiTransparentText"/>
    <dgm:cxn modelId="{15CAF2F3-9D03-4A87-B137-BE37291331D9}" type="presOf" srcId="{1950DFC7-4D0C-4789-899C-A34D6CE6FE8B}" destId="{97D19746-6AC1-4312-AE4A-14BD3CEAAE4C}" srcOrd="0" destOrd="0" presId="urn:microsoft.com/office/officeart/2008/layout/BendingPictureSemiTransparentText"/>
    <dgm:cxn modelId="{2916A1C0-EC2C-42CF-9F29-784258523284}" type="presParOf" srcId="{0F5A91E4-F2DD-443C-838C-51F5394729C4}" destId="{52D1A19E-F4A0-420A-AD67-92DC5EF403AC}" srcOrd="0" destOrd="0" presId="urn:microsoft.com/office/officeart/2008/layout/BendingPictureSemiTransparentText"/>
    <dgm:cxn modelId="{49CEA75E-CFB3-4F6A-B789-24D8F517E666}" type="presParOf" srcId="{52D1A19E-F4A0-420A-AD67-92DC5EF403AC}" destId="{C5301985-2A22-4F0B-AD2E-17E2654D8E8A}" srcOrd="0" destOrd="0" presId="urn:microsoft.com/office/officeart/2008/layout/BendingPictureSemiTransparentText"/>
    <dgm:cxn modelId="{E1C3FE54-CEEF-4353-B539-EE0718E63B50}" type="presParOf" srcId="{52D1A19E-F4A0-420A-AD67-92DC5EF403AC}" destId="{8D3517F6-01B8-4BF2-AE79-96369A566ACF}" srcOrd="1" destOrd="0" presId="urn:microsoft.com/office/officeart/2008/layout/BendingPictureSemiTransparentText"/>
    <dgm:cxn modelId="{2E8AF239-1D06-4DE7-818B-F74A7F3499AA}" type="presParOf" srcId="{0F5A91E4-F2DD-443C-838C-51F5394729C4}" destId="{AE46E323-4AAB-4F98-9306-BEDFAC40447D}" srcOrd="1" destOrd="0" presId="urn:microsoft.com/office/officeart/2008/layout/BendingPictureSemiTransparentText"/>
    <dgm:cxn modelId="{7577272F-9BEA-4B0D-97E1-D1B15817F02D}" type="presParOf" srcId="{0F5A91E4-F2DD-443C-838C-51F5394729C4}" destId="{55C6AC8E-A7E1-4BA1-AA32-BB56791DF82D}" srcOrd="2" destOrd="0" presId="urn:microsoft.com/office/officeart/2008/layout/BendingPictureSemiTransparentText"/>
    <dgm:cxn modelId="{679CF3D5-1B3A-4388-BE6A-D517E75F5F44}" type="presParOf" srcId="{55C6AC8E-A7E1-4BA1-AA32-BB56791DF82D}" destId="{B7900BDB-27F9-4650-B5DF-0831B902F4AF}" srcOrd="0" destOrd="0" presId="urn:microsoft.com/office/officeart/2008/layout/BendingPictureSemiTransparentText"/>
    <dgm:cxn modelId="{2583A906-58EB-43BA-8386-E54AFFB91A1C}" type="presParOf" srcId="{55C6AC8E-A7E1-4BA1-AA32-BB56791DF82D}" destId="{BD330A55-BEE6-4980-94C3-70CB75C64315}" srcOrd="1" destOrd="0" presId="urn:microsoft.com/office/officeart/2008/layout/BendingPictureSemiTransparentText"/>
    <dgm:cxn modelId="{CB582CC8-4BC9-443A-9F11-AA89CE2E4EBD}" type="presParOf" srcId="{0F5A91E4-F2DD-443C-838C-51F5394729C4}" destId="{D0A4A0BC-13B8-4BBD-B67C-278424D3F575}" srcOrd="3" destOrd="0" presId="urn:microsoft.com/office/officeart/2008/layout/BendingPictureSemiTransparentText"/>
    <dgm:cxn modelId="{C179434E-9337-4E1C-929F-1DFC6303A3BB}" type="presParOf" srcId="{0F5A91E4-F2DD-443C-838C-51F5394729C4}" destId="{FC9F82E8-2F39-41FD-AD6F-653C302D5DC3}" srcOrd="4" destOrd="0" presId="urn:microsoft.com/office/officeart/2008/layout/BendingPictureSemiTransparentText"/>
    <dgm:cxn modelId="{0D81A372-BC0D-459C-8442-F15DEE10EFDC}" type="presParOf" srcId="{FC9F82E8-2F39-41FD-AD6F-653C302D5DC3}" destId="{CD49779F-955E-49F1-8C85-8BFE0BE615AB}" srcOrd="0" destOrd="0" presId="urn:microsoft.com/office/officeart/2008/layout/BendingPictureSemiTransparentText"/>
    <dgm:cxn modelId="{E035F4DC-B992-4FCD-A741-5C738ADD7C35}" type="presParOf" srcId="{FC9F82E8-2F39-41FD-AD6F-653C302D5DC3}" destId="{D7D1C6A8-DC87-4B05-A0CD-E5A99A0FB66B}" srcOrd="1" destOrd="0" presId="urn:microsoft.com/office/officeart/2008/layout/BendingPictureSemiTransparentText"/>
    <dgm:cxn modelId="{77A80545-1547-4A05-B557-095DB5DB144D}" type="presParOf" srcId="{0F5A91E4-F2DD-443C-838C-51F5394729C4}" destId="{E293176F-0FD9-4364-BCD8-CC0A61993A10}" srcOrd="5" destOrd="0" presId="urn:microsoft.com/office/officeart/2008/layout/BendingPictureSemiTransparentText"/>
    <dgm:cxn modelId="{8DD2F9F1-7D8D-44DD-BF18-2CD6B43F1151}" type="presParOf" srcId="{0F5A91E4-F2DD-443C-838C-51F5394729C4}" destId="{4EE8E74F-C893-43AE-B76D-598B8FE36867}" srcOrd="6" destOrd="0" presId="urn:microsoft.com/office/officeart/2008/layout/BendingPictureSemiTransparentText"/>
    <dgm:cxn modelId="{808CF797-FE13-4224-AA34-2BBCA4746A3C}" type="presParOf" srcId="{4EE8E74F-C893-43AE-B76D-598B8FE36867}" destId="{E78BFBA5-3DEF-4433-BAC3-E3C4D8D59728}" srcOrd="0" destOrd="0" presId="urn:microsoft.com/office/officeart/2008/layout/BendingPictureSemiTransparentText"/>
    <dgm:cxn modelId="{0D1CE9E3-48C2-422D-A850-D43B7E8B4CE6}" type="presParOf" srcId="{4EE8E74F-C893-43AE-B76D-598B8FE36867}" destId="{97D19746-6AC1-4312-AE4A-14BD3CEAAE4C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7D1078-C553-4E15-896B-4CD3AE863D6A}" type="doc">
      <dgm:prSet loTypeId="urn:microsoft.com/office/officeart/2008/layout/BendingPictureSemiTransparentText" loCatId="picture" qsTypeId="urn:microsoft.com/office/officeart/2005/8/quickstyle/3d7" qsCatId="3D" csTypeId="urn:microsoft.com/office/officeart/2005/8/colors/accent1_2" csCatId="accent1" phldr="1"/>
      <dgm:spPr/>
    </dgm:pt>
    <dgm:pt modelId="{F8C9BEFB-DB88-4503-A3FE-59337149CBC5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C5F8B255-4DAE-4593-8992-657E6968A465}" type="parTrans" cxnId="{0FBD8CB8-BFB6-4BAF-ADF8-A0F5BD1713E9}">
      <dgm:prSet/>
      <dgm:spPr/>
      <dgm:t>
        <a:bodyPr/>
        <a:lstStyle/>
        <a:p>
          <a:endParaRPr lang="it-IT"/>
        </a:p>
      </dgm:t>
    </dgm:pt>
    <dgm:pt modelId="{A8429584-CCCD-4DC3-97AF-C11585BBFF28}" type="sibTrans" cxnId="{0FBD8CB8-BFB6-4BAF-ADF8-A0F5BD1713E9}">
      <dgm:prSet/>
      <dgm:spPr/>
      <dgm:t>
        <a:bodyPr/>
        <a:lstStyle/>
        <a:p>
          <a:endParaRPr lang="it-IT"/>
        </a:p>
      </dgm:t>
    </dgm:pt>
    <dgm:pt modelId="{1C7EFCE5-ADBE-4201-AF3A-16C3D4D2271D}">
      <dgm:prSet phldrT="[Testo]" phldr="1"/>
      <dgm:spPr>
        <a:noFill/>
      </dgm:spPr>
      <dgm:t>
        <a:bodyPr/>
        <a:lstStyle/>
        <a:p>
          <a:endParaRPr lang="it-IT" dirty="0"/>
        </a:p>
      </dgm:t>
    </dgm:pt>
    <dgm:pt modelId="{8BBC8DE2-B764-4B4D-A696-55118DEB3494}" type="parTrans" cxnId="{02EB07F4-326E-4FF6-9CD2-10CB884F3B3A}">
      <dgm:prSet/>
      <dgm:spPr/>
      <dgm:t>
        <a:bodyPr/>
        <a:lstStyle/>
        <a:p>
          <a:endParaRPr lang="it-IT"/>
        </a:p>
      </dgm:t>
    </dgm:pt>
    <dgm:pt modelId="{8883709D-F324-4C9E-B52A-AD0F42327634}" type="sibTrans" cxnId="{02EB07F4-326E-4FF6-9CD2-10CB884F3B3A}">
      <dgm:prSet/>
      <dgm:spPr/>
      <dgm:t>
        <a:bodyPr/>
        <a:lstStyle/>
        <a:p>
          <a:endParaRPr lang="it-IT"/>
        </a:p>
      </dgm:t>
    </dgm:pt>
    <dgm:pt modelId="{6AAC69BD-4EE9-42CF-8E5B-82520554AD40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8C45B10E-D7B6-4BEE-BEEE-EC002ED25B6A}" type="parTrans" cxnId="{E934982B-732E-4040-B204-550A266AEF54}">
      <dgm:prSet/>
      <dgm:spPr/>
      <dgm:t>
        <a:bodyPr/>
        <a:lstStyle/>
        <a:p>
          <a:endParaRPr lang="it-IT"/>
        </a:p>
      </dgm:t>
    </dgm:pt>
    <dgm:pt modelId="{BCCEFEBA-D1F9-4733-9423-CA61AC2C6912}" type="sibTrans" cxnId="{E934982B-732E-4040-B204-550A266AEF54}">
      <dgm:prSet/>
      <dgm:spPr/>
      <dgm:t>
        <a:bodyPr/>
        <a:lstStyle/>
        <a:p>
          <a:endParaRPr lang="it-IT"/>
        </a:p>
      </dgm:t>
    </dgm:pt>
    <dgm:pt modelId="{F924C441-3C63-43D7-B5FE-CB401DA1322B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BC486480-A8FA-409E-BDCE-CB5A18323724}" type="parTrans" cxnId="{AB85B407-021D-469B-9913-3191F5FE5531}">
      <dgm:prSet/>
      <dgm:spPr/>
      <dgm:t>
        <a:bodyPr/>
        <a:lstStyle/>
        <a:p>
          <a:endParaRPr lang="it-IT"/>
        </a:p>
      </dgm:t>
    </dgm:pt>
    <dgm:pt modelId="{3CE99DF1-410F-4A96-92D6-EA52E4F83A85}" type="sibTrans" cxnId="{AB85B407-021D-469B-9913-3191F5FE5531}">
      <dgm:prSet/>
      <dgm:spPr/>
      <dgm:t>
        <a:bodyPr/>
        <a:lstStyle/>
        <a:p>
          <a:endParaRPr lang="it-IT"/>
        </a:p>
      </dgm:t>
    </dgm:pt>
    <dgm:pt modelId="{1C726CE7-F067-4CB2-A263-8ED45FB69FF5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02BA98CC-2F4D-4360-9374-F7DFC321F248}" type="parTrans" cxnId="{076EFB26-EF06-47B0-9A14-03921D10F47A}">
      <dgm:prSet/>
      <dgm:spPr/>
      <dgm:t>
        <a:bodyPr/>
        <a:lstStyle/>
        <a:p>
          <a:endParaRPr lang="it-IT"/>
        </a:p>
      </dgm:t>
    </dgm:pt>
    <dgm:pt modelId="{3D40C7B1-90B6-4340-8686-A8001F9D363B}" type="sibTrans" cxnId="{076EFB26-EF06-47B0-9A14-03921D10F47A}">
      <dgm:prSet/>
      <dgm:spPr/>
      <dgm:t>
        <a:bodyPr/>
        <a:lstStyle/>
        <a:p>
          <a:endParaRPr lang="it-IT"/>
        </a:p>
      </dgm:t>
    </dgm:pt>
    <dgm:pt modelId="{0EB4E44C-8660-4AD7-978E-0EFC09A39516}">
      <dgm:prSet phldrT="[Testo]" phldr="1"/>
      <dgm:spPr>
        <a:noFill/>
      </dgm:spPr>
      <dgm:t>
        <a:bodyPr/>
        <a:lstStyle/>
        <a:p>
          <a:endParaRPr lang="it-IT" dirty="0"/>
        </a:p>
      </dgm:t>
    </dgm:pt>
    <dgm:pt modelId="{78B8C460-B2AA-4638-AEF5-6B03DA1C4906}" type="parTrans" cxnId="{0F00DB1A-4541-4185-BF70-7A69D6172EF6}">
      <dgm:prSet/>
      <dgm:spPr/>
      <dgm:t>
        <a:bodyPr/>
        <a:lstStyle/>
        <a:p>
          <a:endParaRPr lang="it-IT"/>
        </a:p>
      </dgm:t>
    </dgm:pt>
    <dgm:pt modelId="{A49520A0-7BE4-4C65-BD2A-D1D5AA26C305}" type="sibTrans" cxnId="{0F00DB1A-4541-4185-BF70-7A69D6172EF6}">
      <dgm:prSet/>
      <dgm:spPr/>
      <dgm:t>
        <a:bodyPr/>
        <a:lstStyle/>
        <a:p>
          <a:endParaRPr lang="it-IT"/>
        </a:p>
      </dgm:t>
    </dgm:pt>
    <dgm:pt modelId="{62DCE1F7-9B59-4B23-B69F-CCE6C2746698}" type="pres">
      <dgm:prSet presAssocID="{CA7D1078-C553-4E15-896B-4CD3AE863D6A}" presName="Name0" presStyleCnt="0">
        <dgm:presLayoutVars>
          <dgm:dir/>
          <dgm:resizeHandles val="exact"/>
        </dgm:presLayoutVars>
      </dgm:prSet>
      <dgm:spPr/>
    </dgm:pt>
    <dgm:pt modelId="{D4B86720-5AF7-45BA-834C-4299B866708C}" type="pres">
      <dgm:prSet presAssocID="{1C7EFCE5-ADBE-4201-AF3A-16C3D4D2271D}" presName="composite" presStyleCnt="0"/>
      <dgm:spPr/>
    </dgm:pt>
    <dgm:pt modelId="{DB4000C7-0BBD-4820-BBE5-EFC5817299A5}" type="pres">
      <dgm:prSet presAssocID="{1C7EFCE5-ADBE-4201-AF3A-16C3D4D2271D}" presName="rect1" presStyleLbl="bgShp" presStyleIdx="0" presStyleCnt="6"/>
      <dgm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546854B1-4274-40E6-B0C4-EFC72864E2D6}" type="pres">
      <dgm:prSet presAssocID="{1C7EFCE5-ADBE-4201-AF3A-16C3D4D2271D}" presName="rect2" presStyleLbl="trBgShp" presStyleIdx="0" presStyleCnt="6">
        <dgm:presLayoutVars>
          <dgm:bulletEnabled val="1"/>
        </dgm:presLayoutVars>
      </dgm:prSet>
      <dgm:spPr/>
    </dgm:pt>
    <dgm:pt modelId="{D7C7EBC6-BF57-40D0-806E-970A3A32C7F4}" type="pres">
      <dgm:prSet presAssocID="{8883709D-F324-4C9E-B52A-AD0F42327634}" presName="sibTrans" presStyleCnt="0"/>
      <dgm:spPr/>
    </dgm:pt>
    <dgm:pt modelId="{52E97B84-F430-44AF-B4D5-8E7F0E5F6926}" type="pres">
      <dgm:prSet presAssocID="{6AAC69BD-4EE9-42CF-8E5B-82520554AD40}" presName="composite" presStyleCnt="0"/>
      <dgm:spPr/>
    </dgm:pt>
    <dgm:pt modelId="{707D2F93-BCA6-4FA1-8B18-E39BEE27B52E}" type="pres">
      <dgm:prSet presAssocID="{6AAC69BD-4EE9-42CF-8E5B-82520554AD40}" presName="rect1" presStyleLbl="bgShp" presStyleIdx="1" presStyleCnt="6"/>
      <dgm:spPr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BD755055-69BD-407E-A65B-F5660421C015}" type="pres">
      <dgm:prSet presAssocID="{6AAC69BD-4EE9-42CF-8E5B-82520554AD40}" presName="rect2" presStyleLbl="trBgShp" presStyleIdx="1" presStyleCnt="6">
        <dgm:presLayoutVars>
          <dgm:bulletEnabled val="1"/>
        </dgm:presLayoutVars>
      </dgm:prSet>
      <dgm:spPr/>
    </dgm:pt>
    <dgm:pt modelId="{0F45C66D-8046-4B9C-8B1B-4AE9D82F5B15}" type="pres">
      <dgm:prSet presAssocID="{BCCEFEBA-D1F9-4733-9423-CA61AC2C6912}" presName="sibTrans" presStyleCnt="0"/>
      <dgm:spPr/>
    </dgm:pt>
    <dgm:pt modelId="{E847F5AE-0F7E-4ED5-A06D-4B56CCC47AC7}" type="pres">
      <dgm:prSet presAssocID="{F924C441-3C63-43D7-B5FE-CB401DA1322B}" presName="composite" presStyleCnt="0"/>
      <dgm:spPr/>
    </dgm:pt>
    <dgm:pt modelId="{866065F4-74D5-4BB0-85E5-8FB7D4DEF458}" type="pres">
      <dgm:prSet presAssocID="{F924C441-3C63-43D7-B5FE-CB401DA1322B}" presName="rect1" presStyleLbl="bgShp" presStyleIdx="2" presStyleCnt="6"/>
      <dgm:spPr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09808E9D-DFA3-408F-9068-EEB86D37F90B}" type="pres">
      <dgm:prSet presAssocID="{F924C441-3C63-43D7-B5FE-CB401DA1322B}" presName="rect2" presStyleLbl="trBgShp" presStyleIdx="2" presStyleCnt="6">
        <dgm:presLayoutVars>
          <dgm:bulletEnabled val="1"/>
        </dgm:presLayoutVars>
      </dgm:prSet>
      <dgm:spPr/>
    </dgm:pt>
    <dgm:pt modelId="{F9204167-DE91-45E4-B850-14BBD3BB4BD5}" type="pres">
      <dgm:prSet presAssocID="{3CE99DF1-410F-4A96-92D6-EA52E4F83A85}" presName="sibTrans" presStyleCnt="0"/>
      <dgm:spPr/>
    </dgm:pt>
    <dgm:pt modelId="{03BD910D-2648-491E-B398-60E30089FEF0}" type="pres">
      <dgm:prSet presAssocID="{1C726CE7-F067-4CB2-A263-8ED45FB69FF5}" presName="composite" presStyleCnt="0"/>
      <dgm:spPr/>
    </dgm:pt>
    <dgm:pt modelId="{2BCB4375-33B8-4161-9DE4-04EBEF2BB221}" type="pres">
      <dgm:prSet presAssocID="{1C726CE7-F067-4CB2-A263-8ED45FB69FF5}" presName="rect1" presStyleLbl="bgShp" presStyleIdx="3" presStyleCnt="6"/>
      <dgm:spPr>
        <a:blipFill dpi="0"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4726851B-ABD8-4D44-BFA5-68D1185599EE}" type="pres">
      <dgm:prSet presAssocID="{1C726CE7-F067-4CB2-A263-8ED45FB69FF5}" presName="rect2" presStyleLbl="trBgShp" presStyleIdx="3" presStyleCnt="6">
        <dgm:presLayoutVars>
          <dgm:bulletEnabled val="1"/>
        </dgm:presLayoutVars>
      </dgm:prSet>
      <dgm:spPr/>
    </dgm:pt>
    <dgm:pt modelId="{6338EB3A-6A28-4A64-AC9C-2E68D231D129}" type="pres">
      <dgm:prSet presAssocID="{3D40C7B1-90B6-4340-8686-A8001F9D363B}" presName="sibTrans" presStyleCnt="0"/>
      <dgm:spPr/>
    </dgm:pt>
    <dgm:pt modelId="{A2D315B2-49DD-4928-9E69-193468A6A72B}" type="pres">
      <dgm:prSet presAssocID="{0EB4E44C-8660-4AD7-978E-0EFC09A39516}" presName="composite" presStyleCnt="0"/>
      <dgm:spPr/>
    </dgm:pt>
    <dgm:pt modelId="{7766DC6E-925A-43FF-923A-EBA6EA2E8B6A}" type="pres">
      <dgm:prSet presAssocID="{0EB4E44C-8660-4AD7-978E-0EFC09A39516}" presName="rect1" presStyleLbl="bgShp" presStyleIdx="4" presStyleCnt="6"/>
      <dgm:spPr>
        <a:blipFill dpi="0"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A88FB2CF-8777-415F-9FD8-98F4C264C030}" type="pres">
      <dgm:prSet presAssocID="{0EB4E44C-8660-4AD7-978E-0EFC09A39516}" presName="rect2" presStyleLbl="trBgShp" presStyleIdx="4" presStyleCnt="6">
        <dgm:presLayoutVars>
          <dgm:bulletEnabled val="1"/>
        </dgm:presLayoutVars>
      </dgm:prSet>
      <dgm:spPr/>
    </dgm:pt>
    <dgm:pt modelId="{C14A7C53-9D60-4963-B875-AC55DDA9C581}" type="pres">
      <dgm:prSet presAssocID="{A49520A0-7BE4-4C65-BD2A-D1D5AA26C305}" presName="sibTrans" presStyleCnt="0"/>
      <dgm:spPr/>
    </dgm:pt>
    <dgm:pt modelId="{16941EF6-375B-4443-B3DE-E44BA4B67C8C}" type="pres">
      <dgm:prSet presAssocID="{F8C9BEFB-DB88-4503-A3FE-59337149CBC5}" presName="composite" presStyleCnt="0"/>
      <dgm:spPr/>
    </dgm:pt>
    <dgm:pt modelId="{349B7DDC-99F8-4721-A89B-7275708C1978}" type="pres">
      <dgm:prSet presAssocID="{F8C9BEFB-DB88-4503-A3FE-59337149CBC5}" presName="rect1" presStyleLbl="bgShp" presStyleIdx="5" presStyleCnt="6"/>
      <dgm:spPr>
        <a:blipFill dpi="0"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06E7B61D-9E71-4F7D-9FE4-9D0BD299EDC4}" type="pres">
      <dgm:prSet presAssocID="{F8C9BEFB-DB88-4503-A3FE-59337149CBC5}" presName="rect2" presStyleLbl="trBgShp" presStyleIdx="5" presStyleCnt="6">
        <dgm:presLayoutVars>
          <dgm:bulletEnabled val="1"/>
        </dgm:presLayoutVars>
      </dgm:prSet>
      <dgm:spPr/>
    </dgm:pt>
  </dgm:ptLst>
  <dgm:cxnLst>
    <dgm:cxn modelId="{AB85B407-021D-469B-9913-3191F5FE5531}" srcId="{CA7D1078-C553-4E15-896B-4CD3AE863D6A}" destId="{F924C441-3C63-43D7-B5FE-CB401DA1322B}" srcOrd="2" destOrd="0" parTransId="{BC486480-A8FA-409E-BDCE-CB5A18323724}" sibTransId="{3CE99DF1-410F-4A96-92D6-EA52E4F83A85}"/>
    <dgm:cxn modelId="{0F00DB1A-4541-4185-BF70-7A69D6172EF6}" srcId="{CA7D1078-C553-4E15-896B-4CD3AE863D6A}" destId="{0EB4E44C-8660-4AD7-978E-0EFC09A39516}" srcOrd="4" destOrd="0" parTransId="{78B8C460-B2AA-4638-AEF5-6B03DA1C4906}" sibTransId="{A49520A0-7BE4-4C65-BD2A-D1D5AA26C305}"/>
    <dgm:cxn modelId="{28B39D23-CA85-49E8-98DC-14D13D4C6DFC}" type="presOf" srcId="{1C726CE7-F067-4CB2-A263-8ED45FB69FF5}" destId="{4726851B-ABD8-4D44-BFA5-68D1185599EE}" srcOrd="0" destOrd="0" presId="urn:microsoft.com/office/officeart/2008/layout/BendingPictureSemiTransparentText"/>
    <dgm:cxn modelId="{076EFB26-EF06-47B0-9A14-03921D10F47A}" srcId="{CA7D1078-C553-4E15-896B-4CD3AE863D6A}" destId="{1C726CE7-F067-4CB2-A263-8ED45FB69FF5}" srcOrd="3" destOrd="0" parTransId="{02BA98CC-2F4D-4360-9374-F7DFC321F248}" sibTransId="{3D40C7B1-90B6-4340-8686-A8001F9D363B}"/>
    <dgm:cxn modelId="{E934982B-732E-4040-B204-550A266AEF54}" srcId="{CA7D1078-C553-4E15-896B-4CD3AE863D6A}" destId="{6AAC69BD-4EE9-42CF-8E5B-82520554AD40}" srcOrd="1" destOrd="0" parTransId="{8C45B10E-D7B6-4BEE-BEEE-EC002ED25B6A}" sibTransId="{BCCEFEBA-D1F9-4733-9423-CA61AC2C6912}"/>
    <dgm:cxn modelId="{FEF9A2AC-9D19-4AE9-BB72-6E98D24A5BD0}" type="presOf" srcId="{F924C441-3C63-43D7-B5FE-CB401DA1322B}" destId="{09808E9D-DFA3-408F-9068-EEB86D37F90B}" srcOrd="0" destOrd="0" presId="urn:microsoft.com/office/officeart/2008/layout/BendingPictureSemiTransparentText"/>
    <dgm:cxn modelId="{0FBD8CB8-BFB6-4BAF-ADF8-A0F5BD1713E9}" srcId="{CA7D1078-C553-4E15-896B-4CD3AE863D6A}" destId="{F8C9BEFB-DB88-4503-A3FE-59337149CBC5}" srcOrd="5" destOrd="0" parTransId="{C5F8B255-4DAE-4593-8992-657E6968A465}" sibTransId="{A8429584-CCCD-4DC3-97AF-C11585BBFF28}"/>
    <dgm:cxn modelId="{FAD73BC7-291B-464A-91B5-32DF0395A283}" type="presOf" srcId="{0EB4E44C-8660-4AD7-978E-0EFC09A39516}" destId="{A88FB2CF-8777-415F-9FD8-98F4C264C030}" srcOrd="0" destOrd="0" presId="urn:microsoft.com/office/officeart/2008/layout/BendingPictureSemiTransparentText"/>
    <dgm:cxn modelId="{058A05D2-0751-4886-B9F8-A0A4FC98FDFF}" type="presOf" srcId="{F8C9BEFB-DB88-4503-A3FE-59337149CBC5}" destId="{06E7B61D-9E71-4F7D-9FE4-9D0BD299EDC4}" srcOrd="0" destOrd="0" presId="urn:microsoft.com/office/officeart/2008/layout/BendingPictureSemiTransparentText"/>
    <dgm:cxn modelId="{A6AE68D3-2106-43C6-92DD-A755E6A7D66E}" type="presOf" srcId="{CA7D1078-C553-4E15-896B-4CD3AE863D6A}" destId="{62DCE1F7-9B59-4B23-B69F-CCE6C2746698}" srcOrd="0" destOrd="0" presId="urn:microsoft.com/office/officeart/2008/layout/BendingPictureSemiTransparentText"/>
    <dgm:cxn modelId="{F67D47ED-4A50-419B-B615-46E42538EA1C}" type="presOf" srcId="{6AAC69BD-4EE9-42CF-8E5B-82520554AD40}" destId="{BD755055-69BD-407E-A65B-F5660421C015}" srcOrd="0" destOrd="0" presId="urn:microsoft.com/office/officeart/2008/layout/BendingPictureSemiTransparentText"/>
    <dgm:cxn modelId="{02EB07F4-326E-4FF6-9CD2-10CB884F3B3A}" srcId="{CA7D1078-C553-4E15-896B-4CD3AE863D6A}" destId="{1C7EFCE5-ADBE-4201-AF3A-16C3D4D2271D}" srcOrd="0" destOrd="0" parTransId="{8BBC8DE2-B764-4B4D-A696-55118DEB3494}" sibTransId="{8883709D-F324-4C9E-B52A-AD0F42327634}"/>
    <dgm:cxn modelId="{E382EAF6-7F4F-4EE7-81B0-2AD62BB0FA6B}" type="presOf" srcId="{1C7EFCE5-ADBE-4201-AF3A-16C3D4D2271D}" destId="{546854B1-4274-40E6-B0C4-EFC72864E2D6}" srcOrd="0" destOrd="0" presId="urn:microsoft.com/office/officeart/2008/layout/BendingPictureSemiTransparentText"/>
    <dgm:cxn modelId="{523BD282-07AA-4247-90E2-974A3C5498B0}" type="presParOf" srcId="{62DCE1F7-9B59-4B23-B69F-CCE6C2746698}" destId="{D4B86720-5AF7-45BA-834C-4299B866708C}" srcOrd="0" destOrd="0" presId="urn:microsoft.com/office/officeart/2008/layout/BendingPictureSemiTransparentText"/>
    <dgm:cxn modelId="{407FD2C4-EB29-49AF-84F2-7BDA51538AC3}" type="presParOf" srcId="{D4B86720-5AF7-45BA-834C-4299B866708C}" destId="{DB4000C7-0BBD-4820-BBE5-EFC5817299A5}" srcOrd="0" destOrd="0" presId="urn:microsoft.com/office/officeart/2008/layout/BendingPictureSemiTransparentText"/>
    <dgm:cxn modelId="{767ABA29-56D2-4F27-A9F4-483DE3017825}" type="presParOf" srcId="{D4B86720-5AF7-45BA-834C-4299B866708C}" destId="{546854B1-4274-40E6-B0C4-EFC72864E2D6}" srcOrd="1" destOrd="0" presId="urn:microsoft.com/office/officeart/2008/layout/BendingPictureSemiTransparentText"/>
    <dgm:cxn modelId="{F1109708-E51D-4DD5-9932-4F358A88B9EB}" type="presParOf" srcId="{62DCE1F7-9B59-4B23-B69F-CCE6C2746698}" destId="{D7C7EBC6-BF57-40D0-806E-970A3A32C7F4}" srcOrd="1" destOrd="0" presId="urn:microsoft.com/office/officeart/2008/layout/BendingPictureSemiTransparentText"/>
    <dgm:cxn modelId="{F6F89336-4E6E-4354-8EE6-9136E9EDE432}" type="presParOf" srcId="{62DCE1F7-9B59-4B23-B69F-CCE6C2746698}" destId="{52E97B84-F430-44AF-B4D5-8E7F0E5F6926}" srcOrd="2" destOrd="0" presId="urn:microsoft.com/office/officeart/2008/layout/BendingPictureSemiTransparentText"/>
    <dgm:cxn modelId="{2DF73C8C-FB97-482C-ADBC-EAD1BC5B0B0B}" type="presParOf" srcId="{52E97B84-F430-44AF-B4D5-8E7F0E5F6926}" destId="{707D2F93-BCA6-4FA1-8B18-E39BEE27B52E}" srcOrd="0" destOrd="0" presId="urn:microsoft.com/office/officeart/2008/layout/BendingPictureSemiTransparentText"/>
    <dgm:cxn modelId="{02105486-A594-4913-BC39-22C20BD88090}" type="presParOf" srcId="{52E97B84-F430-44AF-B4D5-8E7F0E5F6926}" destId="{BD755055-69BD-407E-A65B-F5660421C015}" srcOrd="1" destOrd="0" presId="urn:microsoft.com/office/officeart/2008/layout/BendingPictureSemiTransparentText"/>
    <dgm:cxn modelId="{1091C4BC-0694-40BB-B988-F40FABA82859}" type="presParOf" srcId="{62DCE1F7-9B59-4B23-B69F-CCE6C2746698}" destId="{0F45C66D-8046-4B9C-8B1B-4AE9D82F5B15}" srcOrd="3" destOrd="0" presId="urn:microsoft.com/office/officeart/2008/layout/BendingPictureSemiTransparentText"/>
    <dgm:cxn modelId="{BCF08E76-EC37-4E0E-A19C-9B654768D89B}" type="presParOf" srcId="{62DCE1F7-9B59-4B23-B69F-CCE6C2746698}" destId="{E847F5AE-0F7E-4ED5-A06D-4B56CCC47AC7}" srcOrd="4" destOrd="0" presId="urn:microsoft.com/office/officeart/2008/layout/BendingPictureSemiTransparentText"/>
    <dgm:cxn modelId="{B3CE693B-4B8F-4702-9DA8-16A7D2073FE4}" type="presParOf" srcId="{E847F5AE-0F7E-4ED5-A06D-4B56CCC47AC7}" destId="{866065F4-74D5-4BB0-85E5-8FB7D4DEF458}" srcOrd="0" destOrd="0" presId="urn:microsoft.com/office/officeart/2008/layout/BendingPictureSemiTransparentText"/>
    <dgm:cxn modelId="{598687B2-76E1-4111-9A3C-98EFB91D3B8A}" type="presParOf" srcId="{E847F5AE-0F7E-4ED5-A06D-4B56CCC47AC7}" destId="{09808E9D-DFA3-408F-9068-EEB86D37F90B}" srcOrd="1" destOrd="0" presId="urn:microsoft.com/office/officeart/2008/layout/BendingPictureSemiTransparentText"/>
    <dgm:cxn modelId="{62EE5040-4793-49D8-AE5A-A141234E6C79}" type="presParOf" srcId="{62DCE1F7-9B59-4B23-B69F-CCE6C2746698}" destId="{F9204167-DE91-45E4-B850-14BBD3BB4BD5}" srcOrd="5" destOrd="0" presId="urn:microsoft.com/office/officeart/2008/layout/BendingPictureSemiTransparentText"/>
    <dgm:cxn modelId="{90E31988-400B-490D-AB54-2E63F51137E8}" type="presParOf" srcId="{62DCE1F7-9B59-4B23-B69F-CCE6C2746698}" destId="{03BD910D-2648-491E-B398-60E30089FEF0}" srcOrd="6" destOrd="0" presId="urn:microsoft.com/office/officeart/2008/layout/BendingPictureSemiTransparentText"/>
    <dgm:cxn modelId="{01BB3F71-29A9-4B5E-B392-3FF741B6CDF2}" type="presParOf" srcId="{03BD910D-2648-491E-B398-60E30089FEF0}" destId="{2BCB4375-33B8-4161-9DE4-04EBEF2BB221}" srcOrd="0" destOrd="0" presId="urn:microsoft.com/office/officeart/2008/layout/BendingPictureSemiTransparentText"/>
    <dgm:cxn modelId="{3012D8DE-B72F-4047-B5FA-8A9702B666E8}" type="presParOf" srcId="{03BD910D-2648-491E-B398-60E30089FEF0}" destId="{4726851B-ABD8-4D44-BFA5-68D1185599EE}" srcOrd="1" destOrd="0" presId="urn:microsoft.com/office/officeart/2008/layout/BendingPictureSemiTransparentText"/>
    <dgm:cxn modelId="{F2B1E813-F073-46E1-83A2-2AF3214D8AEE}" type="presParOf" srcId="{62DCE1F7-9B59-4B23-B69F-CCE6C2746698}" destId="{6338EB3A-6A28-4A64-AC9C-2E68D231D129}" srcOrd="7" destOrd="0" presId="urn:microsoft.com/office/officeart/2008/layout/BendingPictureSemiTransparentText"/>
    <dgm:cxn modelId="{05782AF3-296C-4724-BC3B-44C3A7B293FE}" type="presParOf" srcId="{62DCE1F7-9B59-4B23-B69F-CCE6C2746698}" destId="{A2D315B2-49DD-4928-9E69-193468A6A72B}" srcOrd="8" destOrd="0" presId="urn:microsoft.com/office/officeart/2008/layout/BendingPictureSemiTransparentText"/>
    <dgm:cxn modelId="{F60075DF-879F-4752-9940-3C43691CAF69}" type="presParOf" srcId="{A2D315B2-49DD-4928-9E69-193468A6A72B}" destId="{7766DC6E-925A-43FF-923A-EBA6EA2E8B6A}" srcOrd="0" destOrd="0" presId="urn:microsoft.com/office/officeart/2008/layout/BendingPictureSemiTransparentText"/>
    <dgm:cxn modelId="{8DFC40BE-FD07-46F5-AA3A-A6B0E235D2EA}" type="presParOf" srcId="{A2D315B2-49DD-4928-9E69-193468A6A72B}" destId="{A88FB2CF-8777-415F-9FD8-98F4C264C030}" srcOrd="1" destOrd="0" presId="urn:microsoft.com/office/officeart/2008/layout/BendingPictureSemiTransparentText"/>
    <dgm:cxn modelId="{EBFE447C-6106-418D-857D-4580DED3DADD}" type="presParOf" srcId="{62DCE1F7-9B59-4B23-B69F-CCE6C2746698}" destId="{C14A7C53-9D60-4963-B875-AC55DDA9C581}" srcOrd="9" destOrd="0" presId="urn:microsoft.com/office/officeart/2008/layout/BendingPictureSemiTransparentText"/>
    <dgm:cxn modelId="{55FB81AF-C670-4468-B8E9-4A0B9D91A81B}" type="presParOf" srcId="{62DCE1F7-9B59-4B23-B69F-CCE6C2746698}" destId="{16941EF6-375B-4443-B3DE-E44BA4B67C8C}" srcOrd="10" destOrd="0" presId="urn:microsoft.com/office/officeart/2008/layout/BendingPictureSemiTransparentText"/>
    <dgm:cxn modelId="{F0D78432-9F84-404C-8F7B-E303C9DA0146}" type="presParOf" srcId="{16941EF6-375B-4443-B3DE-E44BA4B67C8C}" destId="{349B7DDC-99F8-4721-A89B-7275708C1978}" srcOrd="0" destOrd="0" presId="urn:microsoft.com/office/officeart/2008/layout/BendingPictureSemiTransparentText"/>
    <dgm:cxn modelId="{BAB0E8A3-454B-4B4C-B9CD-C4FAB1EB2799}" type="presParOf" srcId="{16941EF6-375B-4443-B3DE-E44BA4B67C8C}" destId="{06E7B61D-9E71-4F7D-9FE4-9D0BD299EDC4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216571-F5A7-4FC4-BD0F-715E70B5BA7C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</dgm:pt>
    <dgm:pt modelId="{59D68BCA-CC9F-4777-B469-C6BE2D3ABAC9}">
      <dgm:prSet phldrT="[Testo]" phldr="1"/>
      <dgm:spPr>
        <a:noFill/>
      </dgm:spPr>
      <dgm:t>
        <a:bodyPr/>
        <a:lstStyle/>
        <a:p>
          <a:endParaRPr lang="it-IT" dirty="0"/>
        </a:p>
      </dgm:t>
    </dgm:pt>
    <dgm:pt modelId="{5FEA1824-24B3-4489-A455-07AF00740850}" type="parTrans" cxnId="{C2577BD6-7688-4F77-97EC-5D83FF4D9E79}">
      <dgm:prSet/>
      <dgm:spPr/>
      <dgm:t>
        <a:bodyPr/>
        <a:lstStyle/>
        <a:p>
          <a:endParaRPr lang="it-IT"/>
        </a:p>
      </dgm:t>
    </dgm:pt>
    <dgm:pt modelId="{DC09A4DB-AD13-4E5B-9CE7-69D55CD9627F}" type="sibTrans" cxnId="{C2577BD6-7688-4F77-97EC-5D83FF4D9E79}">
      <dgm:prSet/>
      <dgm:spPr/>
      <dgm:t>
        <a:bodyPr/>
        <a:lstStyle/>
        <a:p>
          <a:endParaRPr lang="it-IT"/>
        </a:p>
      </dgm:t>
    </dgm:pt>
    <dgm:pt modelId="{3CACC08A-B23C-4927-9619-A420F02BF43F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5506C2EF-3E67-4754-9DD5-D790A10D8C97}" type="parTrans" cxnId="{62245C61-5B0B-4A85-8385-158D868B15AA}">
      <dgm:prSet/>
      <dgm:spPr/>
      <dgm:t>
        <a:bodyPr/>
        <a:lstStyle/>
        <a:p>
          <a:endParaRPr lang="it-IT"/>
        </a:p>
      </dgm:t>
    </dgm:pt>
    <dgm:pt modelId="{66ACFE70-C3B5-4389-B564-C98B02C1D387}" type="sibTrans" cxnId="{62245C61-5B0B-4A85-8385-158D868B15AA}">
      <dgm:prSet/>
      <dgm:spPr/>
      <dgm:t>
        <a:bodyPr/>
        <a:lstStyle/>
        <a:p>
          <a:endParaRPr lang="it-IT"/>
        </a:p>
      </dgm:t>
    </dgm:pt>
    <dgm:pt modelId="{11F0D9B6-4A8C-4663-9BA0-643C5F15F68D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3319CE72-4DA7-4017-8F7A-FC6E0A424185}" type="parTrans" cxnId="{66E9617D-798F-459C-A1FB-7A1FA1012A9F}">
      <dgm:prSet/>
      <dgm:spPr/>
      <dgm:t>
        <a:bodyPr/>
        <a:lstStyle/>
        <a:p>
          <a:endParaRPr lang="it-IT"/>
        </a:p>
      </dgm:t>
    </dgm:pt>
    <dgm:pt modelId="{8D449DE1-7524-43D2-8769-68123C6FB99D}" type="sibTrans" cxnId="{66E9617D-798F-459C-A1FB-7A1FA1012A9F}">
      <dgm:prSet/>
      <dgm:spPr/>
      <dgm:t>
        <a:bodyPr/>
        <a:lstStyle/>
        <a:p>
          <a:endParaRPr lang="it-IT"/>
        </a:p>
      </dgm:t>
    </dgm:pt>
    <dgm:pt modelId="{1C85EB31-DC20-4CB9-8D15-F47895A33FA9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51267773-BF34-4350-9A33-EEA3710BF2AA}" type="sibTrans" cxnId="{F33EE4EC-505A-40DC-8903-42D151306A15}">
      <dgm:prSet/>
      <dgm:spPr/>
      <dgm:t>
        <a:bodyPr/>
        <a:lstStyle/>
        <a:p>
          <a:endParaRPr lang="it-IT"/>
        </a:p>
      </dgm:t>
    </dgm:pt>
    <dgm:pt modelId="{DF128432-721B-4814-8882-4A573E6A4695}" type="parTrans" cxnId="{F33EE4EC-505A-40DC-8903-42D151306A15}">
      <dgm:prSet/>
      <dgm:spPr/>
      <dgm:t>
        <a:bodyPr/>
        <a:lstStyle/>
        <a:p>
          <a:endParaRPr lang="it-IT"/>
        </a:p>
      </dgm:t>
    </dgm:pt>
    <dgm:pt modelId="{D5B057A1-CDCB-4797-B0AE-9B415BC8D5A1}" type="pres">
      <dgm:prSet presAssocID="{7C216571-F5A7-4FC4-BD0F-715E70B5BA7C}" presName="Name0" presStyleCnt="0">
        <dgm:presLayoutVars>
          <dgm:dir/>
          <dgm:resizeHandles val="exact"/>
        </dgm:presLayoutVars>
      </dgm:prSet>
      <dgm:spPr/>
    </dgm:pt>
    <dgm:pt modelId="{D372291F-F39B-44AE-BAF8-0C4B69004BFA}" type="pres">
      <dgm:prSet presAssocID="{3CACC08A-B23C-4927-9619-A420F02BF43F}" presName="composite" presStyleCnt="0"/>
      <dgm:spPr/>
    </dgm:pt>
    <dgm:pt modelId="{1A32DB94-57E7-4037-99FD-21C8A1C44374}" type="pres">
      <dgm:prSet presAssocID="{3CACC08A-B23C-4927-9619-A420F02BF43F}" presName="rect1" presStyleLbl="bgShp" presStyleIdx="0" presStyleCnt="4"/>
      <dgm:spPr>
        <a:blipFill>
          <a:blip xmlns:r="http://schemas.openxmlformats.org/officeDocument/2006/relationships" r:embed="rId1"/>
          <a:srcRect/>
          <a:stretch>
            <a:fillRect t="-17000" b="-17000"/>
          </a:stretch>
        </a:blipFill>
      </dgm:spPr>
    </dgm:pt>
    <dgm:pt modelId="{21773B01-9ED1-4813-BD37-D6C60B3EE506}" type="pres">
      <dgm:prSet presAssocID="{3CACC08A-B23C-4927-9619-A420F02BF43F}" presName="rect2" presStyleLbl="trBgShp" presStyleIdx="0" presStyleCnt="4">
        <dgm:presLayoutVars>
          <dgm:bulletEnabled val="1"/>
        </dgm:presLayoutVars>
      </dgm:prSet>
      <dgm:spPr/>
    </dgm:pt>
    <dgm:pt modelId="{F25EB3E9-5436-4D54-ADA5-8829E8FE26CF}" type="pres">
      <dgm:prSet presAssocID="{66ACFE70-C3B5-4389-B564-C98B02C1D387}" presName="sibTrans" presStyleCnt="0"/>
      <dgm:spPr/>
    </dgm:pt>
    <dgm:pt modelId="{7EF3EC60-232C-4326-9838-2892218F01FE}" type="pres">
      <dgm:prSet presAssocID="{1C85EB31-DC20-4CB9-8D15-F47895A33FA9}" presName="composite" presStyleCnt="0"/>
      <dgm:spPr/>
    </dgm:pt>
    <dgm:pt modelId="{7F08AA4D-1457-46B0-8253-F35D003EF77F}" type="pres">
      <dgm:prSet presAssocID="{1C85EB31-DC20-4CB9-8D15-F47895A33FA9}" presName="rect1" presStyleLbl="bgShp" presStyleIdx="1" presStyleCnt="4"/>
      <dgm:spPr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6DBE36F9-F302-48F5-8C0B-B7B5E959C533}" type="pres">
      <dgm:prSet presAssocID="{1C85EB31-DC20-4CB9-8D15-F47895A33FA9}" presName="rect2" presStyleLbl="trBgShp" presStyleIdx="1" presStyleCnt="4">
        <dgm:presLayoutVars>
          <dgm:bulletEnabled val="1"/>
        </dgm:presLayoutVars>
      </dgm:prSet>
      <dgm:spPr/>
    </dgm:pt>
    <dgm:pt modelId="{1A1173C5-4D4C-4F69-8D1E-668F2D74B877}" type="pres">
      <dgm:prSet presAssocID="{51267773-BF34-4350-9A33-EEA3710BF2AA}" presName="sibTrans" presStyleCnt="0"/>
      <dgm:spPr/>
    </dgm:pt>
    <dgm:pt modelId="{4645855B-E72A-46B1-87C3-CB222EB1D717}" type="pres">
      <dgm:prSet presAssocID="{11F0D9B6-4A8C-4663-9BA0-643C5F15F68D}" presName="composite" presStyleCnt="0"/>
      <dgm:spPr/>
    </dgm:pt>
    <dgm:pt modelId="{A3408059-EF7B-42AE-BD0D-6CA541FA80DC}" type="pres">
      <dgm:prSet presAssocID="{11F0D9B6-4A8C-4663-9BA0-643C5F15F68D}" presName="rect1" presStyleLbl="bgShp" presStyleIdx="2" presStyleCnt="4"/>
      <dgm:spPr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321E3E08-1335-4EFF-8574-38290449060A}" type="pres">
      <dgm:prSet presAssocID="{11F0D9B6-4A8C-4663-9BA0-643C5F15F68D}" presName="rect2" presStyleLbl="trBgShp" presStyleIdx="2" presStyleCnt="4">
        <dgm:presLayoutVars>
          <dgm:bulletEnabled val="1"/>
        </dgm:presLayoutVars>
      </dgm:prSet>
      <dgm:spPr/>
    </dgm:pt>
    <dgm:pt modelId="{31BE990F-76A4-4C91-8972-AA2731E556FA}" type="pres">
      <dgm:prSet presAssocID="{8D449DE1-7524-43D2-8769-68123C6FB99D}" presName="sibTrans" presStyleCnt="0"/>
      <dgm:spPr/>
    </dgm:pt>
    <dgm:pt modelId="{0517480E-B275-482C-B4C1-2F242C4AE456}" type="pres">
      <dgm:prSet presAssocID="{59D68BCA-CC9F-4777-B469-C6BE2D3ABAC9}" presName="composite" presStyleCnt="0"/>
      <dgm:spPr/>
    </dgm:pt>
    <dgm:pt modelId="{5DE23C7B-7BD9-49CA-A2BE-DE5923BB05FD}" type="pres">
      <dgm:prSet presAssocID="{59D68BCA-CC9F-4777-B469-C6BE2D3ABAC9}" presName="rect1" presStyleLbl="bgShp" presStyleIdx="3" presStyleCnt="4"/>
      <dgm:spPr>
        <a:blipFill dpi="0"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532CD34F-5789-4EA4-8760-73BB229BE9B3}" type="pres">
      <dgm:prSet presAssocID="{59D68BCA-CC9F-4777-B469-C6BE2D3ABAC9}" presName="rect2" presStyleLbl="trBgShp" presStyleIdx="3" presStyleCnt="4">
        <dgm:presLayoutVars>
          <dgm:bulletEnabled val="1"/>
        </dgm:presLayoutVars>
      </dgm:prSet>
      <dgm:spPr/>
    </dgm:pt>
  </dgm:ptLst>
  <dgm:cxnLst>
    <dgm:cxn modelId="{F7820B21-B738-4B6D-8EF5-530CA0DB13E2}" type="presOf" srcId="{1C85EB31-DC20-4CB9-8D15-F47895A33FA9}" destId="{6DBE36F9-F302-48F5-8C0B-B7B5E959C533}" srcOrd="0" destOrd="0" presId="urn:microsoft.com/office/officeart/2008/layout/BendingPictureSemiTransparentText"/>
    <dgm:cxn modelId="{835C083F-941B-4E74-B226-354ECF686B1F}" type="presOf" srcId="{7C216571-F5A7-4FC4-BD0F-715E70B5BA7C}" destId="{D5B057A1-CDCB-4797-B0AE-9B415BC8D5A1}" srcOrd="0" destOrd="0" presId="urn:microsoft.com/office/officeart/2008/layout/BendingPictureSemiTransparentText"/>
    <dgm:cxn modelId="{62245C61-5B0B-4A85-8385-158D868B15AA}" srcId="{7C216571-F5A7-4FC4-BD0F-715E70B5BA7C}" destId="{3CACC08A-B23C-4927-9619-A420F02BF43F}" srcOrd="0" destOrd="0" parTransId="{5506C2EF-3E67-4754-9DD5-D790A10D8C97}" sibTransId="{66ACFE70-C3B5-4389-B564-C98B02C1D387}"/>
    <dgm:cxn modelId="{66E9617D-798F-459C-A1FB-7A1FA1012A9F}" srcId="{7C216571-F5A7-4FC4-BD0F-715E70B5BA7C}" destId="{11F0D9B6-4A8C-4663-9BA0-643C5F15F68D}" srcOrd="2" destOrd="0" parTransId="{3319CE72-4DA7-4017-8F7A-FC6E0A424185}" sibTransId="{8D449DE1-7524-43D2-8769-68123C6FB99D}"/>
    <dgm:cxn modelId="{542ACEBF-6569-44BB-B0DE-8DF0AEFD7DEC}" type="presOf" srcId="{3CACC08A-B23C-4927-9619-A420F02BF43F}" destId="{21773B01-9ED1-4813-BD37-D6C60B3EE506}" srcOrd="0" destOrd="0" presId="urn:microsoft.com/office/officeart/2008/layout/BendingPictureSemiTransparentText"/>
    <dgm:cxn modelId="{5E5E33C3-3C28-411F-BA50-2D359950B450}" type="presOf" srcId="{59D68BCA-CC9F-4777-B469-C6BE2D3ABAC9}" destId="{532CD34F-5789-4EA4-8760-73BB229BE9B3}" srcOrd="0" destOrd="0" presId="urn:microsoft.com/office/officeart/2008/layout/BendingPictureSemiTransparentText"/>
    <dgm:cxn modelId="{7D8252C4-466A-4B65-8D1D-A837F4F09513}" type="presOf" srcId="{11F0D9B6-4A8C-4663-9BA0-643C5F15F68D}" destId="{321E3E08-1335-4EFF-8574-38290449060A}" srcOrd="0" destOrd="0" presId="urn:microsoft.com/office/officeart/2008/layout/BendingPictureSemiTransparentText"/>
    <dgm:cxn modelId="{C2577BD6-7688-4F77-97EC-5D83FF4D9E79}" srcId="{7C216571-F5A7-4FC4-BD0F-715E70B5BA7C}" destId="{59D68BCA-CC9F-4777-B469-C6BE2D3ABAC9}" srcOrd="3" destOrd="0" parTransId="{5FEA1824-24B3-4489-A455-07AF00740850}" sibTransId="{DC09A4DB-AD13-4E5B-9CE7-69D55CD9627F}"/>
    <dgm:cxn modelId="{F33EE4EC-505A-40DC-8903-42D151306A15}" srcId="{7C216571-F5A7-4FC4-BD0F-715E70B5BA7C}" destId="{1C85EB31-DC20-4CB9-8D15-F47895A33FA9}" srcOrd="1" destOrd="0" parTransId="{DF128432-721B-4814-8882-4A573E6A4695}" sibTransId="{51267773-BF34-4350-9A33-EEA3710BF2AA}"/>
    <dgm:cxn modelId="{F1AEDF79-2C6D-40A7-A641-4E63F358CE98}" type="presParOf" srcId="{D5B057A1-CDCB-4797-B0AE-9B415BC8D5A1}" destId="{D372291F-F39B-44AE-BAF8-0C4B69004BFA}" srcOrd="0" destOrd="0" presId="urn:microsoft.com/office/officeart/2008/layout/BendingPictureSemiTransparentText"/>
    <dgm:cxn modelId="{0D5328BB-3DDE-4492-B155-106FD0F54507}" type="presParOf" srcId="{D372291F-F39B-44AE-BAF8-0C4B69004BFA}" destId="{1A32DB94-57E7-4037-99FD-21C8A1C44374}" srcOrd="0" destOrd="0" presId="urn:microsoft.com/office/officeart/2008/layout/BendingPictureSemiTransparentText"/>
    <dgm:cxn modelId="{9D8F59BE-FB65-4E65-B0F4-6CFA0DB41B8A}" type="presParOf" srcId="{D372291F-F39B-44AE-BAF8-0C4B69004BFA}" destId="{21773B01-9ED1-4813-BD37-D6C60B3EE506}" srcOrd="1" destOrd="0" presId="urn:microsoft.com/office/officeart/2008/layout/BendingPictureSemiTransparentText"/>
    <dgm:cxn modelId="{3444B758-9E12-4D48-A87C-85C5145948CF}" type="presParOf" srcId="{D5B057A1-CDCB-4797-B0AE-9B415BC8D5A1}" destId="{F25EB3E9-5436-4D54-ADA5-8829E8FE26CF}" srcOrd="1" destOrd="0" presId="urn:microsoft.com/office/officeart/2008/layout/BendingPictureSemiTransparentText"/>
    <dgm:cxn modelId="{7890280A-153B-4322-9EF7-DF65E5594CB1}" type="presParOf" srcId="{D5B057A1-CDCB-4797-B0AE-9B415BC8D5A1}" destId="{7EF3EC60-232C-4326-9838-2892218F01FE}" srcOrd="2" destOrd="0" presId="urn:microsoft.com/office/officeart/2008/layout/BendingPictureSemiTransparentText"/>
    <dgm:cxn modelId="{9CFCC66F-72D2-441A-95BF-BE6166C68938}" type="presParOf" srcId="{7EF3EC60-232C-4326-9838-2892218F01FE}" destId="{7F08AA4D-1457-46B0-8253-F35D003EF77F}" srcOrd="0" destOrd="0" presId="urn:microsoft.com/office/officeart/2008/layout/BendingPictureSemiTransparentText"/>
    <dgm:cxn modelId="{7AC6CFDC-D217-40F1-BB14-411B80480A11}" type="presParOf" srcId="{7EF3EC60-232C-4326-9838-2892218F01FE}" destId="{6DBE36F9-F302-48F5-8C0B-B7B5E959C533}" srcOrd="1" destOrd="0" presId="urn:microsoft.com/office/officeart/2008/layout/BendingPictureSemiTransparentText"/>
    <dgm:cxn modelId="{CC95E59A-90AB-48CC-85F9-D1C3D2FB2F55}" type="presParOf" srcId="{D5B057A1-CDCB-4797-B0AE-9B415BC8D5A1}" destId="{1A1173C5-4D4C-4F69-8D1E-668F2D74B877}" srcOrd="3" destOrd="0" presId="urn:microsoft.com/office/officeart/2008/layout/BendingPictureSemiTransparentText"/>
    <dgm:cxn modelId="{4CFD083F-65A2-4936-9D90-75913446E263}" type="presParOf" srcId="{D5B057A1-CDCB-4797-B0AE-9B415BC8D5A1}" destId="{4645855B-E72A-46B1-87C3-CB222EB1D717}" srcOrd="4" destOrd="0" presId="urn:microsoft.com/office/officeart/2008/layout/BendingPictureSemiTransparentText"/>
    <dgm:cxn modelId="{F75744DC-0634-4EF4-B9A1-ECB080580C2E}" type="presParOf" srcId="{4645855B-E72A-46B1-87C3-CB222EB1D717}" destId="{A3408059-EF7B-42AE-BD0D-6CA541FA80DC}" srcOrd="0" destOrd="0" presId="urn:microsoft.com/office/officeart/2008/layout/BendingPictureSemiTransparentText"/>
    <dgm:cxn modelId="{002A758F-741E-42EC-8252-BBC20035FC46}" type="presParOf" srcId="{4645855B-E72A-46B1-87C3-CB222EB1D717}" destId="{321E3E08-1335-4EFF-8574-38290449060A}" srcOrd="1" destOrd="0" presId="urn:microsoft.com/office/officeart/2008/layout/BendingPictureSemiTransparentText"/>
    <dgm:cxn modelId="{2EF1872D-71D6-497A-8BF7-90C525CE1972}" type="presParOf" srcId="{D5B057A1-CDCB-4797-B0AE-9B415BC8D5A1}" destId="{31BE990F-76A4-4C91-8972-AA2731E556FA}" srcOrd="5" destOrd="0" presId="urn:microsoft.com/office/officeart/2008/layout/BendingPictureSemiTransparentText"/>
    <dgm:cxn modelId="{09EA751E-CD34-4B0C-BF5D-C82480C4F52D}" type="presParOf" srcId="{D5B057A1-CDCB-4797-B0AE-9B415BC8D5A1}" destId="{0517480E-B275-482C-B4C1-2F242C4AE456}" srcOrd="6" destOrd="0" presId="urn:microsoft.com/office/officeart/2008/layout/BendingPictureSemiTransparentText"/>
    <dgm:cxn modelId="{2FA8141F-A497-43DE-A407-8F3E52FE3C6F}" type="presParOf" srcId="{0517480E-B275-482C-B4C1-2F242C4AE456}" destId="{5DE23C7B-7BD9-49CA-A2BE-DE5923BB05FD}" srcOrd="0" destOrd="0" presId="urn:microsoft.com/office/officeart/2008/layout/BendingPictureSemiTransparentText"/>
    <dgm:cxn modelId="{5E00B3CC-A376-41A1-9C2D-35800B2FA000}" type="presParOf" srcId="{0517480E-B275-482C-B4C1-2F242C4AE456}" destId="{532CD34F-5789-4EA4-8760-73BB229BE9B3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B0D8E2-81AF-4126-ADF0-CD4158AAD30E}" type="doc">
      <dgm:prSet loTypeId="urn:microsoft.com/office/officeart/2008/layout/BendingPictureSemiTransparentText" loCatId="picture" qsTypeId="urn:microsoft.com/office/officeart/2005/8/quickstyle/3d7" qsCatId="3D" csTypeId="urn:microsoft.com/office/officeart/2005/8/colors/accent1_2" csCatId="accent1" phldr="1"/>
      <dgm:spPr/>
    </dgm:pt>
    <dgm:pt modelId="{525FD96E-490A-4038-8E7B-835DD4EE9B38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BE6247ED-AAB7-40EF-B339-EE1DA195876E}" type="parTrans" cxnId="{91666D2D-0685-496F-8CAD-954D1DE5D331}">
      <dgm:prSet/>
      <dgm:spPr/>
      <dgm:t>
        <a:bodyPr/>
        <a:lstStyle/>
        <a:p>
          <a:endParaRPr lang="it-IT"/>
        </a:p>
      </dgm:t>
    </dgm:pt>
    <dgm:pt modelId="{75E2BD9C-CFAA-400C-9204-0789CFC04ECF}" type="sibTrans" cxnId="{91666D2D-0685-496F-8CAD-954D1DE5D331}">
      <dgm:prSet/>
      <dgm:spPr/>
      <dgm:t>
        <a:bodyPr/>
        <a:lstStyle/>
        <a:p>
          <a:endParaRPr lang="it-IT"/>
        </a:p>
      </dgm:t>
    </dgm:pt>
    <dgm:pt modelId="{61FD255B-5C92-4BD6-A7F0-3EF11A66C9E1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8D3112AF-A893-416E-B26A-84AABE2051FD}" type="parTrans" cxnId="{DFAF7135-C789-4C37-ACFF-D46255786CAE}">
      <dgm:prSet/>
      <dgm:spPr/>
      <dgm:t>
        <a:bodyPr/>
        <a:lstStyle/>
        <a:p>
          <a:endParaRPr lang="it-IT"/>
        </a:p>
      </dgm:t>
    </dgm:pt>
    <dgm:pt modelId="{82B93A4E-06A2-46B1-ABAC-91CD948188A4}" type="sibTrans" cxnId="{DFAF7135-C789-4C37-ACFF-D46255786CAE}">
      <dgm:prSet/>
      <dgm:spPr/>
      <dgm:t>
        <a:bodyPr/>
        <a:lstStyle/>
        <a:p>
          <a:endParaRPr lang="it-IT"/>
        </a:p>
      </dgm:t>
    </dgm:pt>
    <dgm:pt modelId="{28B922B1-5CA7-42C8-9261-0A5E3F4EF81A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FD6BA509-0480-421D-9D70-DE0CDE9C9551}" type="parTrans" cxnId="{AA8B92B9-0330-47D0-B377-D8C3F5477842}">
      <dgm:prSet/>
      <dgm:spPr/>
      <dgm:t>
        <a:bodyPr/>
        <a:lstStyle/>
        <a:p>
          <a:endParaRPr lang="it-IT"/>
        </a:p>
      </dgm:t>
    </dgm:pt>
    <dgm:pt modelId="{860179F8-B08C-41AB-81BF-EEBD247F364D}" type="sibTrans" cxnId="{AA8B92B9-0330-47D0-B377-D8C3F5477842}">
      <dgm:prSet/>
      <dgm:spPr/>
      <dgm:t>
        <a:bodyPr/>
        <a:lstStyle/>
        <a:p>
          <a:endParaRPr lang="it-IT"/>
        </a:p>
      </dgm:t>
    </dgm:pt>
    <dgm:pt modelId="{5FC6C848-27BA-4E5E-BE4E-7A046611A0E1}" type="pres">
      <dgm:prSet presAssocID="{AAB0D8E2-81AF-4126-ADF0-CD4158AAD30E}" presName="Name0" presStyleCnt="0">
        <dgm:presLayoutVars>
          <dgm:dir/>
          <dgm:resizeHandles val="exact"/>
        </dgm:presLayoutVars>
      </dgm:prSet>
      <dgm:spPr/>
    </dgm:pt>
    <dgm:pt modelId="{F7D7D782-4E8A-499C-9B28-34A21C1F3F97}" type="pres">
      <dgm:prSet presAssocID="{28B922B1-5CA7-42C8-9261-0A5E3F4EF81A}" presName="composite" presStyleCnt="0"/>
      <dgm:spPr/>
    </dgm:pt>
    <dgm:pt modelId="{A69551B3-FF0A-4A57-978B-C24AC81DECC1}" type="pres">
      <dgm:prSet presAssocID="{28B922B1-5CA7-42C8-9261-0A5E3F4EF81A}" presName="rect1" presStyleLbl="bgShp" presStyleIdx="0" presStyleCnt="3"/>
      <dgm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5A71485-AE78-441E-9DCA-C5A543C2BB95}" type="pres">
      <dgm:prSet presAssocID="{28B922B1-5CA7-42C8-9261-0A5E3F4EF81A}" presName="rect2" presStyleLbl="trBgShp" presStyleIdx="0" presStyleCnt="3">
        <dgm:presLayoutVars>
          <dgm:bulletEnabled val="1"/>
        </dgm:presLayoutVars>
      </dgm:prSet>
      <dgm:spPr/>
    </dgm:pt>
    <dgm:pt modelId="{EC7A9A32-7894-4A0D-B7D2-413B03561172}" type="pres">
      <dgm:prSet presAssocID="{860179F8-B08C-41AB-81BF-EEBD247F364D}" presName="sibTrans" presStyleCnt="0"/>
      <dgm:spPr/>
    </dgm:pt>
    <dgm:pt modelId="{610AC464-3C14-4DF7-9C8C-A9EE87A1446C}" type="pres">
      <dgm:prSet presAssocID="{61FD255B-5C92-4BD6-A7F0-3EF11A66C9E1}" presName="composite" presStyleCnt="0"/>
      <dgm:spPr/>
    </dgm:pt>
    <dgm:pt modelId="{CC901EFC-15B6-47BA-8CEB-652425462C13}" type="pres">
      <dgm:prSet presAssocID="{61FD255B-5C92-4BD6-A7F0-3EF11A66C9E1}" presName="rect1" presStyleLbl="bgShp" presStyleIdx="1" presStyleCnt="3"/>
      <dgm:spPr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FE4C9C0B-8A1A-4422-86D2-E6CF7CA1D644}" type="pres">
      <dgm:prSet presAssocID="{61FD255B-5C92-4BD6-A7F0-3EF11A66C9E1}" presName="rect2" presStyleLbl="trBgShp" presStyleIdx="1" presStyleCnt="3">
        <dgm:presLayoutVars>
          <dgm:bulletEnabled val="1"/>
        </dgm:presLayoutVars>
      </dgm:prSet>
      <dgm:spPr/>
    </dgm:pt>
    <dgm:pt modelId="{328CFF53-6B59-46CE-B2EE-519774DC8880}" type="pres">
      <dgm:prSet presAssocID="{82B93A4E-06A2-46B1-ABAC-91CD948188A4}" presName="sibTrans" presStyleCnt="0"/>
      <dgm:spPr/>
    </dgm:pt>
    <dgm:pt modelId="{BBF4BCEB-AF6E-4019-B797-1E77379845DA}" type="pres">
      <dgm:prSet presAssocID="{525FD96E-490A-4038-8E7B-835DD4EE9B38}" presName="composite" presStyleCnt="0"/>
      <dgm:spPr/>
    </dgm:pt>
    <dgm:pt modelId="{2C1E1D7E-DF52-4168-B2D2-915C2F841847}" type="pres">
      <dgm:prSet presAssocID="{525FD96E-490A-4038-8E7B-835DD4EE9B38}" presName="rect1" presStyleLbl="bgShp" presStyleIdx="2" presStyleCnt="3"/>
      <dgm:spPr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C7B084A3-8C3D-4382-AD94-78B226BCEE58}" type="pres">
      <dgm:prSet presAssocID="{525FD96E-490A-4038-8E7B-835DD4EE9B38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38B0DA0F-4F0E-4F8A-8E92-2E25C9C407D4}" type="presOf" srcId="{61FD255B-5C92-4BD6-A7F0-3EF11A66C9E1}" destId="{FE4C9C0B-8A1A-4422-86D2-E6CF7CA1D644}" srcOrd="0" destOrd="0" presId="urn:microsoft.com/office/officeart/2008/layout/BendingPictureSemiTransparentText"/>
    <dgm:cxn modelId="{A80F3D1F-C1AE-4B20-85A2-B0661048EEA2}" type="presOf" srcId="{28B922B1-5CA7-42C8-9261-0A5E3F4EF81A}" destId="{35A71485-AE78-441E-9DCA-C5A543C2BB95}" srcOrd="0" destOrd="0" presId="urn:microsoft.com/office/officeart/2008/layout/BendingPictureSemiTransparentText"/>
    <dgm:cxn modelId="{91666D2D-0685-496F-8CAD-954D1DE5D331}" srcId="{AAB0D8E2-81AF-4126-ADF0-CD4158AAD30E}" destId="{525FD96E-490A-4038-8E7B-835DD4EE9B38}" srcOrd="2" destOrd="0" parTransId="{BE6247ED-AAB7-40EF-B339-EE1DA195876E}" sibTransId="{75E2BD9C-CFAA-400C-9204-0789CFC04ECF}"/>
    <dgm:cxn modelId="{DFAF7135-C789-4C37-ACFF-D46255786CAE}" srcId="{AAB0D8E2-81AF-4126-ADF0-CD4158AAD30E}" destId="{61FD255B-5C92-4BD6-A7F0-3EF11A66C9E1}" srcOrd="1" destOrd="0" parTransId="{8D3112AF-A893-416E-B26A-84AABE2051FD}" sibTransId="{82B93A4E-06A2-46B1-ABAC-91CD948188A4}"/>
    <dgm:cxn modelId="{0900E37C-449C-4908-823A-C297274CE3CC}" type="presOf" srcId="{AAB0D8E2-81AF-4126-ADF0-CD4158AAD30E}" destId="{5FC6C848-27BA-4E5E-BE4E-7A046611A0E1}" srcOrd="0" destOrd="0" presId="urn:microsoft.com/office/officeart/2008/layout/BendingPictureSemiTransparentText"/>
    <dgm:cxn modelId="{AA8B92B9-0330-47D0-B377-D8C3F5477842}" srcId="{AAB0D8E2-81AF-4126-ADF0-CD4158AAD30E}" destId="{28B922B1-5CA7-42C8-9261-0A5E3F4EF81A}" srcOrd="0" destOrd="0" parTransId="{FD6BA509-0480-421D-9D70-DE0CDE9C9551}" sibTransId="{860179F8-B08C-41AB-81BF-EEBD247F364D}"/>
    <dgm:cxn modelId="{BE4CEEDB-73B6-4387-A660-19AFD425EFEA}" type="presOf" srcId="{525FD96E-490A-4038-8E7B-835DD4EE9B38}" destId="{C7B084A3-8C3D-4382-AD94-78B226BCEE58}" srcOrd="0" destOrd="0" presId="urn:microsoft.com/office/officeart/2008/layout/BendingPictureSemiTransparentText"/>
    <dgm:cxn modelId="{CAAE812A-091D-44EF-8AA8-23CF08E798A9}" type="presParOf" srcId="{5FC6C848-27BA-4E5E-BE4E-7A046611A0E1}" destId="{F7D7D782-4E8A-499C-9B28-34A21C1F3F97}" srcOrd="0" destOrd="0" presId="urn:microsoft.com/office/officeart/2008/layout/BendingPictureSemiTransparentText"/>
    <dgm:cxn modelId="{B4522D05-E1ED-49BA-A510-9945FFD543CA}" type="presParOf" srcId="{F7D7D782-4E8A-499C-9B28-34A21C1F3F97}" destId="{A69551B3-FF0A-4A57-978B-C24AC81DECC1}" srcOrd="0" destOrd="0" presId="urn:microsoft.com/office/officeart/2008/layout/BendingPictureSemiTransparentText"/>
    <dgm:cxn modelId="{6367022C-F773-4FF3-A652-F02ADCA6AFDC}" type="presParOf" srcId="{F7D7D782-4E8A-499C-9B28-34A21C1F3F97}" destId="{35A71485-AE78-441E-9DCA-C5A543C2BB95}" srcOrd="1" destOrd="0" presId="urn:microsoft.com/office/officeart/2008/layout/BendingPictureSemiTransparentText"/>
    <dgm:cxn modelId="{655C799E-A870-4A9C-AE71-E0029216D39B}" type="presParOf" srcId="{5FC6C848-27BA-4E5E-BE4E-7A046611A0E1}" destId="{EC7A9A32-7894-4A0D-B7D2-413B03561172}" srcOrd="1" destOrd="0" presId="urn:microsoft.com/office/officeart/2008/layout/BendingPictureSemiTransparentText"/>
    <dgm:cxn modelId="{819BB49D-95B1-46A1-ADDF-7B93BFB969C4}" type="presParOf" srcId="{5FC6C848-27BA-4E5E-BE4E-7A046611A0E1}" destId="{610AC464-3C14-4DF7-9C8C-A9EE87A1446C}" srcOrd="2" destOrd="0" presId="urn:microsoft.com/office/officeart/2008/layout/BendingPictureSemiTransparentText"/>
    <dgm:cxn modelId="{DF8E0DEE-1E72-4418-9070-A1BED09AA7ED}" type="presParOf" srcId="{610AC464-3C14-4DF7-9C8C-A9EE87A1446C}" destId="{CC901EFC-15B6-47BA-8CEB-652425462C13}" srcOrd="0" destOrd="0" presId="urn:microsoft.com/office/officeart/2008/layout/BendingPictureSemiTransparentText"/>
    <dgm:cxn modelId="{1C17D286-D046-45EF-9C70-AB37DC485534}" type="presParOf" srcId="{610AC464-3C14-4DF7-9C8C-A9EE87A1446C}" destId="{FE4C9C0B-8A1A-4422-86D2-E6CF7CA1D644}" srcOrd="1" destOrd="0" presId="urn:microsoft.com/office/officeart/2008/layout/BendingPictureSemiTransparentText"/>
    <dgm:cxn modelId="{E8965867-F668-4BC5-8246-5B91BE196E4C}" type="presParOf" srcId="{5FC6C848-27BA-4E5E-BE4E-7A046611A0E1}" destId="{328CFF53-6B59-46CE-B2EE-519774DC8880}" srcOrd="3" destOrd="0" presId="urn:microsoft.com/office/officeart/2008/layout/BendingPictureSemiTransparentText"/>
    <dgm:cxn modelId="{788B430C-07FC-498D-8433-B6AE1B5D3651}" type="presParOf" srcId="{5FC6C848-27BA-4E5E-BE4E-7A046611A0E1}" destId="{BBF4BCEB-AF6E-4019-B797-1E77379845DA}" srcOrd="4" destOrd="0" presId="urn:microsoft.com/office/officeart/2008/layout/BendingPictureSemiTransparentText"/>
    <dgm:cxn modelId="{0CC84B98-7460-4488-ACA9-E2F31C719077}" type="presParOf" srcId="{BBF4BCEB-AF6E-4019-B797-1E77379845DA}" destId="{2C1E1D7E-DF52-4168-B2D2-915C2F841847}" srcOrd="0" destOrd="0" presId="urn:microsoft.com/office/officeart/2008/layout/BendingPictureSemiTransparentText"/>
    <dgm:cxn modelId="{5CC71CE7-1A0B-46E2-8030-5FF77C1222B3}" type="presParOf" srcId="{BBF4BCEB-AF6E-4019-B797-1E77379845DA}" destId="{C7B084A3-8C3D-4382-AD94-78B226BCEE58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198D56-929F-4B83-A1D4-96F58DECAD58}" type="doc">
      <dgm:prSet loTypeId="urn:microsoft.com/office/officeart/2008/layout/BendingPictureSemiTransparentText" loCatId="picture" qsTypeId="urn:microsoft.com/office/officeart/2005/8/quickstyle/3d7" qsCatId="3D" csTypeId="urn:microsoft.com/office/officeart/2005/8/colors/accent1_2" csCatId="accent1" phldr="1"/>
      <dgm:spPr/>
    </dgm:pt>
    <dgm:pt modelId="{7AD742E4-3C3F-4468-A586-3ED8358630DB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0BDCCE72-6BDF-4594-B29B-C38EBB28FCD2}" type="parTrans" cxnId="{EDAF50CC-318C-46F3-80C1-DAB3D3EDC7C6}">
      <dgm:prSet/>
      <dgm:spPr/>
      <dgm:t>
        <a:bodyPr/>
        <a:lstStyle/>
        <a:p>
          <a:endParaRPr lang="it-IT"/>
        </a:p>
      </dgm:t>
    </dgm:pt>
    <dgm:pt modelId="{2B6A1B7A-FC61-4C64-9BFE-4D9BE4F60409}" type="sibTrans" cxnId="{EDAF50CC-318C-46F3-80C1-DAB3D3EDC7C6}">
      <dgm:prSet/>
      <dgm:spPr/>
      <dgm:t>
        <a:bodyPr/>
        <a:lstStyle/>
        <a:p>
          <a:endParaRPr lang="it-IT"/>
        </a:p>
      </dgm:t>
    </dgm:pt>
    <dgm:pt modelId="{5B27D45B-457B-4EE4-8FF4-6E0767555CC5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2E97527C-B958-47B7-BE4F-3E7B46F2EC91}" type="parTrans" cxnId="{32F89261-9438-4B28-B935-3936BB0C6B90}">
      <dgm:prSet/>
      <dgm:spPr/>
      <dgm:t>
        <a:bodyPr/>
        <a:lstStyle/>
        <a:p>
          <a:endParaRPr lang="it-IT"/>
        </a:p>
      </dgm:t>
    </dgm:pt>
    <dgm:pt modelId="{F29D7A4B-4E9C-442C-91A9-C50D6A337FB6}" type="sibTrans" cxnId="{32F89261-9438-4B28-B935-3936BB0C6B90}">
      <dgm:prSet/>
      <dgm:spPr/>
      <dgm:t>
        <a:bodyPr/>
        <a:lstStyle/>
        <a:p>
          <a:endParaRPr lang="it-IT"/>
        </a:p>
      </dgm:t>
    </dgm:pt>
    <dgm:pt modelId="{A8DDE179-848B-4AF4-A6FA-B31B11F56CAB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72BE2FDE-EF63-4831-B7A1-DCD47DDD96BC}" type="parTrans" cxnId="{EB4477B0-8944-430F-B44B-EF2E83414793}">
      <dgm:prSet/>
      <dgm:spPr/>
      <dgm:t>
        <a:bodyPr/>
        <a:lstStyle/>
        <a:p>
          <a:endParaRPr lang="it-IT"/>
        </a:p>
      </dgm:t>
    </dgm:pt>
    <dgm:pt modelId="{31548460-4E87-462A-B562-B00CC319FE5F}" type="sibTrans" cxnId="{EB4477B0-8944-430F-B44B-EF2E83414793}">
      <dgm:prSet/>
      <dgm:spPr/>
      <dgm:t>
        <a:bodyPr/>
        <a:lstStyle/>
        <a:p>
          <a:endParaRPr lang="it-IT"/>
        </a:p>
      </dgm:t>
    </dgm:pt>
    <dgm:pt modelId="{DB660B4E-E052-4447-A58A-433DC57E7CEA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C839F963-7A27-4CAC-B927-176185E91795}" type="parTrans" cxnId="{FF7F6682-224A-4E00-8C36-5A975A2215C7}">
      <dgm:prSet/>
      <dgm:spPr/>
      <dgm:t>
        <a:bodyPr/>
        <a:lstStyle/>
        <a:p>
          <a:endParaRPr lang="it-IT"/>
        </a:p>
      </dgm:t>
    </dgm:pt>
    <dgm:pt modelId="{4242F111-F913-4568-9121-CF2553CF0F7E}" type="sibTrans" cxnId="{FF7F6682-224A-4E00-8C36-5A975A2215C7}">
      <dgm:prSet/>
      <dgm:spPr/>
      <dgm:t>
        <a:bodyPr/>
        <a:lstStyle/>
        <a:p>
          <a:endParaRPr lang="it-IT"/>
        </a:p>
      </dgm:t>
    </dgm:pt>
    <dgm:pt modelId="{A5D562BA-8809-4C45-AC16-B8EE72C35292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3927B9ED-0968-46C6-B2B2-9875CAC5A63D}" type="parTrans" cxnId="{1368E9B5-2452-48F4-BBBF-6CB970FD9FBF}">
      <dgm:prSet/>
      <dgm:spPr/>
      <dgm:t>
        <a:bodyPr/>
        <a:lstStyle/>
        <a:p>
          <a:endParaRPr lang="it-IT"/>
        </a:p>
      </dgm:t>
    </dgm:pt>
    <dgm:pt modelId="{448E1C7E-B8E2-4774-9593-D083E273D607}" type="sibTrans" cxnId="{1368E9B5-2452-48F4-BBBF-6CB970FD9FBF}">
      <dgm:prSet/>
      <dgm:spPr/>
      <dgm:t>
        <a:bodyPr/>
        <a:lstStyle/>
        <a:p>
          <a:endParaRPr lang="it-IT"/>
        </a:p>
      </dgm:t>
    </dgm:pt>
    <dgm:pt modelId="{FC6BF6A0-FAF8-4221-A944-07F6251BF2EF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12CA9CD8-D919-47EF-8FB2-D1AFE29400BC}" type="parTrans" cxnId="{20DA7B7A-F601-485D-A0A8-06934C49450F}">
      <dgm:prSet/>
      <dgm:spPr/>
      <dgm:t>
        <a:bodyPr/>
        <a:lstStyle/>
        <a:p>
          <a:endParaRPr lang="it-IT"/>
        </a:p>
      </dgm:t>
    </dgm:pt>
    <dgm:pt modelId="{F6BC5CB0-9F69-4FD0-A7EB-03CFD8862B76}" type="sibTrans" cxnId="{20DA7B7A-F601-485D-A0A8-06934C49450F}">
      <dgm:prSet/>
      <dgm:spPr/>
      <dgm:t>
        <a:bodyPr/>
        <a:lstStyle/>
        <a:p>
          <a:endParaRPr lang="it-IT"/>
        </a:p>
      </dgm:t>
    </dgm:pt>
    <dgm:pt modelId="{99F199A0-4768-4544-BFF6-BC8B81395DE9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58B664B3-7EC4-4579-8599-632289BD96D2}" type="parTrans" cxnId="{AF390BBF-08A9-4514-9E43-116236E85B81}">
      <dgm:prSet/>
      <dgm:spPr/>
      <dgm:t>
        <a:bodyPr/>
        <a:lstStyle/>
        <a:p>
          <a:endParaRPr lang="it-IT"/>
        </a:p>
      </dgm:t>
    </dgm:pt>
    <dgm:pt modelId="{9B2B8426-9948-444A-8104-3E8CFED7C4F0}" type="sibTrans" cxnId="{AF390BBF-08A9-4514-9E43-116236E85B81}">
      <dgm:prSet/>
      <dgm:spPr/>
      <dgm:t>
        <a:bodyPr/>
        <a:lstStyle/>
        <a:p>
          <a:endParaRPr lang="it-IT"/>
        </a:p>
      </dgm:t>
    </dgm:pt>
    <dgm:pt modelId="{20734AA1-7D31-420F-8855-EDF1545CA553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BD1FFAF3-0D33-4DE7-A2C4-2EBBF2F15171}" type="parTrans" cxnId="{A28D776D-E96F-40F1-A47E-692CC0B3E0D0}">
      <dgm:prSet/>
      <dgm:spPr/>
      <dgm:t>
        <a:bodyPr/>
        <a:lstStyle/>
        <a:p>
          <a:endParaRPr lang="it-IT"/>
        </a:p>
      </dgm:t>
    </dgm:pt>
    <dgm:pt modelId="{DE4B0ECA-0D64-41FC-A4D0-D7E5CF452AC8}" type="sibTrans" cxnId="{A28D776D-E96F-40F1-A47E-692CC0B3E0D0}">
      <dgm:prSet/>
      <dgm:spPr/>
      <dgm:t>
        <a:bodyPr/>
        <a:lstStyle/>
        <a:p>
          <a:endParaRPr lang="it-IT"/>
        </a:p>
      </dgm:t>
    </dgm:pt>
    <dgm:pt modelId="{DF6B1886-1EFA-42BE-B709-B3959154B3DC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86D1C766-6F22-410B-B240-B3F34AEE6F01}" type="parTrans" cxnId="{AC4F6EB1-B78F-467E-B704-6881AAB91C12}">
      <dgm:prSet/>
      <dgm:spPr/>
      <dgm:t>
        <a:bodyPr/>
        <a:lstStyle/>
        <a:p>
          <a:endParaRPr lang="it-IT"/>
        </a:p>
      </dgm:t>
    </dgm:pt>
    <dgm:pt modelId="{CBB387E2-2930-4638-9D31-86A40531A23B}" type="sibTrans" cxnId="{AC4F6EB1-B78F-467E-B704-6881AAB91C12}">
      <dgm:prSet/>
      <dgm:spPr/>
      <dgm:t>
        <a:bodyPr/>
        <a:lstStyle/>
        <a:p>
          <a:endParaRPr lang="it-IT"/>
        </a:p>
      </dgm:t>
    </dgm:pt>
    <dgm:pt modelId="{5EA2C4BE-88DC-4518-92A2-0D54CB85FE0C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62C3D3D0-A68E-45E1-9DB3-9AD3106FC57B}" type="parTrans" cxnId="{7EBEF466-49D4-414A-BDF3-8B7512493229}">
      <dgm:prSet/>
      <dgm:spPr/>
      <dgm:t>
        <a:bodyPr/>
        <a:lstStyle/>
        <a:p>
          <a:endParaRPr lang="it-IT"/>
        </a:p>
      </dgm:t>
    </dgm:pt>
    <dgm:pt modelId="{5CF5BCAB-6C73-48DC-8F58-7B6F8371F6E4}" type="sibTrans" cxnId="{7EBEF466-49D4-414A-BDF3-8B7512493229}">
      <dgm:prSet/>
      <dgm:spPr/>
      <dgm:t>
        <a:bodyPr/>
        <a:lstStyle/>
        <a:p>
          <a:endParaRPr lang="it-IT"/>
        </a:p>
      </dgm:t>
    </dgm:pt>
    <dgm:pt modelId="{978C6828-95DB-4D5F-A546-FA2E6850B225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F5EED323-5C27-4EB2-8026-977D6698F1EE}" type="parTrans" cxnId="{532B4AD5-8001-485D-9184-6FD94528BCF9}">
      <dgm:prSet/>
      <dgm:spPr/>
      <dgm:t>
        <a:bodyPr/>
        <a:lstStyle/>
        <a:p>
          <a:endParaRPr lang="it-IT"/>
        </a:p>
      </dgm:t>
    </dgm:pt>
    <dgm:pt modelId="{463B2F27-0C50-46C0-9298-45260662AD55}" type="sibTrans" cxnId="{532B4AD5-8001-485D-9184-6FD94528BCF9}">
      <dgm:prSet/>
      <dgm:spPr/>
      <dgm:t>
        <a:bodyPr/>
        <a:lstStyle/>
        <a:p>
          <a:endParaRPr lang="it-IT"/>
        </a:p>
      </dgm:t>
    </dgm:pt>
    <dgm:pt modelId="{12A00911-4562-44A9-B66B-07D0DFC5820C}">
      <dgm:prSet phldrT="[Testo]" phldr="1"/>
      <dgm:spPr>
        <a:noFill/>
      </dgm:spPr>
      <dgm:t>
        <a:bodyPr/>
        <a:lstStyle/>
        <a:p>
          <a:endParaRPr lang="it-IT"/>
        </a:p>
      </dgm:t>
    </dgm:pt>
    <dgm:pt modelId="{6A78BF1F-9F6C-4A31-8512-9A4BC01C64F1}" type="parTrans" cxnId="{F31C5022-6161-4A4A-923F-9F22C720130B}">
      <dgm:prSet/>
      <dgm:spPr/>
      <dgm:t>
        <a:bodyPr/>
        <a:lstStyle/>
        <a:p>
          <a:endParaRPr lang="it-IT"/>
        </a:p>
      </dgm:t>
    </dgm:pt>
    <dgm:pt modelId="{318593C4-0C66-4C56-9451-27F8A0454130}" type="sibTrans" cxnId="{F31C5022-6161-4A4A-923F-9F22C720130B}">
      <dgm:prSet/>
      <dgm:spPr/>
      <dgm:t>
        <a:bodyPr/>
        <a:lstStyle/>
        <a:p>
          <a:endParaRPr lang="it-IT"/>
        </a:p>
      </dgm:t>
    </dgm:pt>
    <dgm:pt modelId="{97B61E23-E3FF-4F6C-B933-BF60B29A85BD}" type="pres">
      <dgm:prSet presAssocID="{9D198D56-929F-4B83-A1D4-96F58DECAD58}" presName="Name0" presStyleCnt="0">
        <dgm:presLayoutVars>
          <dgm:dir/>
          <dgm:resizeHandles val="exact"/>
        </dgm:presLayoutVars>
      </dgm:prSet>
      <dgm:spPr/>
    </dgm:pt>
    <dgm:pt modelId="{AFAD5357-B990-451A-9600-A39C12718CEA}" type="pres">
      <dgm:prSet presAssocID="{7AD742E4-3C3F-4468-A586-3ED8358630DB}" presName="composite" presStyleCnt="0"/>
      <dgm:spPr/>
    </dgm:pt>
    <dgm:pt modelId="{53202EC8-1EBC-4EF8-A5CB-9D28F3738F3C}" type="pres">
      <dgm:prSet presAssocID="{7AD742E4-3C3F-4468-A586-3ED8358630DB}" presName="rect1" presStyleLbl="bgShp" presStyleIdx="0" presStyleCnt="12"/>
      <dgm:spPr>
        <a:blipFill>
          <a:blip xmlns:r="http://schemas.openxmlformats.org/officeDocument/2006/relationships" r:embed="rId1"/>
          <a:srcRect/>
          <a:stretch>
            <a:fillRect l="-26000" r="-26000"/>
          </a:stretch>
        </a:blipFill>
      </dgm:spPr>
    </dgm:pt>
    <dgm:pt modelId="{B7913B2C-2B1B-4492-8761-A115756E505B}" type="pres">
      <dgm:prSet presAssocID="{7AD742E4-3C3F-4468-A586-3ED8358630DB}" presName="rect2" presStyleLbl="trBgShp" presStyleIdx="0" presStyleCnt="12">
        <dgm:presLayoutVars>
          <dgm:bulletEnabled val="1"/>
        </dgm:presLayoutVars>
      </dgm:prSet>
      <dgm:spPr/>
    </dgm:pt>
    <dgm:pt modelId="{4941E212-DA9E-4458-BE85-A85F68BE0D0C}" type="pres">
      <dgm:prSet presAssocID="{2B6A1B7A-FC61-4C64-9BFE-4D9BE4F60409}" presName="sibTrans" presStyleCnt="0"/>
      <dgm:spPr/>
    </dgm:pt>
    <dgm:pt modelId="{F723EF58-D74D-42C9-A285-270387D56D64}" type="pres">
      <dgm:prSet presAssocID="{5B27D45B-457B-4EE4-8FF4-6E0767555CC5}" presName="composite" presStyleCnt="0"/>
      <dgm:spPr/>
    </dgm:pt>
    <dgm:pt modelId="{7875EC16-C40F-42A4-BA35-579A493D3322}" type="pres">
      <dgm:prSet presAssocID="{5B27D45B-457B-4EE4-8FF4-6E0767555CC5}" presName="rect1" presStyleLbl="bgShp" presStyleIdx="1" presStyleCnt="12"/>
      <dgm:spPr>
        <a:blipFill>
          <a:blip xmlns:r="http://schemas.openxmlformats.org/officeDocument/2006/relationships" r:embed="rId2"/>
          <a:srcRect/>
          <a:stretch>
            <a:fillRect l="-26000" r="-26000"/>
          </a:stretch>
        </a:blipFill>
      </dgm:spPr>
    </dgm:pt>
    <dgm:pt modelId="{A90FA22C-4F9C-45A1-B8CA-5CEEC2CADCC7}" type="pres">
      <dgm:prSet presAssocID="{5B27D45B-457B-4EE4-8FF4-6E0767555CC5}" presName="rect2" presStyleLbl="trBgShp" presStyleIdx="1" presStyleCnt="12">
        <dgm:presLayoutVars>
          <dgm:bulletEnabled val="1"/>
        </dgm:presLayoutVars>
      </dgm:prSet>
      <dgm:spPr/>
    </dgm:pt>
    <dgm:pt modelId="{0BD332B9-B5B9-4253-BD36-BA840A74CD42}" type="pres">
      <dgm:prSet presAssocID="{F29D7A4B-4E9C-442C-91A9-C50D6A337FB6}" presName="sibTrans" presStyleCnt="0"/>
      <dgm:spPr/>
    </dgm:pt>
    <dgm:pt modelId="{46FD998A-8947-4129-B6F2-A9EB29CBB681}" type="pres">
      <dgm:prSet presAssocID="{A8DDE179-848B-4AF4-A6FA-B31B11F56CAB}" presName="composite" presStyleCnt="0"/>
      <dgm:spPr/>
    </dgm:pt>
    <dgm:pt modelId="{BAC35BC0-A946-43A7-8C86-FC2750DEA3B1}" type="pres">
      <dgm:prSet presAssocID="{A8DDE179-848B-4AF4-A6FA-B31B11F56CAB}" presName="rect1" presStyleLbl="bgShp" presStyleIdx="2" presStyleCnt="12"/>
      <dgm:spPr>
        <a:blipFill>
          <a:blip xmlns:r="http://schemas.openxmlformats.org/officeDocument/2006/relationships" r:embed="rId3"/>
          <a:srcRect/>
          <a:stretch>
            <a:fillRect l="-26000" r="-26000"/>
          </a:stretch>
        </a:blipFill>
      </dgm:spPr>
    </dgm:pt>
    <dgm:pt modelId="{E9AE99F6-A210-4761-B47E-36B13C8C0A0E}" type="pres">
      <dgm:prSet presAssocID="{A8DDE179-848B-4AF4-A6FA-B31B11F56CAB}" presName="rect2" presStyleLbl="trBgShp" presStyleIdx="2" presStyleCnt="12">
        <dgm:presLayoutVars>
          <dgm:bulletEnabled val="1"/>
        </dgm:presLayoutVars>
      </dgm:prSet>
      <dgm:spPr/>
    </dgm:pt>
    <dgm:pt modelId="{6F14B784-0A30-4810-99D3-D7C4CBE46BC7}" type="pres">
      <dgm:prSet presAssocID="{31548460-4E87-462A-B562-B00CC319FE5F}" presName="sibTrans" presStyleCnt="0"/>
      <dgm:spPr/>
    </dgm:pt>
    <dgm:pt modelId="{669DFA77-D046-43F1-AD44-36B430565DD6}" type="pres">
      <dgm:prSet presAssocID="{DB660B4E-E052-4447-A58A-433DC57E7CEA}" presName="composite" presStyleCnt="0"/>
      <dgm:spPr/>
    </dgm:pt>
    <dgm:pt modelId="{8BFBF41C-F603-49C4-8C50-DFC14227E171}" type="pres">
      <dgm:prSet presAssocID="{DB660B4E-E052-4447-A58A-433DC57E7CEA}" presName="rect1" presStyleLbl="bgShp" presStyleIdx="3" presStyleCnt="12"/>
      <dgm:spPr>
        <a:blipFill>
          <a:blip xmlns:r="http://schemas.openxmlformats.org/officeDocument/2006/relationships" r:embed="rId4"/>
          <a:srcRect/>
          <a:stretch>
            <a:fillRect l="-26000" r="-26000"/>
          </a:stretch>
        </a:blipFill>
      </dgm:spPr>
    </dgm:pt>
    <dgm:pt modelId="{34E29ECF-1C2B-4794-9AE8-C2EFDDFE7A08}" type="pres">
      <dgm:prSet presAssocID="{DB660B4E-E052-4447-A58A-433DC57E7CEA}" presName="rect2" presStyleLbl="trBgShp" presStyleIdx="3" presStyleCnt="12">
        <dgm:presLayoutVars>
          <dgm:bulletEnabled val="1"/>
        </dgm:presLayoutVars>
      </dgm:prSet>
      <dgm:spPr/>
    </dgm:pt>
    <dgm:pt modelId="{234794B2-A9E9-4CEA-B2B1-1A91125204DF}" type="pres">
      <dgm:prSet presAssocID="{4242F111-F913-4568-9121-CF2553CF0F7E}" presName="sibTrans" presStyleCnt="0"/>
      <dgm:spPr/>
    </dgm:pt>
    <dgm:pt modelId="{A7DCA997-033C-4E56-889D-5B5D22CC6518}" type="pres">
      <dgm:prSet presAssocID="{A5D562BA-8809-4C45-AC16-B8EE72C35292}" presName="composite" presStyleCnt="0"/>
      <dgm:spPr/>
    </dgm:pt>
    <dgm:pt modelId="{83C1FCC2-8701-402B-BA94-57E9C94D6968}" type="pres">
      <dgm:prSet presAssocID="{A5D562BA-8809-4C45-AC16-B8EE72C35292}" presName="rect1" presStyleLbl="bgShp" presStyleIdx="4" presStyleCnt="12"/>
      <dgm:spPr>
        <a:blipFill>
          <a:blip xmlns:r="http://schemas.openxmlformats.org/officeDocument/2006/relationships" r:embed="rId5"/>
          <a:srcRect/>
          <a:stretch>
            <a:fillRect l="-39000" r="-39000"/>
          </a:stretch>
        </a:blipFill>
      </dgm:spPr>
    </dgm:pt>
    <dgm:pt modelId="{71667D13-1100-4174-B245-0E7C496FBFC4}" type="pres">
      <dgm:prSet presAssocID="{A5D562BA-8809-4C45-AC16-B8EE72C35292}" presName="rect2" presStyleLbl="trBgShp" presStyleIdx="4" presStyleCnt="12">
        <dgm:presLayoutVars>
          <dgm:bulletEnabled val="1"/>
        </dgm:presLayoutVars>
      </dgm:prSet>
      <dgm:spPr/>
    </dgm:pt>
    <dgm:pt modelId="{17449E79-88A6-4F0E-8726-4927A5A41513}" type="pres">
      <dgm:prSet presAssocID="{448E1C7E-B8E2-4774-9593-D083E273D607}" presName="sibTrans" presStyleCnt="0"/>
      <dgm:spPr/>
    </dgm:pt>
    <dgm:pt modelId="{5150B15A-F331-4FDE-9E0C-3BA59D6E248B}" type="pres">
      <dgm:prSet presAssocID="{FC6BF6A0-FAF8-4221-A944-07F6251BF2EF}" presName="composite" presStyleCnt="0"/>
      <dgm:spPr/>
    </dgm:pt>
    <dgm:pt modelId="{9353609F-4814-4D8F-B8BC-A5DB8A2DD1E7}" type="pres">
      <dgm:prSet presAssocID="{FC6BF6A0-FAF8-4221-A944-07F6251BF2EF}" presName="rect1" presStyleLbl="bgShp" presStyleIdx="5" presStyleCnt="12"/>
      <dgm:spPr>
        <a:blipFill dpi="0" rotWithShape="1">
          <a:blip xmlns:r="http://schemas.openxmlformats.org/officeDocument/2006/relationships" r:embed="rId6"/>
          <a:srcRect/>
          <a:stretch>
            <a:fillRect t="4000" b="-4000"/>
          </a:stretch>
        </a:blipFill>
      </dgm:spPr>
    </dgm:pt>
    <dgm:pt modelId="{89C0F78D-DB1F-4D52-B643-97DEF9F1B60D}" type="pres">
      <dgm:prSet presAssocID="{FC6BF6A0-FAF8-4221-A944-07F6251BF2EF}" presName="rect2" presStyleLbl="trBgShp" presStyleIdx="5" presStyleCnt="12">
        <dgm:presLayoutVars>
          <dgm:bulletEnabled val="1"/>
        </dgm:presLayoutVars>
      </dgm:prSet>
      <dgm:spPr/>
    </dgm:pt>
    <dgm:pt modelId="{B8F26690-A331-43EE-AF78-4BAFF889B526}" type="pres">
      <dgm:prSet presAssocID="{F6BC5CB0-9F69-4FD0-A7EB-03CFD8862B76}" presName="sibTrans" presStyleCnt="0"/>
      <dgm:spPr/>
    </dgm:pt>
    <dgm:pt modelId="{E3A8A336-FEFA-48A1-8C74-6FE2D324C777}" type="pres">
      <dgm:prSet presAssocID="{99F199A0-4768-4544-BFF6-BC8B81395DE9}" presName="composite" presStyleCnt="0"/>
      <dgm:spPr/>
    </dgm:pt>
    <dgm:pt modelId="{407969A8-FD7F-4FF6-8E5A-4BDF03BFA17B}" type="pres">
      <dgm:prSet presAssocID="{99F199A0-4768-4544-BFF6-BC8B81395DE9}" presName="rect1" presStyleLbl="bgShp" presStyleIdx="6" presStyleCnt="12"/>
      <dgm:spPr>
        <a:blipFill>
          <a:blip xmlns:r="http://schemas.openxmlformats.org/officeDocument/2006/relationships" r:embed="rId7"/>
          <a:srcRect/>
          <a:stretch>
            <a:fillRect l="-26000" r="-26000"/>
          </a:stretch>
        </a:blipFill>
      </dgm:spPr>
    </dgm:pt>
    <dgm:pt modelId="{03AE1F0D-61B7-44FB-94E0-433031B126BD}" type="pres">
      <dgm:prSet presAssocID="{99F199A0-4768-4544-BFF6-BC8B81395DE9}" presName="rect2" presStyleLbl="trBgShp" presStyleIdx="6" presStyleCnt="12">
        <dgm:presLayoutVars>
          <dgm:bulletEnabled val="1"/>
        </dgm:presLayoutVars>
      </dgm:prSet>
      <dgm:spPr/>
    </dgm:pt>
    <dgm:pt modelId="{7FB5F789-72FB-4EAB-800A-FDA131A19958}" type="pres">
      <dgm:prSet presAssocID="{9B2B8426-9948-444A-8104-3E8CFED7C4F0}" presName="sibTrans" presStyleCnt="0"/>
      <dgm:spPr/>
    </dgm:pt>
    <dgm:pt modelId="{2F4F79F0-5C85-43E2-AFA9-68B8E7643516}" type="pres">
      <dgm:prSet presAssocID="{20734AA1-7D31-420F-8855-EDF1545CA553}" presName="composite" presStyleCnt="0"/>
      <dgm:spPr/>
    </dgm:pt>
    <dgm:pt modelId="{131B9D06-66C5-403A-8983-EE884788658F}" type="pres">
      <dgm:prSet presAssocID="{20734AA1-7D31-420F-8855-EDF1545CA553}" presName="rect1" presStyleLbl="bgShp" presStyleIdx="7" presStyleCnt="12"/>
      <dgm:spPr>
        <a:blipFill>
          <a:blip xmlns:r="http://schemas.openxmlformats.org/officeDocument/2006/relationships" r:embed="rId8"/>
          <a:srcRect/>
          <a:stretch>
            <a:fillRect l="-26000" r="-26000"/>
          </a:stretch>
        </a:blipFill>
      </dgm:spPr>
    </dgm:pt>
    <dgm:pt modelId="{0A0EB097-794F-422D-A715-09DE570A86F8}" type="pres">
      <dgm:prSet presAssocID="{20734AA1-7D31-420F-8855-EDF1545CA553}" presName="rect2" presStyleLbl="trBgShp" presStyleIdx="7" presStyleCnt="12">
        <dgm:presLayoutVars>
          <dgm:bulletEnabled val="1"/>
        </dgm:presLayoutVars>
      </dgm:prSet>
      <dgm:spPr/>
    </dgm:pt>
    <dgm:pt modelId="{0A7332F2-D97D-454B-9011-9F726191D4B8}" type="pres">
      <dgm:prSet presAssocID="{DE4B0ECA-0D64-41FC-A4D0-D7E5CF452AC8}" presName="sibTrans" presStyleCnt="0"/>
      <dgm:spPr/>
    </dgm:pt>
    <dgm:pt modelId="{DCD80231-3C11-49DD-BE63-579434CC90B4}" type="pres">
      <dgm:prSet presAssocID="{DF6B1886-1EFA-42BE-B709-B3959154B3DC}" presName="composite" presStyleCnt="0"/>
      <dgm:spPr/>
    </dgm:pt>
    <dgm:pt modelId="{E5FB33BF-BEFF-490E-AE17-A84B7F3B6A64}" type="pres">
      <dgm:prSet presAssocID="{DF6B1886-1EFA-42BE-B709-B3959154B3DC}" presName="rect1" presStyleLbl="bgShp" presStyleIdx="8" presStyleCnt="12"/>
      <dgm:spPr>
        <a:blipFill>
          <a:blip xmlns:r="http://schemas.openxmlformats.org/officeDocument/2006/relationships" r:embed="rId9"/>
          <a:srcRect/>
          <a:stretch>
            <a:fillRect l="-28000" r="-28000"/>
          </a:stretch>
        </a:blipFill>
      </dgm:spPr>
    </dgm:pt>
    <dgm:pt modelId="{C9A8ABBD-6901-4BA8-A8E4-5C13807A2975}" type="pres">
      <dgm:prSet presAssocID="{DF6B1886-1EFA-42BE-B709-B3959154B3DC}" presName="rect2" presStyleLbl="trBgShp" presStyleIdx="8" presStyleCnt="12">
        <dgm:presLayoutVars>
          <dgm:bulletEnabled val="1"/>
        </dgm:presLayoutVars>
      </dgm:prSet>
      <dgm:spPr/>
    </dgm:pt>
    <dgm:pt modelId="{81DE4BB3-EC1B-4112-B647-A5405021EE57}" type="pres">
      <dgm:prSet presAssocID="{CBB387E2-2930-4638-9D31-86A40531A23B}" presName="sibTrans" presStyleCnt="0"/>
      <dgm:spPr/>
    </dgm:pt>
    <dgm:pt modelId="{9DF37FE3-4E44-4309-9853-A31BFDEBDE3E}" type="pres">
      <dgm:prSet presAssocID="{5EA2C4BE-88DC-4518-92A2-0D54CB85FE0C}" presName="composite" presStyleCnt="0"/>
      <dgm:spPr/>
    </dgm:pt>
    <dgm:pt modelId="{5B00E097-C8DF-4D00-A08F-44F44DC1C117}" type="pres">
      <dgm:prSet presAssocID="{5EA2C4BE-88DC-4518-92A2-0D54CB85FE0C}" presName="rect1" presStyleLbl="bgShp" presStyleIdx="9" presStyleCnt="12"/>
      <dgm:spPr>
        <a:blipFill>
          <a:blip xmlns:r="http://schemas.openxmlformats.org/officeDocument/2006/relationships" r:embed="rId10"/>
          <a:srcRect/>
          <a:stretch>
            <a:fillRect l="-26000" r="-26000"/>
          </a:stretch>
        </a:blipFill>
      </dgm:spPr>
    </dgm:pt>
    <dgm:pt modelId="{94C831B1-9176-4003-A955-415D9B43C1F0}" type="pres">
      <dgm:prSet presAssocID="{5EA2C4BE-88DC-4518-92A2-0D54CB85FE0C}" presName="rect2" presStyleLbl="trBgShp" presStyleIdx="9" presStyleCnt="12">
        <dgm:presLayoutVars>
          <dgm:bulletEnabled val="1"/>
        </dgm:presLayoutVars>
      </dgm:prSet>
      <dgm:spPr/>
    </dgm:pt>
    <dgm:pt modelId="{31E9FCDD-19FC-4BFA-B0E8-8DD0BC629D97}" type="pres">
      <dgm:prSet presAssocID="{5CF5BCAB-6C73-48DC-8F58-7B6F8371F6E4}" presName="sibTrans" presStyleCnt="0"/>
      <dgm:spPr/>
    </dgm:pt>
    <dgm:pt modelId="{DEBBBAF5-8E20-48CD-9F6B-51931D1FAA6D}" type="pres">
      <dgm:prSet presAssocID="{978C6828-95DB-4D5F-A546-FA2E6850B225}" presName="composite" presStyleCnt="0"/>
      <dgm:spPr/>
    </dgm:pt>
    <dgm:pt modelId="{4869431C-4201-4989-8C5D-64D13DC732FE}" type="pres">
      <dgm:prSet presAssocID="{978C6828-95DB-4D5F-A546-FA2E6850B225}" presName="rect1" presStyleLbl="bgShp" presStyleIdx="10" presStyleCnt="12"/>
      <dgm:spPr>
        <a:blipFill>
          <a:blip xmlns:r="http://schemas.openxmlformats.org/officeDocument/2006/relationships" r:embed="rId11"/>
          <a:srcRect/>
          <a:stretch>
            <a:fillRect l="-27000" r="-27000"/>
          </a:stretch>
        </a:blipFill>
      </dgm:spPr>
    </dgm:pt>
    <dgm:pt modelId="{A7C92449-2EAD-43AE-A478-E30B1CE2B670}" type="pres">
      <dgm:prSet presAssocID="{978C6828-95DB-4D5F-A546-FA2E6850B225}" presName="rect2" presStyleLbl="trBgShp" presStyleIdx="10" presStyleCnt="12">
        <dgm:presLayoutVars>
          <dgm:bulletEnabled val="1"/>
        </dgm:presLayoutVars>
      </dgm:prSet>
      <dgm:spPr/>
    </dgm:pt>
    <dgm:pt modelId="{7203D809-99AD-4010-96EB-131BC4154042}" type="pres">
      <dgm:prSet presAssocID="{463B2F27-0C50-46C0-9298-45260662AD55}" presName="sibTrans" presStyleCnt="0"/>
      <dgm:spPr/>
    </dgm:pt>
    <dgm:pt modelId="{DE74CB5B-9CC7-47A3-A692-A55B8E6D5D3E}" type="pres">
      <dgm:prSet presAssocID="{12A00911-4562-44A9-B66B-07D0DFC5820C}" presName="composite" presStyleCnt="0"/>
      <dgm:spPr/>
    </dgm:pt>
    <dgm:pt modelId="{A4A1E326-175B-4A41-BB6B-B1DBBC20A5FD}" type="pres">
      <dgm:prSet presAssocID="{12A00911-4562-44A9-B66B-07D0DFC5820C}" presName="rect1" presStyleLbl="bgShp" presStyleIdx="11" presStyleCnt="12"/>
      <dgm:spPr>
        <a:blipFill>
          <a:blip xmlns:r="http://schemas.openxmlformats.org/officeDocument/2006/relationships" r:embed="rId12"/>
          <a:srcRect/>
          <a:stretch>
            <a:fillRect l="-26000" r="-26000"/>
          </a:stretch>
        </a:blipFill>
      </dgm:spPr>
    </dgm:pt>
    <dgm:pt modelId="{D90F1783-A702-4916-A001-8363BBAADF35}" type="pres">
      <dgm:prSet presAssocID="{12A00911-4562-44A9-B66B-07D0DFC5820C}" presName="rect2" presStyleLbl="trBgShp" presStyleIdx="11" presStyleCnt="12">
        <dgm:presLayoutVars>
          <dgm:bulletEnabled val="1"/>
        </dgm:presLayoutVars>
      </dgm:prSet>
      <dgm:spPr/>
    </dgm:pt>
  </dgm:ptLst>
  <dgm:cxnLst>
    <dgm:cxn modelId="{F31C5022-6161-4A4A-923F-9F22C720130B}" srcId="{9D198D56-929F-4B83-A1D4-96F58DECAD58}" destId="{12A00911-4562-44A9-B66B-07D0DFC5820C}" srcOrd="11" destOrd="0" parTransId="{6A78BF1F-9F6C-4A31-8512-9A4BC01C64F1}" sibTransId="{318593C4-0C66-4C56-9451-27F8A0454130}"/>
    <dgm:cxn modelId="{03425A2F-B70D-43DF-B85C-F2637777EB58}" type="presOf" srcId="{DB660B4E-E052-4447-A58A-433DC57E7CEA}" destId="{34E29ECF-1C2B-4794-9AE8-C2EFDDFE7A08}" srcOrd="0" destOrd="0" presId="urn:microsoft.com/office/officeart/2008/layout/BendingPictureSemiTransparentText"/>
    <dgm:cxn modelId="{326B4D32-FFCB-45C4-BA43-49E7F051E2CC}" type="presOf" srcId="{99F199A0-4768-4544-BFF6-BC8B81395DE9}" destId="{03AE1F0D-61B7-44FB-94E0-433031B126BD}" srcOrd="0" destOrd="0" presId="urn:microsoft.com/office/officeart/2008/layout/BendingPictureSemiTransparentText"/>
    <dgm:cxn modelId="{83EF2B3F-0BC1-424F-BF84-151192B4B87B}" type="presOf" srcId="{12A00911-4562-44A9-B66B-07D0DFC5820C}" destId="{D90F1783-A702-4916-A001-8363BBAADF35}" srcOrd="0" destOrd="0" presId="urn:microsoft.com/office/officeart/2008/layout/BendingPictureSemiTransparentText"/>
    <dgm:cxn modelId="{32F89261-9438-4B28-B935-3936BB0C6B90}" srcId="{9D198D56-929F-4B83-A1D4-96F58DECAD58}" destId="{5B27D45B-457B-4EE4-8FF4-6E0767555CC5}" srcOrd="1" destOrd="0" parTransId="{2E97527C-B958-47B7-BE4F-3E7B46F2EC91}" sibTransId="{F29D7A4B-4E9C-442C-91A9-C50D6A337FB6}"/>
    <dgm:cxn modelId="{7EBEF466-49D4-414A-BDF3-8B7512493229}" srcId="{9D198D56-929F-4B83-A1D4-96F58DECAD58}" destId="{5EA2C4BE-88DC-4518-92A2-0D54CB85FE0C}" srcOrd="9" destOrd="0" parTransId="{62C3D3D0-A68E-45E1-9DB3-9AD3106FC57B}" sibTransId="{5CF5BCAB-6C73-48DC-8F58-7B6F8371F6E4}"/>
    <dgm:cxn modelId="{01E77669-1751-408F-BC1C-16F631647A1B}" type="presOf" srcId="{7AD742E4-3C3F-4468-A586-3ED8358630DB}" destId="{B7913B2C-2B1B-4492-8761-A115756E505B}" srcOrd="0" destOrd="0" presId="urn:microsoft.com/office/officeart/2008/layout/BendingPictureSemiTransparentText"/>
    <dgm:cxn modelId="{A28D776D-E96F-40F1-A47E-692CC0B3E0D0}" srcId="{9D198D56-929F-4B83-A1D4-96F58DECAD58}" destId="{20734AA1-7D31-420F-8855-EDF1545CA553}" srcOrd="7" destOrd="0" parTransId="{BD1FFAF3-0D33-4DE7-A2C4-2EBBF2F15171}" sibTransId="{DE4B0ECA-0D64-41FC-A4D0-D7E5CF452AC8}"/>
    <dgm:cxn modelId="{71A3B64E-6BFD-4731-A09B-3B5D0BC94204}" type="presOf" srcId="{A5D562BA-8809-4C45-AC16-B8EE72C35292}" destId="{71667D13-1100-4174-B245-0E7C496FBFC4}" srcOrd="0" destOrd="0" presId="urn:microsoft.com/office/officeart/2008/layout/BendingPictureSemiTransparentText"/>
    <dgm:cxn modelId="{3817B950-DAEA-44B9-94B9-599D928C10B6}" type="presOf" srcId="{20734AA1-7D31-420F-8855-EDF1545CA553}" destId="{0A0EB097-794F-422D-A715-09DE570A86F8}" srcOrd="0" destOrd="0" presId="urn:microsoft.com/office/officeart/2008/layout/BendingPictureSemiTransparentText"/>
    <dgm:cxn modelId="{9C9F0271-8E7F-4851-9A1A-C90FA2BEAE20}" type="presOf" srcId="{5B27D45B-457B-4EE4-8FF4-6E0767555CC5}" destId="{A90FA22C-4F9C-45A1-B8CA-5CEEC2CADCC7}" srcOrd="0" destOrd="0" presId="urn:microsoft.com/office/officeart/2008/layout/BendingPictureSemiTransparentText"/>
    <dgm:cxn modelId="{D2839255-B0BA-4114-91F3-F578FE9791A8}" type="presOf" srcId="{9D198D56-929F-4B83-A1D4-96F58DECAD58}" destId="{97B61E23-E3FF-4F6C-B933-BF60B29A85BD}" srcOrd="0" destOrd="0" presId="urn:microsoft.com/office/officeart/2008/layout/BendingPictureSemiTransparentText"/>
    <dgm:cxn modelId="{20DA7B7A-F601-485D-A0A8-06934C49450F}" srcId="{9D198D56-929F-4B83-A1D4-96F58DECAD58}" destId="{FC6BF6A0-FAF8-4221-A944-07F6251BF2EF}" srcOrd="5" destOrd="0" parTransId="{12CA9CD8-D919-47EF-8FB2-D1AFE29400BC}" sibTransId="{F6BC5CB0-9F69-4FD0-A7EB-03CFD8862B76}"/>
    <dgm:cxn modelId="{FF7F6682-224A-4E00-8C36-5A975A2215C7}" srcId="{9D198D56-929F-4B83-A1D4-96F58DECAD58}" destId="{DB660B4E-E052-4447-A58A-433DC57E7CEA}" srcOrd="3" destOrd="0" parTransId="{C839F963-7A27-4CAC-B927-176185E91795}" sibTransId="{4242F111-F913-4568-9121-CF2553CF0F7E}"/>
    <dgm:cxn modelId="{C8636995-D82A-4A07-91F3-90A5C0CC9F4F}" type="presOf" srcId="{FC6BF6A0-FAF8-4221-A944-07F6251BF2EF}" destId="{89C0F78D-DB1F-4D52-B643-97DEF9F1B60D}" srcOrd="0" destOrd="0" presId="urn:microsoft.com/office/officeart/2008/layout/BendingPictureSemiTransparentText"/>
    <dgm:cxn modelId="{91B21F9E-A65A-43F7-91E2-5DDB6579C07E}" type="presOf" srcId="{5EA2C4BE-88DC-4518-92A2-0D54CB85FE0C}" destId="{94C831B1-9176-4003-A955-415D9B43C1F0}" srcOrd="0" destOrd="0" presId="urn:microsoft.com/office/officeart/2008/layout/BendingPictureSemiTransparentText"/>
    <dgm:cxn modelId="{05B669A1-85C4-4D16-92F5-C84C7B6D5507}" type="presOf" srcId="{978C6828-95DB-4D5F-A546-FA2E6850B225}" destId="{A7C92449-2EAD-43AE-A478-E30B1CE2B670}" srcOrd="0" destOrd="0" presId="urn:microsoft.com/office/officeart/2008/layout/BendingPictureSemiTransparentText"/>
    <dgm:cxn modelId="{EB4477B0-8944-430F-B44B-EF2E83414793}" srcId="{9D198D56-929F-4B83-A1D4-96F58DECAD58}" destId="{A8DDE179-848B-4AF4-A6FA-B31B11F56CAB}" srcOrd="2" destOrd="0" parTransId="{72BE2FDE-EF63-4831-B7A1-DCD47DDD96BC}" sibTransId="{31548460-4E87-462A-B562-B00CC319FE5F}"/>
    <dgm:cxn modelId="{AC4F6EB1-B78F-467E-B704-6881AAB91C12}" srcId="{9D198D56-929F-4B83-A1D4-96F58DECAD58}" destId="{DF6B1886-1EFA-42BE-B709-B3959154B3DC}" srcOrd="8" destOrd="0" parTransId="{86D1C766-6F22-410B-B240-B3F34AEE6F01}" sibTransId="{CBB387E2-2930-4638-9D31-86A40531A23B}"/>
    <dgm:cxn modelId="{FDE700B3-EE7A-47E6-AA44-BF1168025343}" type="presOf" srcId="{DF6B1886-1EFA-42BE-B709-B3959154B3DC}" destId="{C9A8ABBD-6901-4BA8-A8E4-5C13807A2975}" srcOrd="0" destOrd="0" presId="urn:microsoft.com/office/officeart/2008/layout/BendingPictureSemiTransparentText"/>
    <dgm:cxn modelId="{1368E9B5-2452-48F4-BBBF-6CB970FD9FBF}" srcId="{9D198D56-929F-4B83-A1D4-96F58DECAD58}" destId="{A5D562BA-8809-4C45-AC16-B8EE72C35292}" srcOrd="4" destOrd="0" parTransId="{3927B9ED-0968-46C6-B2B2-9875CAC5A63D}" sibTransId="{448E1C7E-B8E2-4774-9593-D083E273D607}"/>
    <dgm:cxn modelId="{AF390BBF-08A9-4514-9E43-116236E85B81}" srcId="{9D198D56-929F-4B83-A1D4-96F58DECAD58}" destId="{99F199A0-4768-4544-BFF6-BC8B81395DE9}" srcOrd="6" destOrd="0" parTransId="{58B664B3-7EC4-4579-8599-632289BD96D2}" sibTransId="{9B2B8426-9948-444A-8104-3E8CFED7C4F0}"/>
    <dgm:cxn modelId="{EDAF50CC-318C-46F3-80C1-DAB3D3EDC7C6}" srcId="{9D198D56-929F-4B83-A1D4-96F58DECAD58}" destId="{7AD742E4-3C3F-4468-A586-3ED8358630DB}" srcOrd="0" destOrd="0" parTransId="{0BDCCE72-6BDF-4594-B29B-C38EBB28FCD2}" sibTransId="{2B6A1B7A-FC61-4C64-9BFE-4D9BE4F60409}"/>
    <dgm:cxn modelId="{532B4AD5-8001-485D-9184-6FD94528BCF9}" srcId="{9D198D56-929F-4B83-A1D4-96F58DECAD58}" destId="{978C6828-95DB-4D5F-A546-FA2E6850B225}" srcOrd="10" destOrd="0" parTransId="{F5EED323-5C27-4EB2-8026-977D6698F1EE}" sibTransId="{463B2F27-0C50-46C0-9298-45260662AD55}"/>
    <dgm:cxn modelId="{B3833DED-7B41-4702-9390-E9885E94AB71}" type="presOf" srcId="{A8DDE179-848B-4AF4-A6FA-B31B11F56CAB}" destId="{E9AE99F6-A210-4761-B47E-36B13C8C0A0E}" srcOrd="0" destOrd="0" presId="urn:microsoft.com/office/officeart/2008/layout/BendingPictureSemiTransparentText"/>
    <dgm:cxn modelId="{7CE94865-4146-427B-9DA7-4E6EED514A63}" type="presParOf" srcId="{97B61E23-E3FF-4F6C-B933-BF60B29A85BD}" destId="{AFAD5357-B990-451A-9600-A39C12718CEA}" srcOrd="0" destOrd="0" presId="urn:microsoft.com/office/officeart/2008/layout/BendingPictureSemiTransparentText"/>
    <dgm:cxn modelId="{879E7941-2FD0-45A0-B129-FB6B88F515C9}" type="presParOf" srcId="{AFAD5357-B990-451A-9600-A39C12718CEA}" destId="{53202EC8-1EBC-4EF8-A5CB-9D28F3738F3C}" srcOrd="0" destOrd="0" presId="urn:microsoft.com/office/officeart/2008/layout/BendingPictureSemiTransparentText"/>
    <dgm:cxn modelId="{391137D4-4438-4F28-B083-D6B7FE103DF6}" type="presParOf" srcId="{AFAD5357-B990-451A-9600-A39C12718CEA}" destId="{B7913B2C-2B1B-4492-8761-A115756E505B}" srcOrd="1" destOrd="0" presId="urn:microsoft.com/office/officeart/2008/layout/BendingPictureSemiTransparentText"/>
    <dgm:cxn modelId="{D5BCD058-0275-441A-8B00-50462157CCC9}" type="presParOf" srcId="{97B61E23-E3FF-4F6C-B933-BF60B29A85BD}" destId="{4941E212-DA9E-4458-BE85-A85F68BE0D0C}" srcOrd="1" destOrd="0" presId="urn:microsoft.com/office/officeart/2008/layout/BendingPictureSemiTransparentText"/>
    <dgm:cxn modelId="{D631AF12-32C7-4470-8138-ABFBA530D48C}" type="presParOf" srcId="{97B61E23-E3FF-4F6C-B933-BF60B29A85BD}" destId="{F723EF58-D74D-42C9-A285-270387D56D64}" srcOrd="2" destOrd="0" presId="urn:microsoft.com/office/officeart/2008/layout/BendingPictureSemiTransparentText"/>
    <dgm:cxn modelId="{AFBF7314-A017-4EB1-8E5B-4377D9C32875}" type="presParOf" srcId="{F723EF58-D74D-42C9-A285-270387D56D64}" destId="{7875EC16-C40F-42A4-BA35-579A493D3322}" srcOrd="0" destOrd="0" presId="urn:microsoft.com/office/officeart/2008/layout/BendingPictureSemiTransparentText"/>
    <dgm:cxn modelId="{A3667744-7408-42E1-8268-48EE9093F875}" type="presParOf" srcId="{F723EF58-D74D-42C9-A285-270387D56D64}" destId="{A90FA22C-4F9C-45A1-B8CA-5CEEC2CADCC7}" srcOrd="1" destOrd="0" presId="urn:microsoft.com/office/officeart/2008/layout/BendingPictureSemiTransparentText"/>
    <dgm:cxn modelId="{61E9CA11-D9D5-4388-BFD0-C8AFF7151E74}" type="presParOf" srcId="{97B61E23-E3FF-4F6C-B933-BF60B29A85BD}" destId="{0BD332B9-B5B9-4253-BD36-BA840A74CD42}" srcOrd="3" destOrd="0" presId="urn:microsoft.com/office/officeart/2008/layout/BendingPictureSemiTransparentText"/>
    <dgm:cxn modelId="{3D3E516C-2537-419D-A29F-BA81C412D9F2}" type="presParOf" srcId="{97B61E23-E3FF-4F6C-B933-BF60B29A85BD}" destId="{46FD998A-8947-4129-B6F2-A9EB29CBB681}" srcOrd="4" destOrd="0" presId="urn:microsoft.com/office/officeart/2008/layout/BendingPictureSemiTransparentText"/>
    <dgm:cxn modelId="{1D48FC26-5EC2-41B1-BF38-3F0D846698F8}" type="presParOf" srcId="{46FD998A-8947-4129-B6F2-A9EB29CBB681}" destId="{BAC35BC0-A946-43A7-8C86-FC2750DEA3B1}" srcOrd="0" destOrd="0" presId="urn:microsoft.com/office/officeart/2008/layout/BendingPictureSemiTransparentText"/>
    <dgm:cxn modelId="{CD576820-F841-44F1-9BD5-41CB1F678109}" type="presParOf" srcId="{46FD998A-8947-4129-B6F2-A9EB29CBB681}" destId="{E9AE99F6-A210-4761-B47E-36B13C8C0A0E}" srcOrd="1" destOrd="0" presId="urn:microsoft.com/office/officeart/2008/layout/BendingPictureSemiTransparentText"/>
    <dgm:cxn modelId="{99D98F79-36D3-4CAB-B954-204685833FF0}" type="presParOf" srcId="{97B61E23-E3FF-4F6C-B933-BF60B29A85BD}" destId="{6F14B784-0A30-4810-99D3-D7C4CBE46BC7}" srcOrd="5" destOrd="0" presId="urn:microsoft.com/office/officeart/2008/layout/BendingPictureSemiTransparentText"/>
    <dgm:cxn modelId="{0C839C65-90D1-432B-91B0-564F383AD106}" type="presParOf" srcId="{97B61E23-E3FF-4F6C-B933-BF60B29A85BD}" destId="{669DFA77-D046-43F1-AD44-36B430565DD6}" srcOrd="6" destOrd="0" presId="urn:microsoft.com/office/officeart/2008/layout/BendingPictureSemiTransparentText"/>
    <dgm:cxn modelId="{727D0EEA-B3FB-4CDF-ABA0-D3D3B99BE740}" type="presParOf" srcId="{669DFA77-D046-43F1-AD44-36B430565DD6}" destId="{8BFBF41C-F603-49C4-8C50-DFC14227E171}" srcOrd="0" destOrd="0" presId="urn:microsoft.com/office/officeart/2008/layout/BendingPictureSemiTransparentText"/>
    <dgm:cxn modelId="{2AC6AA0B-6DE4-4D9F-935B-570535AAD3E8}" type="presParOf" srcId="{669DFA77-D046-43F1-AD44-36B430565DD6}" destId="{34E29ECF-1C2B-4794-9AE8-C2EFDDFE7A08}" srcOrd="1" destOrd="0" presId="urn:microsoft.com/office/officeart/2008/layout/BendingPictureSemiTransparentText"/>
    <dgm:cxn modelId="{014EADF5-48B1-4DD5-99AD-49F085225B55}" type="presParOf" srcId="{97B61E23-E3FF-4F6C-B933-BF60B29A85BD}" destId="{234794B2-A9E9-4CEA-B2B1-1A91125204DF}" srcOrd="7" destOrd="0" presId="urn:microsoft.com/office/officeart/2008/layout/BendingPictureSemiTransparentText"/>
    <dgm:cxn modelId="{EF59E48E-3E08-420C-9ED6-D87A797D832A}" type="presParOf" srcId="{97B61E23-E3FF-4F6C-B933-BF60B29A85BD}" destId="{A7DCA997-033C-4E56-889D-5B5D22CC6518}" srcOrd="8" destOrd="0" presId="urn:microsoft.com/office/officeart/2008/layout/BendingPictureSemiTransparentText"/>
    <dgm:cxn modelId="{76066B8E-23D4-4BE6-AA3C-A802ABA45547}" type="presParOf" srcId="{A7DCA997-033C-4E56-889D-5B5D22CC6518}" destId="{83C1FCC2-8701-402B-BA94-57E9C94D6968}" srcOrd="0" destOrd="0" presId="urn:microsoft.com/office/officeart/2008/layout/BendingPictureSemiTransparentText"/>
    <dgm:cxn modelId="{8C82F6DD-3BAC-4744-83DD-744FB3B0009D}" type="presParOf" srcId="{A7DCA997-033C-4E56-889D-5B5D22CC6518}" destId="{71667D13-1100-4174-B245-0E7C496FBFC4}" srcOrd="1" destOrd="0" presId="urn:microsoft.com/office/officeart/2008/layout/BendingPictureSemiTransparentText"/>
    <dgm:cxn modelId="{A9935836-996C-4F6A-BEFE-391F129F3517}" type="presParOf" srcId="{97B61E23-E3FF-4F6C-B933-BF60B29A85BD}" destId="{17449E79-88A6-4F0E-8726-4927A5A41513}" srcOrd="9" destOrd="0" presId="urn:microsoft.com/office/officeart/2008/layout/BendingPictureSemiTransparentText"/>
    <dgm:cxn modelId="{E9FFA5C2-DD49-49F6-8B35-72001AB65EA1}" type="presParOf" srcId="{97B61E23-E3FF-4F6C-B933-BF60B29A85BD}" destId="{5150B15A-F331-4FDE-9E0C-3BA59D6E248B}" srcOrd="10" destOrd="0" presId="urn:microsoft.com/office/officeart/2008/layout/BendingPictureSemiTransparentText"/>
    <dgm:cxn modelId="{23B59E8E-DE3F-49C6-A278-24F6E82FD3F7}" type="presParOf" srcId="{5150B15A-F331-4FDE-9E0C-3BA59D6E248B}" destId="{9353609F-4814-4D8F-B8BC-A5DB8A2DD1E7}" srcOrd="0" destOrd="0" presId="urn:microsoft.com/office/officeart/2008/layout/BendingPictureSemiTransparentText"/>
    <dgm:cxn modelId="{217AE0B4-85BB-444D-A0D8-8D7FB64F388A}" type="presParOf" srcId="{5150B15A-F331-4FDE-9E0C-3BA59D6E248B}" destId="{89C0F78D-DB1F-4D52-B643-97DEF9F1B60D}" srcOrd="1" destOrd="0" presId="urn:microsoft.com/office/officeart/2008/layout/BendingPictureSemiTransparentText"/>
    <dgm:cxn modelId="{CF533B35-E73E-4B64-9032-8A06894A6330}" type="presParOf" srcId="{97B61E23-E3FF-4F6C-B933-BF60B29A85BD}" destId="{B8F26690-A331-43EE-AF78-4BAFF889B526}" srcOrd="11" destOrd="0" presId="urn:microsoft.com/office/officeart/2008/layout/BendingPictureSemiTransparentText"/>
    <dgm:cxn modelId="{6C91960B-1076-40A8-8B8D-48F93C104FE2}" type="presParOf" srcId="{97B61E23-E3FF-4F6C-B933-BF60B29A85BD}" destId="{E3A8A336-FEFA-48A1-8C74-6FE2D324C777}" srcOrd="12" destOrd="0" presId="urn:microsoft.com/office/officeart/2008/layout/BendingPictureSemiTransparentText"/>
    <dgm:cxn modelId="{FE7EA4B8-53D9-4F7D-9B05-CEC1ADEC4D5E}" type="presParOf" srcId="{E3A8A336-FEFA-48A1-8C74-6FE2D324C777}" destId="{407969A8-FD7F-4FF6-8E5A-4BDF03BFA17B}" srcOrd="0" destOrd="0" presId="urn:microsoft.com/office/officeart/2008/layout/BendingPictureSemiTransparentText"/>
    <dgm:cxn modelId="{577BA9E7-1259-45C5-8293-2E5B0B7A5FD7}" type="presParOf" srcId="{E3A8A336-FEFA-48A1-8C74-6FE2D324C777}" destId="{03AE1F0D-61B7-44FB-94E0-433031B126BD}" srcOrd="1" destOrd="0" presId="urn:microsoft.com/office/officeart/2008/layout/BendingPictureSemiTransparentText"/>
    <dgm:cxn modelId="{6B830F37-82FC-4712-A89D-73C12AF8ED46}" type="presParOf" srcId="{97B61E23-E3FF-4F6C-B933-BF60B29A85BD}" destId="{7FB5F789-72FB-4EAB-800A-FDA131A19958}" srcOrd="13" destOrd="0" presId="urn:microsoft.com/office/officeart/2008/layout/BendingPictureSemiTransparentText"/>
    <dgm:cxn modelId="{5563C0A0-2AFE-44C8-B64F-04471FD2907B}" type="presParOf" srcId="{97B61E23-E3FF-4F6C-B933-BF60B29A85BD}" destId="{2F4F79F0-5C85-43E2-AFA9-68B8E7643516}" srcOrd="14" destOrd="0" presId="urn:microsoft.com/office/officeart/2008/layout/BendingPictureSemiTransparentText"/>
    <dgm:cxn modelId="{6138FCC9-78C2-493C-9E8D-5B0BFC71F537}" type="presParOf" srcId="{2F4F79F0-5C85-43E2-AFA9-68B8E7643516}" destId="{131B9D06-66C5-403A-8983-EE884788658F}" srcOrd="0" destOrd="0" presId="urn:microsoft.com/office/officeart/2008/layout/BendingPictureSemiTransparentText"/>
    <dgm:cxn modelId="{4E232C83-8E08-4732-BB8D-D36A09D42AEB}" type="presParOf" srcId="{2F4F79F0-5C85-43E2-AFA9-68B8E7643516}" destId="{0A0EB097-794F-422D-A715-09DE570A86F8}" srcOrd="1" destOrd="0" presId="urn:microsoft.com/office/officeart/2008/layout/BendingPictureSemiTransparentText"/>
    <dgm:cxn modelId="{1B24382B-1357-4CB4-B555-4421D87ACEDB}" type="presParOf" srcId="{97B61E23-E3FF-4F6C-B933-BF60B29A85BD}" destId="{0A7332F2-D97D-454B-9011-9F726191D4B8}" srcOrd="15" destOrd="0" presId="urn:microsoft.com/office/officeart/2008/layout/BendingPictureSemiTransparentText"/>
    <dgm:cxn modelId="{05ABD6E4-37C1-4600-B0C3-1B0179D16602}" type="presParOf" srcId="{97B61E23-E3FF-4F6C-B933-BF60B29A85BD}" destId="{DCD80231-3C11-49DD-BE63-579434CC90B4}" srcOrd="16" destOrd="0" presId="urn:microsoft.com/office/officeart/2008/layout/BendingPictureSemiTransparentText"/>
    <dgm:cxn modelId="{74963495-B02B-41C3-9066-165F327BADD6}" type="presParOf" srcId="{DCD80231-3C11-49DD-BE63-579434CC90B4}" destId="{E5FB33BF-BEFF-490E-AE17-A84B7F3B6A64}" srcOrd="0" destOrd="0" presId="urn:microsoft.com/office/officeart/2008/layout/BendingPictureSemiTransparentText"/>
    <dgm:cxn modelId="{36682415-1EB8-4DEF-ACD4-968E24429641}" type="presParOf" srcId="{DCD80231-3C11-49DD-BE63-579434CC90B4}" destId="{C9A8ABBD-6901-4BA8-A8E4-5C13807A2975}" srcOrd="1" destOrd="0" presId="urn:microsoft.com/office/officeart/2008/layout/BendingPictureSemiTransparentText"/>
    <dgm:cxn modelId="{E154C69D-9536-4C68-A97D-7EA8E38300CF}" type="presParOf" srcId="{97B61E23-E3FF-4F6C-B933-BF60B29A85BD}" destId="{81DE4BB3-EC1B-4112-B647-A5405021EE57}" srcOrd="17" destOrd="0" presId="urn:microsoft.com/office/officeart/2008/layout/BendingPictureSemiTransparentText"/>
    <dgm:cxn modelId="{EDAB352C-543D-4F30-88C3-170A1702958A}" type="presParOf" srcId="{97B61E23-E3FF-4F6C-B933-BF60B29A85BD}" destId="{9DF37FE3-4E44-4309-9853-A31BFDEBDE3E}" srcOrd="18" destOrd="0" presId="urn:microsoft.com/office/officeart/2008/layout/BendingPictureSemiTransparentText"/>
    <dgm:cxn modelId="{103C76DA-AB6B-4373-B5A7-9E79DCAA99FB}" type="presParOf" srcId="{9DF37FE3-4E44-4309-9853-A31BFDEBDE3E}" destId="{5B00E097-C8DF-4D00-A08F-44F44DC1C117}" srcOrd="0" destOrd="0" presId="urn:microsoft.com/office/officeart/2008/layout/BendingPictureSemiTransparentText"/>
    <dgm:cxn modelId="{ECDEBBB1-7F57-4F9F-9A49-7B90F7BA3C20}" type="presParOf" srcId="{9DF37FE3-4E44-4309-9853-A31BFDEBDE3E}" destId="{94C831B1-9176-4003-A955-415D9B43C1F0}" srcOrd="1" destOrd="0" presId="urn:microsoft.com/office/officeart/2008/layout/BendingPictureSemiTransparentText"/>
    <dgm:cxn modelId="{1F20DC2A-106A-465D-9AFF-10EAD9790DBC}" type="presParOf" srcId="{97B61E23-E3FF-4F6C-B933-BF60B29A85BD}" destId="{31E9FCDD-19FC-4BFA-B0E8-8DD0BC629D97}" srcOrd="19" destOrd="0" presId="urn:microsoft.com/office/officeart/2008/layout/BendingPictureSemiTransparentText"/>
    <dgm:cxn modelId="{B78B31FF-1226-4227-A95C-FBB1973F710A}" type="presParOf" srcId="{97B61E23-E3FF-4F6C-B933-BF60B29A85BD}" destId="{DEBBBAF5-8E20-48CD-9F6B-51931D1FAA6D}" srcOrd="20" destOrd="0" presId="urn:microsoft.com/office/officeart/2008/layout/BendingPictureSemiTransparentText"/>
    <dgm:cxn modelId="{8677FF4D-3E5C-4ADD-99ED-778DDFDC9B7C}" type="presParOf" srcId="{DEBBBAF5-8E20-48CD-9F6B-51931D1FAA6D}" destId="{4869431C-4201-4989-8C5D-64D13DC732FE}" srcOrd="0" destOrd="0" presId="urn:microsoft.com/office/officeart/2008/layout/BendingPictureSemiTransparentText"/>
    <dgm:cxn modelId="{B7FA8F69-9384-4355-9E02-296122887506}" type="presParOf" srcId="{DEBBBAF5-8E20-48CD-9F6B-51931D1FAA6D}" destId="{A7C92449-2EAD-43AE-A478-E30B1CE2B670}" srcOrd="1" destOrd="0" presId="urn:microsoft.com/office/officeart/2008/layout/BendingPictureSemiTransparentText"/>
    <dgm:cxn modelId="{3C64905F-98CE-4D5E-8F27-2F6A5DAE7177}" type="presParOf" srcId="{97B61E23-E3FF-4F6C-B933-BF60B29A85BD}" destId="{7203D809-99AD-4010-96EB-131BC4154042}" srcOrd="21" destOrd="0" presId="urn:microsoft.com/office/officeart/2008/layout/BendingPictureSemiTransparentText"/>
    <dgm:cxn modelId="{F7C7493A-4DDC-426E-978D-C860FA1D59EF}" type="presParOf" srcId="{97B61E23-E3FF-4F6C-B933-BF60B29A85BD}" destId="{DE74CB5B-9CC7-47A3-A692-A55B8E6D5D3E}" srcOrd="22" destOrd="0" presId="urn:microsoft.com/office/officeart/2008/layout/BendingPictureSemiTransparentText"/>
    <dgm:cxn modelId="{513AF73E-B610-4E75-A4DA-83E21C2E0151}" type="presParOf" srcId="{DE74CB5B-9CC7-47A3-A692-A55B8E6D5D3E}" destId="{A4A1E326-175B-4A41-BB6B-B1DBBC20A5FD}" srcOrd="0" destOrd="0" presId="urn:microsoft.com/office/officeart/2008/layout/BendingPictureSemiTransparentText"/>
    <dgm:cxn modelId="{CD212D51-0B0D-4428-A3FA-69940B5A6413}" type="presParOf" srcId="{DE74CB5B-9CC7-47A3-A692-A55B8E6D5D3E}" destId="{D90F1783-A702-4916-A001-8363BBAADF35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01985-2A22-4F0B-AD2E-17E2654D8E8A}">
      <dsp:nvSpPr>
        <dsp:cNvPr id="0" name=""/>
        <dsp:cNvSpPr/>
      </dsp:nvSpPr>
      <dsp:spPr>
        <a:xfrm>
          <a:off x="1392508" y="4926"/>
          <a:ext cx="3368263" cy="288700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3517F6-01B8-4BF2-AE79-96369A566ACF}">
      <dsp:nvSpPr>
        <dsp:cNvPr id="0" name=""/>
        <dsp:cNvSpPr/>
      </dsp:nvSpPr>
      <dsp:spPr>
        <a:xfrm>
          <a:off x="1392508" y="2025826"/>
          <a:ext cx="3368263" cy="69288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 err="1"/>
            <a:t>days</a:t>
          </a:r>
          <a:endParaRPr lang="it-IT" sz="3200" kern="1200" dirty="0"/>
        </a:p>
      </dsp:txBody>
      <dsp:txXfrm>
        <a:off x="1392508" y="2025826"/>
        <a:ext cx="3368263" cy="692880"/>
      </dsp:txXfrm>
    </dsp:sp>
    <dsp:sp modelId="{B7900BDB-27F9-4650-B5DF-0831B902F4AF}">
      <dsp:nvSpPr>
        <dsp:cNvPr id="0" name=""/>
        <dsp:cNvSpPr/>
      </dsp:nvSpPr>
      <dsp:spPr>
        <a:xfrm>
          <a:off x="5104324" y="4926"/>
          <a:ext cx="3368263" cy="288700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330A55-BEE6-4980-94C3-70CB75C64315}">
      <dsp:nvSpPr>
        <dsp:cNvPr id="0" name=""/>
        <dsp:cNvSpPr/>
      </dsp:nvSpPr>
      <dsp:spPr>
        <a:xfrm>
          <a:off x="5104324" y="2025826"/>
          <a:ext cx="3368263" cy="69288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sessions</a:t>
          </a:r>
        </a:p>
      </dsp:txBody>
      <dsp:txXfrm>
        <a:off x="5104324" y="2025826"/>
        <a:ext cx="3368263" cy="692880"/>
      </dsp:txXfrm>
    </dsp:sp>
    <dsp:sp modelId="{CD49779F-955E-49F1-8C85-8BFE0BE615AB}">
      <dsp:nvSpPr>
        <dsp:cNvPr id="0" name=""/>
        <dsp:cNvSpPr/>
      </dsp:nvSpPr>
      <dsp:spPr>
        <a:xfrm>
          <a:off x="1392508" y="3228753"/>
          <a:ext cx="3368263" cy="288700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D1C6A8-DC87-4B05-A0CD-E5A99A0FB66B}">
      <dsp:nvSpPr>
        <dsp:cNvPr id="0" name=""/>
        <dsp:cNvSpPr/>
      </dsp:nvSpPr>
      <dsp:spPr>
        <a:xfrm>
          <a:off x="1392508" y="5249653"/>
          <a:ext cx="3368263" cy="69288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 err="1"/>
            <a:t>session’s</a:t>
          </a:r>
          <a:r>
            <a:rPr lang="it-IT" sz="3200" kern="1200" dirty="0"/>
            <a:t> </a:t>
          </a:r>
          <a:r>
            <a:rPr lang="it-IT" sz="3200" kern="1200" dirty="0" err="1"/>
            <a:t>posters</a:t>
          </a:r>
          <a:endParaRPr lang="it-IT" sz="3200" kern="1200" dirty="0"/>
        </a:p>
      </dsp:txBody>
      <dsp:txXfrm>
        <a:off x="1392508" y="5249653"/>
        <a:ext cx="3368263" cy="692880"/>
      </dsp:txXfrm>
    </dsp:sp>
    <dsp:sp modelId="{E78BFBA5-3DEF-4433-BAC3-E3C4D8D59728}">
      <dsp:nvSpPr>
        <dsp:cNvPr id="0" name=""/>
        <dsp:cNvSpPr/>
      </dsp:nvSpPr>
      <dsp:spPr>
        <a:xfrm>
          <a:off x="5104324" y="3228753"/>
          <a:ext cx="3368263" cy="288700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 l="-39000" r="-39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19746-6AC1-4312-AE4A-14BD3CEAAE4C}">
      <dsp:nvSpPr>
        <dsp:cNvPr id="0" name=""/>
        <dsp:cNvSpPr/>
      </dsp:nvSpPr>
      <dsp:spPr>
        <a:xfrm>
          <a:off x="5104324" y="5249653"/>
          <a:ext cx="3368263" cy="69288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poster</a:t>
          </a:r>
        </a:p>
      </dsp:txBody>
      <dsp:txXfrm>
        <a:off x="5104324" y="5249653"/>
        <a:ext cx="3368263" cy="692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000C7-0BBD-4820-BBE5-EFC5817299A5}">
      <dsp:nvSpPr>
        <dsp:cNvPr id="0" name=""/>
        <dsp:cNvSpPr/>
      </dsp:nvSpPr>
      <dsp:spPr>
        <a:xfrm>
          <a:off x="128137" y="4537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6854B1-4274-40E6-B0C4-EFC72864E2D6}">
      <dsp:nvSpPr>
        <dsp:cNvPr id="0" name=""/>
        <dsp:cNvSpPr/>
      </dsp:nvSpPr>
      <dsp:spPr>
        <a:xfrm>
          <a:off x="128137" y="1865964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 dirty="0"/>
        </a:p>
      </dsp:txBody>
      <dsp:txXfrm>
        <a:off x="128137" y="1865964"/>
        <a:ext cx="3102465" cy="638203"/>
      </dsp:txXfrm>
    </dsp:sp>
    <dsp:sp modelId="{707D2F93-BCA6-4FA1-8B18-E39BEE27B52E}">
      <dsp:nvSpPr>
        <dsp:cNvPr id="0" name=""/>
        <dsp:cNvSpPr/>
      </dsp:nvSpPr>
      <dsp:spPr>
        <a:xfrm>
          <a:off x="3547045" y="4537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755055-69BD-407E-A65B-F5660421C015}">
      <dsp:nvSpPr>
        <dsp:cNvPr id="0" name=""/>
        <dsp:cNvSpPr/>
      </dsp:nvSpPr>
      <dsp:spPr>
        <a:xfrm>
          <a:off x="3547045" y="1865964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3547045" y="1865964"/>
        <a:ext cx="3102465" cy="638203"/>
      </dsp:txXfrm>
    </dsp:sp>
    <dsp:sp modelId="{866065F4-74D5-4BB0-85E5-8FB7D4DEF458}">
      <dsp:nvSpPr>
        <dsp:cNvPr id="0" name=""/>
        <dsp:cNvSpPr/>
      </dsp:nvSpPr>
      <dsp:spPr>
        <a:xfrm>
          <a:off x="6965953" y="4537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808E9D-DFA3-408F-9068-EEB86D37F90B}">
      <dsp:nvSpPr>
        <dsp:cNvPr id="0" name=""/>
        <dsp:cNvSpPr/>
      </dsp:nvSpPr>
      <dsp:spPr>
        <a:xfrm>
          <a:off x="6965953" y="1865964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6965953" y="1865964"/>
        <a:ext cx="3102465" cy="638203"/>
      </dsp:txXfrm>
    </dsp:sp>
    <dsp:sp modelId="{2BCB4375-33B8-4161-9DE4-04EBEF2BB221}">
      <dsp:nvSpPr>
        <dsp:cNvPr id="0" name=""/>
        <dsp:cNvSpPr/>
      </dsp:nvSpPr>
      <dsp:spPr>
        <a:xfrm>
          <a:off x="128137" y="2973964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6851B-ABD8-4D44-BFA5-68D1185599EE}">
      <dsp:nvSpPr>
        <dsp:cNvPr id="0" name=""/>
        <dsp:cNvSpPr/>
      </dsp:nvSpPr>
      <dsp:spPr>
        <a:xfrm>
          <a:off x="128137" y="4835391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128137" y="4835391"/>
        <a:ext cx="3102465" cy="638203"/>
      </dsp:txXfrm>
    </dsp:sp>
    <dsp:sp modelId="{7766DC6E-925A-43FF-923A-EBA6EA2E8B6A}">
      <dsp:nvSpPr>
        <dsp:cNvPr id="0" name=""/>
        <dsp:cNvSpPr/>
      </dsp:nvSpPr>
      <dsp:spPr>
        <a:xfrm>
          <a:off x="3547045" y="2973964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5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FB2CF-8777-415F-9FD8-98F4C264C030}">
      <dsp:nvSpPr>
        <dsp:cNvPr id="0" name=""/>
        <dsp:cNvSpPr/>
      </dsp:nvSpPr>
      <dsp:spPr>
        <a:xfrm>
          <a:off x="3547045" y="4835391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 dirty="0"/>
        </a:p>
      </dsp:txBody>
      <dsp:txXfrm>
        <a:off x="3547045" y="4835391"/>
        <a:ext cx="3102465" cy="638203"/>
      </dsp:txXfrm>
    </dsp:sp>
    <dsp:sp modelId="{349B7DDC-99F8-4721-A89B-7275708C1978}">
      <dsp:nvSpPr>
        <dsp:cNvPr id="0" name=""/>
        <dsp:cNvSpPr/>
      </dsp:nvSpPr>
      <dsp:spPr>
        <a:xfrm>
          <a:off x="6965953" y="2973964"/>
          <a:ext cx="3102465" cy="2659180"/>
        </a:xfrm>
        <a:prstGeom prst="rect">
          <a:avLst/>
        </a:prstGeom>
        <a:blipFill dpi="0" rotWithShape="1">
          <a:blip xmlns:r="http://schemas.openxmlformats.org/officeDocument/2006/relationships" r:embed="rId6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E7B61D-9E71-4F7D-9FE4-9D0BD299EDC4}">
      <dsp:nvSpPr>
        <dsp:cNvPr id="0" name=""/>
        <dsp:cNvSpPr/>
      </dsp:nvSpPr>
      <dsp:spPr>
        <a:xfrm>
          <a:off x="6965953" y="4835391"/>
          <a:ext cx="3102465" cy="63820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6965953" y="4835391"/>
        <a:ext cx="3102465" cy="6382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2DB94-57E7-4037-99FD-21C8A1C44374}">
      <dsp:nvSpPr>
        <dsp:cNvPr id="0" name=""/>
        <dsp:cNvSpPr/>
      </dsp:nvSpPr>
      <dsp:spPr>
        <a:xfrm>
          <a:off x="562273" y="4578"/>
          <a:ext cx="3130503" cy="2683212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t="-17000" b="-1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73B01-9ED1-4813-BD37-D6C60B3EE506}">
      <dsp:nvSpPr>
        <dsp:cNvPr id="0" name=""/>
        <dsp:cNvSpPr/>
      </dsp:nvSpPr>
      <dsp:spPr>
        <a:xfrm>
          <a:off x="562273" y="1882827"/>
          <a:ext cx="3130503" cy="64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562273" y="1882827"/>
        <a:ext cx="3130503" cy="643970"/>
      </dsp:txXfrm>
    </dsp:sp>
    <dsp:sp modelId="{7F08AA4D-1457-46B0-8253-F35D003EF77F}">
      <dsp:nvSpPr>
        <dsp:cNvPr id="0" name=""/>
        <dsp:cNvSpPr/>
      </dsp:nvSpPr>
      <dsp:spPr>
        <a:xfrm>
          <a:off x="4012079" y="4578"/>
          <a:ext cx="3130503" cy="2683212"/>
        </a:xfrm>
        <a:prstGeom prst="rect">
          <a:avLst/>
        </a:prstGeom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BE36F9-F302-48F5-8C0B-B7B5E959C533}">
      <dsp:nvSpPr>
        <dsp:cNvPr id="0" name=""/>
        <dsp:cNvSpPr/>
      </dsp:nvSpPr>
      <dsp:spPr>
        <a:xfrm>
          <a:off x="4012079" y="1882827"/>
          <a:ext cx="3130503" cy="64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4012079" y="1882827"/>
        <a:ext cx="3130503" cy="643970"/>
      </dsp:txXfrm>
    </dsp:sp>
    <dsp:sp modelId="{A3408059-EF7B-42AE-BD0D-6CA541FA80DC}">
      <dsp:nvSpPr>
        <dsp:cNvPr id="0" name=""/>
        <dsp:cNvSpPr/>
      </dsp:nvSpPr>
      <dsp:spPr>
        <a:xfrm>
          <a:off x="562273" y="3000841"/>
          <a:ext cx="3130503" cy="2683212"/>
        </a:xfrm>
        <a:prstGeom prst="rect">
          <a:avLst/>
        </a:prstGeom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E3E08-1335-4EFF-8574-38290449060A}">
      <dsp:nvSpPr>
        <dsp:cNvPr id="0" name=""/>
        <dsp:cNvSpPr/>
      </dsp:nvSpPr>
      <dsp:spPr>
        <a:xfrm>
          <a:off x="562273" y="4879089"/>
          <a:ext cx="3130503" cy="64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562273" y="4879089"/>
        <a:ext cx="3130503" cy="643970"/>
      </dsp:txXfrm>
    </dsp:sp>
    <dsp:sp modelId="{5DE23C7B-7BD9-49CA-A2BE-DE5923BB05FD}">
      <dsp:nvSpPr>
        <dsp:cNvPr id="0" name=""/>
        <dsp:cNvSpPr/>
      </dsp:nvSpPr>
      <dsp:spPr>
        <a:xfrm>
          <a:off x="4012079" y="3000841"/>
          <a:ext cx="3130503" cy="2683212"/>
        </a:xfrm>
        <a:prstGeom prst="rect">
          <a:avLst/>
        </a:prstGeom>
        <a:blipFill dpi="0" rotWithShape="1"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2CD34F-5789-4EA4-8760-73BB229BE9B3}">
      <dsp:nvSpPr>
        <dsp:cNvPr id="0" name=""/>
        <dsp:cNvSpPr/>
      </dsp:nvSpPr>
      <dsp:spPr>
        <a:xfrm>
          <a:off x="4012079" y="4879089"/>
          <a:ext cx="3130503" cy="64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 dirty="0"/>
        </a:p>
      </dsp:txBody>
      <dsp:txXfrm>
        <a:off x="4012079" y="4879089"/>
        <a:ext cx="3130503" cy="6439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551B3-FF0A-4A57-978B-C24AC81DECC1}">
      <dsp:nvSpPr>
        <dsp:cNvPr id="0" name=""/>
        <dsp:cNvSpPr/>
      </dsp:nvSpPr>
      <dsp:spPr>
        <a:xfrm>
          <a:off x="2305" y="1502038"/>
          <a:ext cx="3324779" cy="2849729"/>
        </a:xfrm>
        <a:prstGeom prst="rect">
          <a:avLst/>
        </a:pr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71485-AE78-441E-9DCA-C5A543C2BB95}">
      <dsp:nvSpPr>
        <dsp:cNvPr id="0" name=""/>
        <dsp:cNvSpPr/>
      </dsp:nvSpPr>
      <dsp:spPr>
        <a:xfrm>
          <a:off x="2305" y="3496849"/>
          <a:ext cx="3324779" cy="683935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700" kern="1200"/>
        </a:p>
      </dsp:txBody>
      <dsp:txXfrm>
        <a:off x="2305" y="3496849"/>
        <a:ext cx="3324779" cy="683935"/>
      </dsp:txXfrm>
    </dsp:sp>
    <dsp:sp modelId="{CC901EFC-15B6-47BA-8CEB-652425462C13}">
      <dsp:nvSpPr>
        <dsp:cNvPr id="0" name=""/>
        <dsp:cNvSpPr/>
      </dsp:nvSpPr>
      <dsp:spPr>
        <a:xfrm>
          <a:off x="3666202" y="1502038"/>
          <a:ext cx="3324779" cy="2849729"/>
        </a:xfrm>
        <a:prstGeom prst="rect">
          <a:avLst/>
        </a:prstGeom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C9C0B-8A1A-4422-86D2-E6CF7CA1D644}">
      <dsp:nvSpPr>
        <dsp:cNvPr id="0" name=""/>
        <dsp:cNvSpPr/>
      </dsp:nvSpPr>
      <dsp:spPr>
        <a:xfrm>
          <a:off x="3666202" y="3496849"/>
          <a:ext cx="3324779" cy="683935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700" kern="1200"/>
        </a:p>
      </dsp:txBody>
      <dsp:txXfrm>
        <a:off x="3666202" y="3496849"/>
        <a:ext cx="3324779" cy="683935"/>
      </dsp:txXfrm>
    </dsp:sp>
    <dsp:sp modelId="{2C1E1D7E-DF52-4168-B2D2-915C2F841847}">
      <dsp:nvSpPr>
        <dsp:cNvPr id="0" name=""/>
        <dsp:cNvSpPr/>
      </dsp:nvSpPr>
      <dsp:spPr>
        <a:xfrm>
          <a:off x="7330099" y="1502038"/>
          <a:ext cx="3324779" cy="2849729"/>
        </a:xfrm>
        <a:prstGeom prst="rect">
          <a:avLst/>
        </a:prstGeom>
        <a:blipFill dpi="0"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B084A3-8C3D-4382-AD94-78B226BCEE58}">
      <dsp:nvSpPr>
        <dsp:cNvPr id="0" name=""/>
        <dsp:cNvSpPr/>
      </dsp:nvSpPr>
      <dsp:spPr>
        <a:xfrm>
          <a:off x="7330099" y="3496849"/>
          <a:ext cx="3324779" cy="683935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700" kern="1200"/>
        </a:p>
      </dsp:txBody>
      <dsp:txXfrm>
        <a:off x="7330099" y="3496849"/>
        <a:ext cx="3324779" cy="683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02EC8-1EBC-4EF8-A5CB-9D28F3738F3C}">
      <dsp:nvSpPr>
        <dsp:cNvPr id="0" name=""/>
        <dsp:cNvSpPr/>
      </dsp:nvSpPr>
      <dsp:spPr>
        <a:xfrm>
          <a:off x="7329" y="673151"/>
          <a:ext cx="1679045" cy="143914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913B2C-2B1B-4492-8761-A115756E505B}">
      <dsp:nvSpPr>
        <dsp:cNvPr id="0" name=""/>
        <dsp:cNvSpPr/>
      </dsp:nvSpPr>
      <dsp:spPr>
        <a:xfrm>
          <a:off x="7329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7329" y="1680549"/>
        <a:ext cx="1679045" cy="345393"/>
      </dsp:txXfrm>
    </dsp:sp>
    <dsp:sp modelId="{7875EC16-C40F-42A4-BA35-579A493D3322}">
      <dsp:nvSpPr>
        <dsp:cNvPr id="0" name=""/>
        <dsp:cNvSpPr/>
      </dsp:nvSpPr>
      <dsp:spPr>
        <a:xfrm>
          <a:off x="1857631" y="673151"/>
          <a:ext cx="1679045" cy="143914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FA22C-4F9C-45A1-B8CA-5CEEC2CADCC7}">
      <dsp:nvSpPr>
        <dsp:cNvPr id="0" name=""/>
        <dsp:cNvSpPr/>
      </dsp:nvSpPr>
      <dsp:spPr>
        <a:xfrm>
          <a:off x="1857631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1857631" y="1680549"/>
        <a:ext cx="1679045" cy="345393"/>
      </dsp:txXfrm>
    </dsp:sp>
    <dsp:sp modelId="{BAC35BC0-A946-43A7-8C86-FC2750DEA3B1}">
      <dsp:nvSpPr>
        <dsp:cNvPr id="0" name=""/>
        <dsp:cNvSpPr/>
      </dsp:nvSpPr>
      <dsp:spPr>
        <a:xfrm>
          <a:off x="3707934" y="673151"/>
          <a:ext cx="1679045" cy="143914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AE99F6-A210-4761-B47E-36B13C8C0A0E}">
      <dsp:nvSpPr>
        <dsp:cNvPr id="0" name=""/>
        <dsp:cNvSpPr/>
      </dsp:nvSpPr>
      <dsp:spPr>
        <a:xfrm>
          <a:off x="3707934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3707934" y="1680549"/>
        <a:ext cx="1679045" cy="345393"/>
      </dsp:txXfrm>
    </dsp:sp>
    <dsp:sp modelId="{8BFBF41C-F603-49C4-8C50-DFC14227E171}">
      <dsp:nvSpPr>
        <dsp:cNvPr id="0" name=""/>
        <dsp:cNvSpPr/>
      </dsp:nvSpPr>
      <dsp:spPr>
        <a:xfrm>
          <a:off x="5558237" y="673151"/>
          <a:ext cx="1679045" cy="143914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29ECF-1C2B-4794-9AE8-C2EFDDFE7A08}">
      <dsp:nvSpPr>
        <dsp:cNvPr id="0" name=""/>
        <dsp:cNvSpPr/>
      </dsp:nvSpPr>
      <dsp:spPr>
        <a:xfrm>
          <a:off x="5558237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5558237" y="1680549"/>
        <a:ext cx="1679045" cy="345393"/>
      </dsp:txXfrm>
    </dsp:sp>
    <dsp:sp modelId="{83C1FCC2-8701-402B-BA94-57E9C94D6968}">
      <dsp:nvSpPr>
        <dsp:cNvPr id="0" name=""/>
        <dsp:cNvSpPr/>
      </dsp:nvSpPr>
      <dsp:spPr>
        <a:xfrm>
          <a:off x="7408540" y="673151"/>
          <a:ext cx="1679045" cy="1439140"/>
        </a:xfrm>
        <a:prstGeom prst="rect">
          <a:avLst/>
        </a:prstGeom>
        <a:blipFill>
          <a:blip xmlns:r="http://schemas.openxmlformats.org/officeDocument/2006/relationships" r:embed="rId5"/>
          <a:srcRect/>
          <a:stretch>
            <a:fillRect l="-39000" r="-39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67D13-1100-4174-B245-0E7C496FBFC4}">
      <dsp:nvSpPr>
        <dsp:cNvPr id="0" name=""/>
        <dsp:cNvSpPr/>
      </dsp:nvSpPr>
      <dsp:spPr>
        <a:xfrm>
          <a:off x="7408540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7408540" y="1680549"/>
        <a:ext cx="1679045" cy="345393"/>
      </dsp:txXfrm>
    </dsp:sp>
    <dsp:sp modelId="{9353609F-4814-4D8F-B8BC-A5DB8A2DD1E7}">
      <dsp:nvSpPr>
        <dsp:cNvPr id="0" name=""/>
        <dsp:cNvSpPr/>
      </dsp:nvSpPr>
      <dsp:spPr>
        <a:xfrm>
          <a:off x="9258842" y="673151"/>
          <a:ext cx="1679045" cy="1439140"/>
        </a:xfrm>
        <a:prstGeom prst="rect">
          <a:avLst/>
        </a:prstGeom>
        <a:blipFill dpi="0" rotWithShape="1">
          <a:blip xmlns:r="http://schemas.openxmlformats.org/officeDocument/2006/relationships" r:embed="rId6"/>
          <a:srcRect/>
          <a:stretch>
            <a:fillRect t="4000" b="-4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0F78D-DB1F-4D52-B643-97DEF9F1B60D}">
      <dsp:nvSpPr>
        <dsp:cNvPr id="0" name=""/>
        <dsp:cNvSpPr/>
      </dsp:nvSpPr>
      <dsp:spPr>
        <a:xfrm>
          <a:off x="9258842" y="1680549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9258842" y="1680549"/>
        <a:ext cx="1679045" cy="345393"/>
      </dsp:txXfrm>
    </dsp:sp>
    <dsp:sp modelId="{407969A8-FD7F-4FF6-8E5A-4BDF03BFA17B}">
      <dsp:nvSpPr>
        <dsp:cNvPr id="0" name=""/>
        <dsp:cNvSpPr/>
      </dsp:nvSpPr>
      <dsp:spPr>
        <a:xfrm>
          <a:off x="7329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7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AE1F0D-61B7-44FB-94E0-433031B126BD}">
      <dsp:nvSpPr>
        <dsp:cNvPr id="0" name=""/>
        <dsp:cNvSpPr/>
      </dsp:nvSpPr>
      <dsp:spPr>
        <a:xfrm>
          <a:off x="7329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7329" y="3287594"/>
        <a:ext cx="1679045" cy="345393"/>
      </dsp:txXfrm>
    </dsp:sp>
    <dsp:sp modelId="{131B9D06-66C5-403A-8983-EE884788658F}">
      <dsp:nvSpPr>
        <dsp:cNvPr id="0" name=""/>
        <dsp:cNvSpPr/>
      </dsp:nvSpPr>
      <dsp:spPr>
        <a:xfrm>
          <a:off x="1857631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8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0EB097-794F-422D-A715-09DE570A86F8}">
      <dsp:nvSpPr>
        <dsp:cNvPr id="0" name=""/>
        <dsp:cNvSpPr/>
      </dsp:nvSpPr>
      <dsp:spPr>
        <a:xfrm>
          <a:off x="1857631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1857631" y="3287594"/>
        <a:ext cx="1679045" cy="345393"/>
      </dsp:txXfrm>
    </dsp:sp>
    <dsp:sp modelId="{E5FB33BF-BEFF-490E-AE17-A84B7F3B6A64}">
      <dsp:nvSpPr>
        <dsp:cNvPr id="0" name=""/>
        <dsp:cNvSpPr/>
      </dsp:nvSpPr>
      <dsp:spPr>
        <a:xfrm>
          <a:off x="3707934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9"/>
          <a:srcRect/>
          <a:stretch>
            <a:fillRect l="-28000" r="-28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8ABBD-6901-4BA8-A8E4-5C13807A2975}">
      <dsp:nvSpPr>
        <dsp:cNvPr id="0" name=""/>
        <dsp:cNvSpPr/>
      </dsp:nvSpPr>
      <dsp:spPr>
        <a:xfrm>
          <a:off x="3707934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3707934" y="3287594"/>
        <a:ext cx="1679045" cy="345393"/>
      </dsp:txXfrm>
    </dsp:sp>
    <dsp:sp modelId="{5B00E097-C8DF-4D00-A08F-44F44DC1C117}">
      <dsp:nvSpPr>
        <dsp:cNvPr id="0" name=""/>
        <dsp:cNvSpPr/>
      </dsp:nvSpPr>
      <dsp:spPr>
        <a:xfrm>
          <a:off x="5558237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10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831B1-9176-4003-A955-415D9B43C1F0}">
      <dsp:nvSpPr>
        <dsp:cNvPr id="0" name=""/>
        <dsp:cNvSpPr/>
      </dsp:nvSpPr>
      <dsp:spPr>
        <a:xfrm>
          <a:off x="5558237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5558237" y="3287594"/>
        <a:ext cx="1679045" cy="345393"/>
      </dsp:txXfrm>
    </dsp:sp>
    <dsp:sp modelId="{4869431C-4201-4989-8C5D-64D13DC732FE}">
      <dsp:nvSpPr>
        <dsp:cNvPr id="0" name=""/>
        <dsp:cNvSpPr/>
      </dsp:nvSpPr>
      <dsp:spPr>
        <a:xfrm>
          <a:off x="7408540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11"/>
          <a:srcRect/>
          <a:stretch>
            <a:fillRect l="-27000" r="-27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C92449-2EAD-43AE-A478-E30B1CE2B670}">
      <dsp:nvSpPr>
        <dsp:cNvPr id="0" name=""/>
        <dsp:cNvSpPr/>
      </dsp:nvSpPr>
      <dsp:spPr>
        <a:xfrm>
          <a:off x="7408540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7408540" y="3287594"/>
        <a:ext cx="1679045" cy="345393"/>
      </dsp:txXfrm>
    </dsp:sp>
    <dsp:sp modelId="{A4A1E326-175B-4A41-BB6B-B1DBBC20A5FD}">
      <dsp:nvSpPr>
        <dsp:cNvPr id="0" name=""/>
        <dsp:cNvSpPr/>
      </dsp:nvSpPr>
      <dsp:spPr>
        <a:xfrm>
          <a:off x="9258842" y="2280196"/>
          <a:ext cx="1679045" cy="1439140"/>
        </a:xfrm>
        <a:prstGeom prst="rect">
          <a:avLst/>
        </a:prstGeom>
        <a:blipFill>
          <a:blip xmlns:r="http://schemas.openxmlformats.org/officeDocument/2006/relationships" r:embed="rId12"/>
          <a:srcRect/>
          <a:stretch>
            <a:fillRect l="-26000" r="-26000"/>
          </a:stretch>
        </a:blip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0F1783-A702-4916-A001-8363BBAADF35}">
      <dsp:nvSpPr>
        <dsp:cNvPr id="0" name=""/>
        <dsp:cNvSpPr/>
      </dsp:nvSpPr>
      <dsp:spPr>
        <a:xfrm>
          <a:off x="9258842" y="3287594"/>
          <a:ext cx="1679045" cy="345393"/>
        </a:xfrm>
        <a:prstGeom prst="rect">
          <a:avLst/>
        </a:prstGeom>
        <a:noFill/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9258842" y="3287594"/>
        <a:ext cx="1679045" cy="345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6BD4D31-A497-4690-AE9E-0AAE93B1A8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8F2D425-4B9D-40BE-83B7-83D5BA5AFF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054725" y="0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E7BA9A03-41D2-4FF9-96FF-DE2735450F06}" type="datetimeFigureOut">
              <a:rPr lang="it-IT" altLang="it-IT"/>
              <a:pPr>
                <a:defRPr/>
              </a:pPr>
              <a:t>06/11/2024</a:t>
            </a:fld>
            <a:endParaRPr lang="it-IT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93F296-1232-475F-A723-96A9B51A00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4725" y="7180263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6B182025-4C7F-4D5B-96B0-03770CCD0AB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4612AC-B2ED-4CB0-921C-0E6B84479B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7180263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>
            <a:extLst>
              <a:ext uri="{FF2B5EF4-FFF2-40B4-BE49-F238E27FC236}">
                <a16:creationId xmlns:a16="http://schemas.microsoft.com/office/drawing/2014/main" id="{7192695C-A6D7-4139-8D7D-9A52C9878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18D6B2CC-F265-4C75-996B-642E50C34D2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454400" y="574675"/>
            <a:ext cx="377666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5C1B664-8506-4DB5-962F-5E7BA720A49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1068388" y="3590925"/>
            <a:ext cx="8550275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A67C3E53-C58A-4EE8-9DAE-E3AE82C09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6" name="Text Box 5">
            <a:extLst>
              <a:ext uri="{FF2B5EF4-FFF2-40B4-BE49-F238E27FC236}">
                <a16:creationId xmlns:a16="http://schemas.microsoft.com/office/drawing/2014/main" id="{F211BE24-8062-48D7-8C5E-AE1DB340C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55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7" name="Text Box 6">
            <a:extLst>
              <a:ext uri="{FF2B5EF4-FFF2-40B4-BE49-F238E27FC236}">
                <a16:creationId xmlns:a16="http://schemas.microsoft.com/office/drawing/2014/main" id="{5640467B-7E15-43D2-B4F6-F801CBC33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81850"/>
            <a:ext cx="46386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5D6B41A-8528-4ECE-9024-235BE1ED6E2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051550" y="7181850"/>
            <a:ext cx="4635500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253AB82-B7B3-4EFE-853B-4ADC4BFE660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C310D63A-4555-429A-B3F2-1C8A88A1AE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B5A9B371-6890-4609-B494-E710EA2B6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Slide 1: Company Logo Full Page</a:t>
            </a:r>
          </a:p>
          <a:p>
            <a:endParaRPr lang="en-US" altLang="it-IT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Before you start</a:t>
            </a:r>
            <a:r>
              <a:rPr lang="en-GB" altLang="it-IT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>
                <a:latin typeface="Times New Roman" panose="02020603050405020304" pitchFamily="18" charset="0"/>
              </a:rPr>
              <a:t>Master Slide view</a:t>
            </a:r>
            <a:r>
              <a:rPr lang="en-GB" altLang="it-IT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>
                <a:latin typeface="Times New Roman" panose="02020603050405020304" pitchFamily="18" charset="0"/>
              </a:rPr>
              <a:t>View</a:t>
            </a:r>
            <a:r>
              <a:rPr lang="en-US" altLang="it-IT">
                <a:latin typeface="Times New Roman" panose="02020603050405020304" pitchFamily="18" charset="0"/>
              </a:rPr>
              <a:t> &gt; </a:t>
            </a:r>
            <a:r>
              <a:rPr lang="en-US" altLang="it-IT" i="1">
                <a:latin typeface="Times New Roman" panose="02020603050405020304" pitchFamily="18" charset="0"/>
              </a:rPr>
              <a:t>Slide Master;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Macintosh – </a:t>
            </a:r>
            <a:r>
              <a:rPr lang="en-US" altLang="it-IT" i="1">
                <a:latin typeface="Times New Roman" panose="02020603050405020304" pitchFamily="18" charset="0"/>
              </a:rPr>
              <a:t>View &gt; Master &gt; Slide Master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Edit the following items: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n the Slide Master (first master slide) – lower area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a) On the left Delete the text and write the title of the event/Conference, Location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b) On the right delete the text and write the name and surname of the speaker and the date (day, month , year)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Close Master View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altLang="it-IT">
              <a:latin typeface="Times New Roman" panose="02020603050405020304" pitchFamily="18" charset="0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F96B9671-82FA-48EA-95CA-DB7D75D7BC27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8969E11-6BA2-4F58-BD68-069603547EE5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2BF80FA3-6E0E-4636-B76C-1957532FF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DC8AA0EF-1027-4BD1-8523-EA2F65FDC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Slide 2: Title of the Presentation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Before you start</a:t>
            </a:r>
            <a:r>
              <a:rPr lang="en-GB" altLang="it-IT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>
                <a:latin typeface="Times New Roman" panose="02020603050405020304" pitchFamily="18" charset="0"/>
              </a:rPr>
              <a:t>Master Slide view</a:t>
            </a:r>
            <a:r>
              <a:rPr lang="en-GB" altLang="it-IT">
                <a:latin typeface="Times New Roman" panose="02020603050405020304" pitchFamily="18" charset="0"/>
              </a:rPr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>
                <a:latin typeface="Times New Roman" panose="02020603050405020304" pitchFamily="18" charset="0"/>
              </a:rPr>
              <a:t>View</a:t>
            </a:r>
            <a:r>
              <a:rPr lang="en-US" altLang="it-IT">
                <a:latin typeface="Times New Roman" panose="02020603050405020304" pitchFamily="18" charset="0"/>
              </a:rPr>
              <a:t> &gt; </a:t>
            </a:r>
            <a:r>
              <a:rPr lang="en-US" altLang="it-IT" i="1">
                <a:latin typeface="Times New Roman" panose="02020603050405020304" pitchFamily="18" charset="0"/>
              </a:rPr>
              <a:t>Slide Master;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Macintosh – </a:t>
            </a:r>
            <a:r>
              <a:rPr lang="en-US" altLang="it-IT" i="1">
                <a:latin typeface="Times New Roman" panose="02020603050405020304" pitchFamily="18" charset="0"/>
              </a:rPr>
              <a:t>View &gt; Master &gt; Slide Master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Edit the following items: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n the Slide Master (first master slide) – lower area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a) On the left Delete the text and write the title of the event/Conference, Location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b) On the right delete the text and write the name and surname of the speaker and the date (day, month , year)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Close Master View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To start adding slides </a:t>
            </a: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insert a new slide and 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select a Layout: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Title &amp; Subtitle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 with bullet points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Picture, graphs, visuals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Two columns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Blank</a:t>
            </a:r>
            <a:endParaRPr lang="en-GB" altLang="it-IT">
              <a:latin typeface="Times New Roman" panose="02020603050405020304" pitchFamily="18" charset="0"/>
            </a:endParaRPr>
          </a:p>
          <a:p>
            <a:pPr marL="228600" indent="-228600"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Calibri" panose="020F0502020204030204" pitchFamily="34" charset="0"/>
            </a:endParaRP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E7BACD79-A679-49F6-A7D1-7E0E5EE0139E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EA632DD-39F8-4301-AB13-A9635464445B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4F49C189-2E2A-4C51-9209-A4CEA6B3DF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8B2DC55D-F679-45D8-92CA-D1CF20960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it-IT" sz="1100" b="1">
                <a:latin typeface="Times New Roman" panose="02020603050405020304" pitchFamily="18" charset="0"/>
              </a:rPr>
              <a:t>Slide 3 – (..) : Content of the presentation</a:t>
            </a:r>
          </a:p>
          <a:p>
            <a:endParaRPr lang="en-GB" altLang="it-IT" sz="1100">
              <a:latin typeface="Times New Roman" panose="02020603050405020304" pitchFamily="18" charset="0"/>
            </a:endParaRPr>
          </a:p>
          <a:p>
            <a:r>
              <a:rPr lang="en-GB" altLang="it-IT" sz="1100">
                <a:latin typeface="Times New Roman" panose="02020603050405020304" pitchFamily="18" charset="0"/>
              </a:rPr>
              <a:t>Insert a new slide: Home &gt; </a:t>
            </a:r>
            <a:r>
              <a:rPr lang="en-GB" altLang="en-US" sz="1100">
                <a:latin typeface="Times New Roman" panose="02020603050405020304" pitchFamily="18" charset="0"/>
              </a:rPr>
              <a:t>“</a:t>
            </a:r>
            <a:r>
              <a:rPr lang="en-GB" altLang="it-IT" sz="1100">
                <a:latin typeface="Times New Roman" panose="02020603050405020304" pitchFamily="18" charset="0"/>
              </a:rPr>
              <a:t>New Slide</a:t>
            </a:r>
            <a:r>
              <a:rPr lang="en-GB" altLang="en-US" sz="1100">
                <a:latin typeface="Times New Roman" panose="02020603050405020304" pitchFamily="18" charset="0"/>
              </a:rPr>
              <a:t>”</a:t>
            </a:r>
            <a:r>
              <a:rPr lang="en-GB" altLang="it-IT" sz="1100">
                <a:latin typeface="Times New Roman" panose="02020603050405020304" pitchFamily="18" charset="0"/>
              </a:rPr>
              <a:t> and choose a</a:t>
            </a:r>
            <a:r>
              <a:rPr lang="en-GB" altLang="it-IT" sz="1100" b="1">
                <a:latin typeface="Times New Roman" panose="02020603050405020304" pitchFamily="18" charset="0"/>
              </a:rPr>
              <a:t> </a:t>
            </a: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slide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 b="1">
                <a:latin typeface="Times New Roman" panose="02020603050405020304" pitchFamily="18" charset="0"/>
              </a:rPr>
              <a:t>If you want Copy &amp; paste </a:t>
            </a:r>
            <a:r>
              <a:rPr lang="en-GB" altLang="it-IT">
                <a:latin typeface="Times New Roman" panose="02020603050405020304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2. Position the mouse pointer on the box frame: Copy!</a:t>
            </a:r>
            <a:r>
              <a:rPr lang="de-DE" altLang="it-IT">
                <a:latin typeface="Times New Roman" panose="02020603050405020304" pitchFamily="18" charset="0"/>
              </a:rPr>
              <a:t> </a:t>
            </a:r>
            <a:br>
              <a:rPr lang="de-DE" altLang="it-IT">
                <a:latin typeface="Times New Roman" panose="02020603050405020304" pitchFamily="18" charset="0"/>
              </a:rPr>
            </a:br>
            <a:r>
              <a:rPr lang="de-DE" altLang="it-IT">
                <a:latin typeface="Times New Roman" panose="02020603050405020304" pitchFamily="18" charset="0"/>
              </a:rPr>
              <a:t>3. </a:t>
            </a:r>
            <a:r>
              <a:rPr lang="en-GB" altLang="it-IT">
                <a:latin typeface="Times New Roman" panose="02020603050405020304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How you intend to use the elements is your choice.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91C63D6C-BEBA-42BC-A011-5687FD085B53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0E82A96-19E6-41BE-A08E-7FFA64A30E5F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4142D9FA-FB7C-4C30-B993-559DA55876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0B071754-1A45-4ACF-8D10-4BD29CF70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it-IT" sz="1100" b="1">
                <a:latin typeface="Times New Roman" panose="02020603050405020304" pitchFamily="18" charset="0"/>
              </a:rPr>
              <a:t>Slide 3 – (..) : Content of the presentation</a:t>
            </a:r>
          </a:p>
          <a:p>
            <a:endParaRPr lang="en-GB" altLang="it-IT" sz="1100">
              <a:latin typeface="Times New Roman" panose="02020603050405020304" pitchFamily="18" charset="0"/>
            </a:endParaRPr>
          </a:p>
          <a:p>
            <a:r>
              <a:rPr lang="en-GB" altLang="it-IT" sz="1100">
                <a:latin typeface="Times New Roman" panose="02020603050405020304" pitchFamily="18" charset="0"/>
              </a:rPr>
              <a:t>Insert a new slide: Home &gt; </a:t>
            </a:r>
            <a:r>
              <a:rPr lang="en-GB" altLang="en-US" sz="1100">
                <a:latin typeface="Times New Roman" panose="02020603050405020304" pitchFamily="18" charset="0"/>
              </a:rPr>
              <a:t>“</a:t>
            </a:r>
            <a:r>
              <a:rPr lang="en-GB" altLang="it-IT" sz="1100">
                <a:latin typeface="Times New Roman" panose="02020603050405020304" pitchFamily="18" charset="0"/>
              </a:rPr>
              <a:t>New Slide</a:t>
            </a:r>
            <a:r>
              <a:rPr lang="en-GB" altLang="en-US" sz="1100">
                <a:latin typeface="Times New Roman" panose="02020603050405020304" pitchFamily="18" charset="0"/>
              </a:rPr>
              <a:t>”</a:t>
            </a:r>
            <a:r>
              <a:rPr lang="en-GB" altLang="it-IT" sz="1100">
                <a:latin typeface="Times New Roman" panose="02020603050405020304" pitchFamily="18" charset="0"/>
              </a:rPr>
              <a:t> and choose a</a:t>
            </a:r>
            <a:r>
              <a:rPr lang="en-GB" altLang="it-IT" sz="1100" b="1">
                <a:latin typeface="Times New Roman" panose="02020603050405020304" pitchFamily="18" charset="0"/>
              </a:rPr>
              <a:t> </a:t>
            </a: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slide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 b="1">
                <a:latin typeface="Times New Roman" panose="02020603050405020304" pitchFamily="18" charset="0"/>
              </a:rPr>
              <a:t>If you want Copy &amp; paste </a:t>
            </a:r>
            <a:r>
              <a:rPr lang="en-GB" altLang="it-IT">
                <a:latin typeface="Times New Roman" panose="02020603050405020304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2. Position the mouse pointer on the box frame: Copy!</a:t>
            </a:r>
            <a:r>
              <a:rPr lang="de-DE" altLang="it-IT">
                <a:latin typeface="Times New Roman" panose="02020603050405020304" pitchFamily="18" charset="0"/>
              </a:rPr>
              <a:t> </a:t>
            </a:r>
            <a:br>
              <a:rPr lang="de-DE" altLang="it-IT">
                <a:latin typeface="Times New Roman" panose="02020603050405020304" pitchFamily="18" charset="0"/>
              </a:rPr>
            </a:br>
            <a:r>
              <a:rPr lang="de-DE" altLang="it-IT">
                <a:latin typeface="Times New Roman" panose="02020603050405020304" pitchFamily="18" charset="0"/>
              </a:rPr>
              <a:t>3. </a:t>
            </a:r>
            <a:r>
              <a:rPr lang="en-GB" altLang="it-IT">
                <a:latin typeface="Times New Roman" panose="02020603050405020304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How you intend to use the elements is your choice.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E4884B6F-1B70-4348-B245-C6DC6D8B0CDA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4E54EF-749E-41D0-86ED-EA61D8F56DB0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immagine diapositiva 1">
            <a:extLst>
              <a:ext uri="{FF2B5EF4-FFF2-40B4-BE49-F238E27FC236}">
                <a16:creationId xmlns:a16="http://schemas.microsoft.com/office/drawing/2014/main" id="{879D303B-CC28-4495-B897-F83C8379CF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Segnaposto note 2">
            <a:extLst>
              <a:ext uri="{FF2B5EF4-FFF2-40B4-BE49-F238E27FC236}">
                <a16:creationId xmlns:a16="http://schemas.microsoft.com/office/drawing/2014/main" id="{4C57D301-AB16-47E0-8FB4-8FC3DB09F6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51204" name="Segnaposto numero diapositiva 3">
            <a:extLst>
              <a:ext uri="{FF2B5EF4-FFF2-40B4-BE49-F238E27FC236}">
                <a16:creationId xmlns:a16="http://schemas.microsoft.com/office/drawing/2014/main" id="{E3509174-130E-453C-8A18-E6864046C57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1FFF5F3-1A9A-4E62-AAC5-F6201C1D3BEA}" type="slidenum">
              <a:rPr lang="it-IT" altLang="it-IT" sz="14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30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59CB8C3F-D26F-4017-A08E-DA519504FF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Notes Placeholder 2">
            <a:extLst>
              <a:ext uri="{FF2B5EF4-FFF2-40B4-BE49-F238E27FC236}">
                <a16:creationId xmlns:a16="http://schemas.microsoft.com/office/drawing/2014/main" id="{C5CE2B91-8EE0-47AB-A7D9-AF8D5361A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Last Slide 1: Thanks to the audience</a:t>
            </a: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6B65C3F2-F712-46F2-B42A-FE29F79EAF95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E84CD7A-9F09-443F-BC9F-AC394363A10F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id="{D42E6802-C3D1-4F06-9A4F-EA95307F13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id="{2927DE2C-AD26-44E8-934B-784D1CC8F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Last Slide 2: Aerial Photo of Elettra</a:t>
            </a:r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B428DD92-6A7B-4137-93E7-27B273D13570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7CD2993-80AF-4E00-A556-A08368BDC998}" type="slidenum">
              <a:rPr lang="it-IT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it-IT" altLang="it-IT" sz="1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>
            <a:extLst>
              <a:ext uri="{FF2B5EF4-FFF2-40B4-BE49-F238E27FC236}">
                <a16:creationId xmlns:a16="http://schemas.microsoft.com/office/drawing/2014/main" id="{BAB78862-4385-40AE-B4BB-044D27905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53994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310CA20-1103-48EB-95CF-23E203567A2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9720263" y="7019925"/>
            <a:ext cx="214312" cy="230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B7BD2-B9A5-4C9B-B92D-BFF8145E247D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94614854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40211DB5-2977-4B80-99BD-6164B9FD9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 baseline="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0278DD4C-2765-4570-AB52-86B7F8EE7B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648825" y="7019925"/>
            <a:ext cx="288925" cy="230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A2D9D-99F3-4E0E-B2D9-6A10174E01CA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9259840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3F49831C-1E3E-48BC-9C58-E760CC69F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409B28D0-6E08-480E-83F6-CEB2D14EA55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0769-6BA8-4581-BE6E-35FF17A061B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7573251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DA584E8A-E967-4B6C-A619-0DA70E950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79EBA7BF-A42C-4D1B-BFF5-9D1D98FB768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964F-3B1A-4BE8-B947-C900F5BD58C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5193113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1C91AB5B-C09C-4E1A-9206-A5A305C0E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1508" y="179437"/>
            <a:ext cx="6697316" cy="1021779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3C59A4C6-B03D-4E3D-A2FE-CA05F89F1B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E4BB-3BC7-4A2B-828C-B162ACE1A99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9004228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B45E6AB8-E516-4281-AE23-84C5AEF13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75013"/>
            <a:ext cx="10080625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3300" dirty="0"/>
              <a:t>Thank </a:t>
            </a:r>
            <a:r>
              <a:rPr lang="it-IT" sz="3300" dirty="0" err="1"/>
              <a:t>you</a:t>
            </a:r>
            <a:r>
              <a:rPr lang="it-IT" sz="3300" dirty="0"/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EC48B90-58FE-4627-A207-F46EF0657C9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69687-8785-4DCC-AA44-C3A95EFB0F8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1499619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>
            <a:extLst>
              <a:ext uri="{FF2B5EF4-FFF2-40B4-BE49-F238E27FC236}">
                <a16:creationId xmlns:a16="http://schemas.microsoft.com/office/drawing/2014/main" id="{6F9CD119-F209-44FA-B41F-599A345AFE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97844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>
            <a:extLst>
              <a:ext uri="{FF2B5EF4-FFF2-40B4-BE49-F238E27FC236}">
                <a16:creationId xmlns:a16="http://schemas.microsoft.com/office/drawing/2014/main" id="{D694F053-7441-426B-97B2-7514ECC230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10080625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>
            <a:extLst>
              <a:ext uri="{FF2B5EF4-FFF2-40B4-BE49-F238E27FC236}">
                <a16:creationId xmlns:a16="http://schemas.microsoft.com/office/drawing/2014/main" id="{42978ECC-D60C-4537-8FD5-F2A274BFA9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23838"/>
            <a:ext cx="21621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01C64BDC-27F0-438C-9A52-A620F46D7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838" y="6981825"/>
            <a:ext cx="3313112" cy="3143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buSzPct val="100000"/>
              <a:defRPr/>
            </a:pPr>
            <a:r>
              <a:rPr lang="en-GB" altLang="it-IT" sz="1100" dirty="0">
                <a:solidFill>
                  <a:srgbClr val="000000"/>
                </a:solidFill>
              </a:rPr>
              <a:t>Stefano Deiuri, November 2024</a:t>
            </a:r>
            <a:endParaRPr lang="it-IT" altLang="it-IT" sz="1100" dirty="0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425E6A8-136D-4B77-A1EA-5EB030A278F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9720263" y="7038975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200"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15A3622-8EE1-4B3A-82D9-83BB8E6FE6E4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AC3A2D2F-11AF-4D14-97FF-69376AF86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088" y="6973888"/>
            <a:ext cx="4895850" cy="35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it-IT" altLang="en-US" sz="1100" dirty="0" err="1">
                <a:solidFill>
                  <a:srgbClr val="000000"/>
                </a:solidFill>
              </a:rPr>
              <a:t>JACoW</a:t>
            </a:r>
            <a:r>
              <a:rPr lang="it-IT" altLang="en-US" sz="1100" dirty="0">
                <a:solidFill>
                  <a:srgbClr val="000000"/>
                </a:solidFill>
              </a:rPr>
              <a:t> Team Meeting 2024, France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11390CD2-14F7-4A27-A33B-11543E985D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6824663"/>
            <a:ext cx="50641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9" r:id="rId1"/>
    <p:sldLayoutId id="2147484350" r:id="rId2"/>
    <p:sldLayoutId id="2147484351" r:id="rId3"/>
    <p:sldLayoutId id="2147484352" r:id="rId4"/>
    <p:sldLayoutId id="2147484353" r:id="rId5"/>
    <p:sldLayoutId id="2147484354" r:id="rId6"/>
    <p:sldLayoutId id="2147484355" r:id="rId7"/>
    <p:sldLayoutId id="2147484356" r:id="rId8"/>
  </p:sldLayoutIdLst>
  <p:transition spd="med">
    <p:fade/>
  </p:transition>
  <p:hf hdr="0" ftr="0" dt="0"/>
  <p:txStyles>
    <p:titleStyle>
      <a:lvl1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>
            <a:extLst>
              <a:ext uri="{FF2B5EF4-FFF2-40B4-BE49-F238E27FC236}">
                <a16:creationId xmlns:a16="http://schemas.microsoft.com/office/drawing/2014/main" id="{B558643B-2B6F-4B90-8897-3C5BA3CB00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Indico token</a:t>
            </a:r>
          </a:p>
        </p:txBody>
      </p:sp>
      <p:sp>
        <p:nvSpPr>
          <p:cNvPr id="26627" name="Segnaposto contenuto 2">
            <a:extLst>
              <a:ext uri="{FF2B5EF4-FFF2-40B4-BE49-F238E27FC236}">
                <a16:creationId xmlns:a16="http://schemas.microsoft.com/office/drawing/2014/main" id="{3D347496-FD7D-44EF-91A6-E4F338BAF4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To be able to use some </a:t>
            </a:r>
            <a:r>
              <a:rPr lang="en-US" altLang="it-IT" dirty="0" err="1"/>
              <a:t>Indico</a:t>
            </a:r>
            <a:r>
              <a:rPr lang="en-US" altLang="it-IT" dirty="0"/>
              <a:t> APIs, requests must be </a:t>
            </a:r>
            <a:r>
              <a:rPr lang="en-US" altLang="it-IT" i="1" dirty="0"/>
              <a:t>“signed”</a:t>
            </a:r>
            <a:r>
              <a:rPr lang="en-US" altLang="it-IT" dirty="0"/>
              <a:t> with the token of a user with sufficient privileges to read and write data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it-IT" altLang="it-IT" dirty="0"/>
              <a:t>https://indico.jacow.org/user/tokens/</a:t>
            </a:r>
          </a:p>
        </p:txBody>
      </p:sp>
      <p:sp>
        <p:nvSpPr>
          <p:cNvPr id="26628" name="Segnaposto numero diapositiva 3">
            <a:extLst>
              <a:ext uri="{FF2B5EF4-FFF2-40B4-BE49-F238E27FC236}">
                <a16:creationId xmlns:a16="http://schemas.microsoft.com/office/drawing/2014/main" id="{DCD0A140-AE55-489C-AF3E-CF752D1B867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8669762-8813-4973-90C9-0914A83F4C41}" type="slidenum">
              <a:rPr lang="it-IT" altLang="it-IT" sz="1200" smtClean="0">
                <a:solidFill>
                  <a:srgbClr val="000000"/>
                </a:solidFill>
              </a:rPr>
              <a:pPr/>
              <a:t>10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26629" name="Immagine 5">
            <a:extLst>
              <a:ext uri="{FF2B5EF4-FFF2-40B4-BE49-F238E27FC236}">
                <a16:creationId xmlns:a16="http://schemas.microsoft.com/office/drawing/2014/main" id="{88D6CF7F-0675-46E0-A07E-3D88AD9F7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3635375"/>
            <a:ext cx="6048375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>
            <a:extLst>
              <a:ext uri="{FF2B5EF4-FFF2-40B4-BE49-F238E27FC236}">
                <a16:creationId xmlns:a16="http://schemas.microsoft.com/office/drawing/2014/main" id="{FA533319-3BCC-4AFD-8FC9-31F75B4D42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Server requirements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299AB9-DD4F-42DC-9722-C5A7A47A7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dirty="0"/>
              <a:t>required software for the server are:</a:t>
            </a:r>
          </a:p>
          <a:p>
            <a:pPr>
              <a:defRPr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 err="1"/>
              <a:t>linux</a:t>
            </a:r>
            <a:r>
              <a:rPr lang="en-US" dirty="0"/>
              <a:t> OS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web server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php 7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 err="1"/>
              <a:t>wget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 err="1"/>
              <a:t>xpdf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it-IT" dirty="0"/>
          </a:p>
        </p:txBody>
      </p:sp>
      <p:sp>
        <p:nvSpPr>
          <p:cNvPr id="27652" name="Segnaposto numero diapositiva 3">
            <a:extLst>
              <a:ext uri="{FF2B5EF4-FFF2-40B4-BE49-F238E27FC236}">
                <a16:creationId xmlns:a16="http://schemas.microsoft.com/office/drawing/2014/main" id="{42FF1069-C20B-4091-9DD0-8F68AA8F71A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AD81CA4-32C0-47A0-85F9-499DECFB8163}" type="slidenum">
              <a:rPr lang="it-IT" altLang="it-IT" sz="1200" smtClean="0">
                <a:solidFill>
                  <a:srgbClr val="000000"/>
                </a:solidFill>
              </a:rPr>
              <a:pPr/>
              <a:t>11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>
            <a:extLst>
              <a:ext uri="{FF2B5EF4-FFF2-40B4-BE49-F238E27FC236}">
                <a16:creationId xmlns:a16="http://schemas.microsoft.com/office/drawing/2014/main" id="{765C275D-A66A-4B4C-9873-D674946035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/>
              <a:t>the collection </a:t>
            </a:r>
            <a:r>
              <a:rPr lang="it-IT" altLang="it-IT" dirty="0" err="1"/>
              <a:t>updates</a:t>
            </a:r>
            <a:endParaRPr lang="it-IT" altLang="it-IT" dirty="0"/>
          </a:p>
        </p:txBody>
      </p:sp>
      <p:sp>
        <p:nvSpPr>
          <p:cNvPr id="25603" name="Segnaposto contenuto 2">
            <a:extLst>
              <a:ext uri="{FF2B5EF4-FFF2-40B4-BE49-F238E27FC236}">
                <a16:creationId xmlns:a16="http://schemas.microsoft.com/office/drawing/2014/main" id="{72BDA8F7-CB38-4218-978C-582F4A96D8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600" b="1" dirty="0"/>
              <a:t>Web apps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App Paper Status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App Poster Police 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Authors</a:t>
            </a:r>
            <a:r>
              <a:rPr lang="it-IT" altLang="it-IT" sz="1400" dirty="0"/>
              <a:t> Check</a:t>
            </a:r>
            <a:r>
              <a:rPr lang="it-IT" altLang="it-IT" sz="1400" b="1" dirty="0">
                <a:solidFill>
                  <a:srgbClr val="0070C0"/>
                </a:solidFill>
              </a:rPr>
              <a:t> (NEW 2022)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Slides Check</a:t>
            </a:r>
            <a:r>
              <a:rPr lang="it-IT" altLang="it-IT" sz="1400" b="1" dirty="0">
                <a:solidFill>
                  <a:srgbClr val="0070C0"/>
                </a:solidFill>
              </a:rPr>
              <a:t> </a:t>
            </a:r>
            <a:r>
              <a:rPr lang="it-IT" altLang="it-IT" sz="1400" b="1" dirty="0">
                <a:solidFill>
                  <a:schemeClr val="accent6"/>
                </a:solidFill>
              </a:rPr>
              <a:t>(NEW 2023)</a:t>
            </a:r>
            <a:r>
              <a:rPr lang="it-IT" altLang="it-IT" sz="1400" b="1" dirty="0">
                <a:solidFill>
                  <a:srgbClr val="00B050"/>
                </a:solidFill>
              </a:rPr>
              <a:t> (UPDATED 2024)</a:t>
            </a:r>
            <a:endParaRPr lang="it-IT" altLang="it-IT" sz="1400" dirty="0">
              <a:solidFill>
                <a:srgbClr val="00B050"/>
              </a:solidFill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it-IT" altLang="it-IT" sz="14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600" b="1" dirty="0"/>
              <a:t>Website </a:t>
            </a:r>
            <a:r>
              <a:rPr lang="it-IT" altLang="it-IT" sz="1600" b="1" dirty="0" err="1"/>
              <a:t>contents</a:t>
            </a:r>
            <a:endParaRPr lang="it-IT" altLang="it-IT" sz="1600" b="1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Charts 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Programme</a:t>
            </a:r>
            <a:endParaRPr lang="it-IT" altLang="it-IT" sz="14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Registrants</a:t>
            </a:r>
            <a:endParaRPr lang="it-IT" altLang="it-IT" sz="1400" dirty="0"/>
          </a:p>
          <a:p>
            <a:pPr marL="0" indent="0">
              <a:spcBef>
                <a:spcPct val="0"/>
              </a:spcBef>
              <a:buNone/>
              <a:defRPr/>
            </a:pPr>
            <a:endParaRPr lang="it-IT" altLang="it-IT" sz="16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600" b="1" dirty="0"/>
              <a:t>Info </a:t>
            </a:r>
            <a:r>
              <a:rPr lang="it-IT" altLang="it-IT" sz="1600" b="1" dirty="0" err="1"/>
              <a:t>pages</a:t>
            </a:r>
            <a:endParaRPr lang="it-IT" altLang="it-IT" sz="1600" b="1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Authors</a:t>
            </a:r>
            <a:r>
              <a:rPr lang="it-IT" altLang="it-IT" sz="1400" b="1" dirty="0">
                <a:solidFill>
                  <a:srgbClr val="0070C0"/>
                </a:solidFill>
              </a:rPr>
              <a:t> (NEW 2022)</a:t>
            </a:r>
            <a:endParaRPr lang="it-IT" altLang="it-IT" sz="1400" dirty="0">
              <a:solidFill>
                <a:srgbClr val="0070C0"/>
              </a:solidFill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Dashboard</a:t>
            </a:r>
            <a:r>
              <a:rPr lang="it-IT" altLang="it-IT" sz="1400" b="1" dirty="0">
                <a:solidFill>
                  <a:srgbClr val="0070C0"/>
                </a:solidFill>
              </a:rPr>
              <a:t> </a:t>
            </a:r>
            <a:r>
              <a:rPr lang="it-IT" altLang="it-IT" sz="1400" b="1" dirty="0">
                <a:solidFill>
                  <a:schemeClr val="accent6"/>
                </a:solidFill>
              </a:rPr>
              <a:t>(NEW 2023)</a:t>
            </a:r>
            <a:endParaRPr lang="it-IT" altLang="it-IT" sz="1400" dirty="0">
              <a:solidFill>
                <a:schemeClr val="accent6"/>
              </a:solidFill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Dotting</a:t>
            </a:r>
            <a:r>
              <a:rPr lang="it-IT" altLang="it-IT" sz="1400" dirty="0"/>
              <a:t> Board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/>
              <a:t>Papers</a:t>
            </a:r>
            <a:r>
              <a:rPr lang="it-IT" altLang="it-IT" sz="1400" b="1" dirty="0">
                <a:solidFill>
                  <a:srgbClr val="0070C0"/>
                </a:solidFill>
              </a:rPr>
              <a:t> (NEW 2022)</a:t>
            </a:r>
            <a:endParaRPr lang="it-IT" altLang="it-IT" sz="14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Proceedings</a:t>
            </a:r>
            <a:r>
              <a:rPr lang="it-IT" altLang="it-IT" sz="1400" dirty="0"/>
              <a:t> Office Status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sz="1400" dirty="0" err="1"/>
              <a:t>Statistics</a:t>
            </a:r>
            <a:r>
              <a:rPr lang="it-IT" altLang="it-IT" sz="1400" b="1" dirty="0">
                <a:solidFill>
                  <a:srgbClr val="0070C0"/>
                </a:solidFill>
              </a:rPr>
              <a:t> (NEW 2022)</a:t>
            </a:r>
            <a:r>
              <a:rPr lang="it-IT" altLang="it-IT" sz="1400" b="1" dirty="0">
                <a:solidFill>
                  <a:srgbClr val="00B050"/>
                </a:solidFill>
              </a:rPr>
              <a:t> (UPDATED 2024)</a:t>
            </a:r>
            <a:r>
              <a:rPr lang="it-IT" altLang="it-IT" sz="1400" dirty="0"/>
              <a:t> </a:t>
            </a:r>
          </a:p>
        </p:txBody>
      </p:sp>
      <p:sp>
        <p:nvSpPr>
          <p:cNvPr id="28676" name="Segnaposto numero diapositiva 3">
            <a:extLst>
              <a:ext uri="{FF2B5EF4-FFF2-40B4-BE49-F238E27FC236}">
                <a16:creationId xmlns:a16="http://schemas.microsoft.com/office/drawing/2014/main" id="{09665FBF-0D3E-47D8-ADA7-DA64608DF1E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ECA777A-F137-4622-BAC3-30B486CFFC21}" type="slidenum">
              <a:rPr lang="it-IT" altLang="it-IT" sz="1200" smtClean="0">
                <a:solidFill>
                  <a:srgbClr val="000000"/>
                </a:solidFill>
              </a:rPr>
              <a:pPr/>
              <a:t>12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>
            <a:extLst>
              <a:ext uri="{FF2B5EF4-FFF2-40B4-BE49-F238E27FC236}">
                <a16:creationId xmlns:a16="http://schemas.microsoft.com/office/drawing/2014/main" id="{9FAA11B2-2463-4520-B8C2-B2BC46436D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index page</a:t>
            </a:r>
          </a:p>
        </p:txBody>
      </p:sp>
      <p:pic>
        <p:nvPicPr>
          <p:cNvPr id="29699" name="Segnaposto contenuto 5">
            <a:extLst>
              <a:ext uri="{FF2B5EF4-FFF2-40B4-BE49-F238E27FC236}">
                <a16:creationId xmlns:a16="http://schemas.microsoft.com/office/drawing/2014/main" id="{0967278E-9555-4299-A014-F732E184EB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692275"/>
            <a:ext cx="9072563" cy="429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egnaposto numero diapositiva 3">
            <a:extLst>
              <a:ext uri="{FF2B5EF4-FFF2-40B4-BE49-F238E27FC236}">
                <a16:creationId xmlns:a16="http://schemas.microsoft.com/office/drawing/2014/main" id="{D49452DB-40C6-4084-86F1-04A55260D56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0E8D1B0-FBB2-4902-A05E-D1F6794AB41D}" type="slidenum">
              <a:rPr lang="it-IT" altLang="it-IT" sz="1200" smtClean="0">
                <a:solidFill>
                  <a:srgbClr val="000000"/>
                </a:solidFill>
              </a:rPr>
              <a:pPr/>
              <a:t>13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olo 1">
            <a:extLst>
              <a:ext uri="{FF2B5EF4-FFF2-40B4-BE49-F238E27FC236}">
                <a16:creationId xmlns:a16="http://schemas.microsoft.com/office/drawing/2014/main" id="{A9FF1E17-C5FB-4B4A-A9A4-6EB0409665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 err="1"/>
              <a:t>Dotting</a:t>
            </a:r>
            <a:r>
              <a:rPr lang="it-IT" altLang="it-IT" dirty="0"/>
              <a:t> Board (Paper Processing Status)</a:t>
            </a:r>
          </a:p>
        </p:txBody>
      </p:sp>
      <p:pic>
        <p:nvPicPr>
          <p:cNvPr id="41987" name="Segnaposto contenuto 6">
            <a:extLst>
              <a:ext uri="{FF2B5EF4-FFF2-40B4-BE49-F238E27FC236}">
                <a16:creationId xmlns:a16="http://schemas.microsoft.com/office/drawing/2014/main" id="{3930960C-36C8-4F77-A288-339FA9C90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403350"/>
            <a:ext cx="8869363" cy="4989513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Segnaposto numero diapositiva 3">
            <a:extLst>
              <a:ext uri="{FF2B5EF4-FFF2-40B4-BE49-F238E27FC236}">
                <a16:creationId xmlns:a16="http://schemas.microsoft.com/office/drawing/2014/main" id="{DDC1D0D2-B775-4AEC-BC96-6257E783FA9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0D72466-7A47-401E-B2BD-C7D9B6CFE48E}" type="slidenum">
              <a:rPr lang="it-IT" altLang="it-IT" sz="1200" smtClean="0">
                <a:solidFill>
                  <a:srgbClr val="000000"/>
                </a:solidFill>
              </a:rPr>
              <a:pPr/>
              <a:t>14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>
            <a:extLst>
              <a:ext uri="{FF2B5EF4-FFF2-40B4-BE49-F238E27FC236}">
                <a16:creationId xmlns:a16="http://schemas.microsoft.com/office/drawing/2014/main" id="{70C88DDE-3D37-4D82-A3D8-D707B2AE3D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App Paper Status</a:t>
            </a:r>
          </a:p>
        </p:txBody>
      </p:sp>
      <p:sp>
        <p:nvSpPr>
          <p:cNvPr id="30723" name="Segnaposto contenuto 2">
            <a:extLst>
              <a:ext uri="{FF2B5EF4-FFF2-40B4-BE49-F238E27FC236}">
                <a16:creationId xmlns:a16="http://schemas.microsoft.com/office/drawing/2014/main" id="{67344BA4-F4D4-4637-B18F-D3B0C69DA6D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This app allows participants to quickly check the status of a paper </a:t>
            </a:r>
            <a:r>
              <a:rPr lang="en-US" altLang="it-IT" dirty="0" err="1"/>
              <a:t>processings</a:t>
            </a:r>
            <a:endParaRPr lang="en-US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A </a:t>
            </a:r>
            <a:r>
              <a:rPr lang="en-US" altLang="it-IT" dirty="0" err="1"/>
              <a:t>QRcode</a:t>
            </a:r>
            <a:r>
              <a:rPr lang="en-US" altLang="it-IT" dirty="0"/>
              <a:t> available on the screens of the “Dotting Boards” allows easy access to this page</a:t>
            </a:r>
          </a:p>
          <a:p>
            <a:pPr>
              <a:spcBef>
                <a:spcPct val="0"/>
              </a:spcBef>
            </a:pPr>
            <a:endParaRPr lang="it-IT" altLang="it-IT" dirty="0"/>
          </a:p>
        </p:txBody>
      </p:sp>
      <p:sp>
        <p:nvSpPr>
          <p:cNvPr id="30724" name="Segnaposto numero diapositiva 3">
            <a:extLst>
              <a:ext uri="{FF2B5EF4-FFF2-40B4-BE49-F238E27FC236}">
                <a16:creationId xmlns:a16="http://schemas.microsoft.com/office/drawing/2014/main" id="{14E898E3-E70D-41F4-90EF-2AEA2B4808E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E7E7AF3-B87B-469C-B801-67BC263487F8}" type="slidenum">
              <a:rPr lang="it-IT" altLang="it-IT" sz="1200" smtClean="0">
                <a:solidFill>
                  <a:srgbClr val="000000"/>
                </a:solidFill>
              </a:rPr>
              <a:pPr/>
              <a:t>15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30725" name="Immagine 5">
            <a:extLst>
              <a:ext uri="{FF2B5EF4-FFF2-40B4-BE49-F238E27FC236}">
                <a16:creationId xmlns:a16="http://schemas.microsoft.com/office/drawing/2014/main" id="{29C4F0B9-3669-4B15-97FF-8F648C331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3635375"/>
            <a:ext cx="24098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Immagine 7">
            <a:extLst>
              <a:ext uri="{FF2B5EF4-FFF2-40B4-BE49-F238E27FC236}">
                <a16:creationId xmlns:a16="http://schemas.microsoft.com/office/drawing/2014/main" id="{40D99C36-A0EA-4FB9-A26E-CE0F31A2D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3635375"/>
            <a:ext cx="24098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olo 1">
            <a:extLst>
              <a:ext uri="{FF2B5EF4-FFF2-40B4-BE49-F238E27FC236}">
                <a16:creationId xmlns:a16="http://schemas.microsoft.com/office/drawing/2014/main" id="{8D76C8C4-CAD0-423D-B1D5-835B002CBC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App Poster Police</a:t>
            </a:r>
          </a:p>
        </p:txBody>
      </p:sp>
      <p:sp>
        <p:nvSpPr>
          <p:cNvPr id="31747" name="Segnaposto contenuto 2">
            <a:extLst>
              <a:ext uri="{FF2B5EF4-FFF2-40B4-BE49-F238E27FC236}">
                <a16:creationId xmlns:a16="http://schemas.microsoft.com/office/drawing/2014/main" id="{A555D117-9514-42ED-AB05-61CDC886E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/>
              <a:t>This is a tool to collect information about the posters - needed for the production of the proceedings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/>
              <a:t>it provides a web interface that works with any browse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/>
              <a:t>the interface is optimised for the tablets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/>
              <a:t>it can be used simultaneously on more than one device</a:t>
            </a:r>
          </a:p>
          <a:p>
            <a:pPr>
              <a:spcBef>
                <a:spcPct val="0"/>
              </a:spcBef>
            </a:pPr>
            <a:endParaRPr lang="it-IT" altLang="it-IT"/>
          </a:p>
        </p:txBody>
      </p:sp>
      <p:sp>
        <p:nvSpPr>
          <p:cNvPr id="31748" name="Segnaposto numero diapositiva 3">
            <a:extLst>
              <a:ext uri="{FF2B5EF4-FFF2-40B4-BE49-F238E27FC236}">
                <a16:creationId xmlns:a16="http://schemas.microsoft.com/office/drawing/2014/main" id="{0F65D8E3-1DE7-4391-956A-55E1FBCE105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2E4CF44-B2E6-4325-957A-F14EEA28E721}" type="slidenum">
              <a:rPr lang="it-IT" altLang="it-IT" sz="1200" smtClean="0">
                <a:solidFill>
                  <a:srgbClr val="000000"/>
                </a:solidFill>
              </a:rPr>
              <a:pPr/>
              <a:t>16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olo 1">
            <a:extLst>
              <a:ext uri="{FF2B5EF4-FFF2-40B4-BE49-F238E27FC236}">
                <a16:creationId xmlns:a16="http://schemas.microsoft.com/office/drawing/2014/main" id="{BB38F881-43C8-4CB0-973B-C10E4002DF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App Poster Police</a:t>
            </a:r>
          </a:p>
        </p:txBody>
      </p:sp>
      <p:graphicFrame>
        <p:nvGraphicFramePr>
          <p:cNvPr id="13" name="Segnaposto contenuto 12">
            <a:extLst>
              <a:ext uri="{FF2B5EF4-FFF2-40B4-BE49-F238E27FC236}">
                <a16:creationId xmlns:a16="http://schemas.microsoft.com/office/drawing/2014/main" id="{9E12D90D-17F0-47E4-8BAA-AE9C8CB946C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-216272" y="755501"/>
          <a:ext cx="986509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772" name="Segnaposto numero diapositiva 3">
            <a:extLst>
              <a:ext uri="{FF2B5EF4-FFF2-40B4-BE49-F238E27FC236}">
                <a16:creationId xmlns:a16="http://schemas.microsoft.com/office/drawing/2014/main" id="{AACAF704-8F1A-4802-B7CF-7212C96B913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A49E643-C0A1-4190-8482-6219A2063C42}" type="slidenum">
              <a:rPr lang="it-IT" altLang="it-IT" sz="1200" smtClean="0">
                <a:solidFill>
                  <a:srgbClr val="000000"/>
                </a:solidFill>
              </a:rPr>
              <a:pPr/>
              <a:t>17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olo 1">
            <a:extLst>
              <a:ext uri="{FF2B5EF4-FFF2-40B4-BE49-F238E27FC236}">
                <a16:creationId xmlns:a16="http://schemas.microsoft.com/office/drawing/2014/main" id="{7FD14CF8-5044-4E6C-8D92-5A9C20EC7C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Proceedings Office Status</a:t>
            </a:r>
          </a:p>
        </p:txBody>
      </p:sp>
      <p:sp>
        <p:nvSpPr>
          <p:cNvPr id="45059" name="Segnaposto numero diapositiva 3">
            <a:extLst>
              <a:ext uri="{FF2B5EF4-FFF2-40B4-BE49-F238E27FC236}">
                <a16:creationId xmlns:a16="http://schemas.microsoft.com/office/drawing/2014/main" id="{07173307-A8D3-4BEE-8495-DBF8E62C76A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F7E8D71-3BA5-443C-8B5B-3DD0F34A4179}" type="slidenum">
              <a:rPr lang="it-IT" altLang="it-IT" sz="1200" smtClean="0">
                <a:solidFill>
                  <a:srgbClr val="000000"/>
                </a:solidFill>
              </a:rPr>
              <a:pPr/>
              <a:t>18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graphicFrame>
        <p:nvGraphicFramePr>
          <p:cNvPr id="37" name="Segnaposto contenuto 36">
            <a:extLst>
              <a:ext uri="{FF2B5EF4-FFF2-40B4-BE49-F238E27FC236}">
                <a16:creationId xmlns:a16="http://schemas.microsoft.com/office/drawing/2014/main" id="{CC8E85ED-724D-44AC-965A-129998C6EF9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-720328" y="1115542"/>
          <a:ext cx="10196557" cy="5637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olo 1">
            <a:extLst>
              <a:ext uri="{FF2B5EF4-FFF2-40B4-BE49-F238E27FC236}">
                <a16:creationId xmlns:a16="http://schemas.microsoft.com/office/drawing/2014/main" id="{97CE3838-767D-4F94-96E7-CBD14064C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 err="1"/>
              <a:t>Authors</a:t>
            </a:r>
            <a:endParaRPr lang="it-IT" altLang="it-IT" dirty="0"/>
          </a:p>
        </p:txBody>
      </p:sp>
      <p:sp>
        <p:nvSpPr>
          <p:cNvPr id="33795" name="Segnaposto contenuto 2">
            <a:extLst>
              <a:ext uri="{FF2B5EF4-FFF2-40B4-BE49-F238E27FC236}">
                <a16:creationId xmlns:a16="http://schemas.microsoft.com/office/drawing/2014/main" id="{9D125F2E-6FB6-4BAE-A975-F328D21D07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it-IT" dirty="0"/>
              <a:t>This page is used to monitor authors and affiliations</a:t>
            </a:r>
            <a:endParaRPr lang="it-IT" altLang="it-IT" dirty="0"/>
          </a:p>
        </p:txBody>
      </p:sp>
      <p:sp>
        <p:nvSpPr>
          <p:cNvPr id="33796" name="Segnaposto numero diapositiva 3">
            <a:extLst>
              <a:ext uri="{FF2B5EF4-FFF2-40B4-BE49-F238E27FC236}">
                <a16:creationId xmlns:a16="http://schemas.microsoft.com/office/drawing/2014/main" id="{EA1FDE03-8280-467E-9FFD-41E92FB2E94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7B0521A-0C66-4688-BA00-B92CBCDFCE10}" type="slidenum">
              <a:rPr lang="it-IT" altLang="it-IT" sz="1200" smtClean="0">
                <a:solidFill>
                  <a:srgbClr val="000000"/>
                </a:solidFill>
              </a:rPr>
              <a:pPr/>
              <a:t>19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33797" name="Immagine 7">
            <a:extLst>
              <a:ext uri="{FF2B5EF4-FFF2-40B4-BE49-F238E27FC236}">
                <a16:creationId xmlns:a16="http://schemas.microsoft.com/office/drawing/2014/main" id="{CB37507A-E99D-48AB-84D6-BBB660D7F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87600"/>
            <a:ext cx="5761038" cy="320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Immagine 5">
            <a:extLst>
              <a:ext uri="{FF2B5EF4-FFF2-40B4-BE49-F238E27FC236}">
                <a16:creationId xmlns:a16="http://schemas.microsoft.com/office/drawing/2014/main" id="{28F376F0-7A31-443C-83E6-F64111B52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3348038"/>
            <a:ext cx="5761037" cy="3271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>
            <a:extLst>
              <a:ext uri="{FF2B5EF4-FFF2-40B4-BE49-F238E27FC236}">
                <a16:creationId xmlns:a16="http://schemas.microsoft.com/office/drawing/2014/main" id="{504275C5-5B5B-4B35-9628-49B7EC41972C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792163" y="3275013"/>
            <a:ext cx="8569325" cy="1620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 dirty="0" err="1"/>
              <a:t>JACoW-Indico</a:t>
            </a:r>
            <a:r>
              <a:rPr lang="en-US" altLang="it-IT" dirty="0"/>
              <a:t> Conference Tools and information screens</a:t>
            </a:r>
            <a:endParaRPr lang="it-IT" altLang="it-IT" dirty="0"/>
          </a:p>
        </p:txBody>
      </p:sp>
      <p:sp>
        <p:nvSpPr>
          <p:cNvPr id="13315" name="Slide Number Placeholder 2">
            <a:extLst>
              <a:ext uri="{FF2B5EF4-FFF2-40B4-BE49-F238E27FC236}">
                <a16:creationId xmlns:a16="http://schemas.microsoft.com/office/drawing/2014/main" id="{9250377D-B5C9-4DD0-B173-11F3F1E3D2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96463" y="7078663"/>
            <a:ext cx="212725" cy="230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1C1D996-2A00-40BB-BA6A-C40A5332BBAF}" type="slidenum">
              <a:rPr lang="it-IT" altLang="it-IT" sz="1300" smtClean="0">
                <a:solidFill>
                  <a:srgbClr val="000000"/>
                </a:solidFill>
              </a:rPr>
              <a:pPr/>
              <a:t>2</a:t>
            </a:fld>
            <a:endParaRPr lang="it-IT" altLang="it-IT" sz="13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olo 1">
            <a:extLst>
              <a:ext uri="{FF2B5EF4-FFF2-40B4-BE49-F238E27FC236}">
                <a16:creationId xmlns:a16="http://schemas.microsoft.com/office/drawing/2014/main" id="{036BFEDC-C0B7-4007-B711-7A783575C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 err="1"/>
              <a:t>Authors</a:t>
            </a:r>
            <a:r>
              <a:rPr lang="it-IT" altLang="it-IT" dirty="0"/>
              <a:t> Check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10CEFB-0CCA-4B35-9846-F923CC749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This tool is used by the author reception to be able to compare the title and authors between </a:t>
            </a:r>
            <a:r>
              <a:rPr lang="en-US" dirty="0" err="1"/>
              <a:t>Indico</a:t>
            </a:r>
            <a:r>
              <a:rPr lang="en-US" dirty="0"/>
              <a:t> and PDF papers</a:t>
            </a:r>
            <a:endParaRPr lang="it-IT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with this page the verification can also be done on screen </a:t>
            </a:r>
            <a:r>
              <a:rPr lang="en-US" dirty="0" err="1"/>
              <a:t>widthout</a:t>
            </a:r>
            <a:r>
              <a:rPr lang="en-US" dirty="0"/>
              <a:t> the need of print </a:t>
            </a:r>
            <a:r>
              <a:rPr lang="en-US" dirty="0" err="1"/>
              <a:t>Indico</a:t>
            </a:r>
            <a:r>
              <a:rPr lang="en-US" dirty="0"/>
              <a:t> data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it-IT" dirty="0"/>
              <a:t>It can be used on multiple computers</a:t>
            </a:r>
            <a:endParaRPr lang="it-IT" altLang="it-IT" dirty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it-IT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it-IT" dirty="0"/>
          </a:p>
        </p:txBody>
      </p:sp>
      <p:sp>
        <p:nvSpPr>
          <p:cNvPr id="34820" name="Segnaposto numero diapositiva 3">
            <a:extLst>
              <a:ext uri="{FF2B5EF4-FFF2-40B4-BE49-F238E27FC236}">
                <a16:creationId xmlns:a16="http://schemas.microsoft.com/office/drawing/2014/main" id="{089CB0C2-4CA1-4DCB-ABFB-467F6F915F2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9B1FBF2-6ED6-4BAD-A9DB-3538A92483AC}" type="slidenum">
              <a:rPr lang="it-IT" altLang="it-IT" sz="1200" smtClean="0">
                <a:solidFill>
                  <a:srgbClr val="000000"/>
                </a:solidFill>
              </a:rPr>
              <a:pPr/>
              <a:t>20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olo 1">
            <a:extLst>
              <a:ext uri="{FF2B5EF4-FFF2-40B4-BE49-F238E27FC236}">
                <a16:creationId xmlns:a16="http://schemas.microsoft.com/office/drawing/2014/main" id="{EA1C53DA-3BED-446D-8D4E-CFD8E4F070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Authors Check</a:t>
            </a:r>
          </a:p>
        </p:txBody>
      </p:sp>
      <p:sp>
        <p:nvSpPr>
          <p:cNvPr id="35843" name="Segnaposto numero diapositiva 3">
            <a:extLst>
              <a:ext uri="{FF2B5EF4-FFF2-40B4-BE49-F238E27FC236}">
                <a16:creationId xmlns:a16="http://schemas.microsoft.com/office/drawing/2014/main" id="{0D25F397-450C-43ED-A2F6-F2F4AD3AB08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7BDA0D-B1C9-4F50-B384-D65683A28518}" type="slidenum">
              <a:rPr lang="it-IT" altLang="it-IT" sz="1200" smtClean="0">
                <a:solidFill>
                  <a:srgbClr val="000000"/>
                </a:solidFill>
              </a:rPr>
              <a:pPr/>
              <a:t>21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35844" name="Segnaposto contenuto 9">
            <a:extLst>
              <a:ext uri="{FF2B5EF4-FFF2-40B4-BE49-F238E27FC236}">
                <a16:creationId xmlns:a16="http://schemas.microsoft.com/office/drawing/2014/main" id="{98B83666-C7C5-4FC4-9816-11224BFA28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403350"/>
            <a:ext cx="8856663" cy="4989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olo 1">
            <a:extLst>
              <a:ext uri="{FF2B5EF4-FFF2-40B4-BE49-F238E27FC236}">
                <a16:creationId xmlns:a16="http://schemas.microsoft.com/office/drawing/2014/main" id="{E321FFEF-62F1-4950-971F-2EE0971E45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pic>
        <p:nvPicPr>
          <p:cNvPr id="36867" name="Segnaposto contenuto 5">
            <a:extLst>
              <a:ext uri="{FF2B5EF4-FFF2-40B4-BE49-F238E27FC236}">
                <a16:creationId xmlns:a16="http://schemas.microsoft.com/office/drawing/2014/main" id="{16568CEA-EED9-4C74-AA8B-26AB5833A1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1692275"/>
            <a:ext cx="7640637" cy="3381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Segnaposto numero diapositiva 3">
            <a:extLst>
              <a:ext uri="{FF2B5EF4-FFF2-40B4-BE49-F238E27FC236}">
                <a16:creationId xmlns:a16="http://schemas.microsoft.com/office/drawing/2014/main" id="{B9863E0C-B1DF-4AC8-B8CB-0EE0C2E2407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44EC4C4-40DE-4D56-8F88-1552458C40FF}" type="slidenum">
              <a:rPr lang="it-IT" altLang="it-IT" sz="1200" smtClean="0">
                <a:solidFill>
                  <a:srgbClr val="000000"/>
                </a:solidFill>
              </a:rPr>
              <a:pPr/>
              <a:t>22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olo 1">
            <a:extLst>
              <a:ext uri="{FF2B5EF4-FFF2-40B4-BE49-F238E27FC236}">
                <a16:creationId xmlns:a16="http://schemas.microsoft.com/office/drawing/2014/main" id="{C69E812C-3A94-4098-A743-BE5A586E3C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/>
              <a:t>Papers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BBBFB1-7A28-4023-867B-B58CA8461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This tool is used to check whether the papers can be published in the proceedings, in particular it is possible to see: editing status, QA status, PDF OK*, result of the poster police, authors check, authors registered, authors present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The table is filterable and sortable so it is easy to see which papers have problems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it-IT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dirty="0"/>
              <a:t>* the import script downloads completed papers and performs the following checks: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/>
              <a:t>page size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/>
              <a:t>page number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/>
              <a:t>embedded fonts</a:t>
            </a:r>
            <a:endParaRPr lang="it-IT" dirty="0"/>
          </a:p>
        </p:txBody>
      </p:sp>
      <p:sp>
        <p:nvSpPr>
          <p:cNvPr id="43012" name="Segnaposto numero diapositiva 3">
            <a:extLst>
              <a:ext uri="{FF2B5EF4-FFF2-40B4-BE49-F238E27FC236}">
                <a16:creationId xmlns:a16="http://schemas.microsoft.com/office/drawing/2014/main" id="{E2B76C09-FEEE-4355-9050-FD9876028D2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14D3609-A632-4E13-AF40-BB73D9C03693}" type="slidenum">
              <a:rPr lang="it-IT" altLang="it-IT" sz="1200" smtClean="0">
                <a:solidFill>
                  <a:srgbClr val="000000"/>
                </a:solidFill>
              </a:rPr>
              <a:pPr/>
              <a:t>23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olo 1">
            <a:extLst>
              <a:ext uri="{FF2B5EF4-FFF2-40B4-BE49-F238E27FC236}">
                <a16:creationId xmlns:a16="http://schemas.microsoft.com/office/drawing/2014/main" id="{348B6D66-8897-4B41-A648-E10F3D76F2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pic>
        <p:nvPicPr>
          <p:cNvPr id="44035" name="Segnaposto contenuto 6">
            <a:extLst>
              <a:ext uri="{FF2B5EF4-FFF2-40B4-BE49-F238E27FC236}">
                <a16:creationId xmlns:a16="http://schemas.microsoft.com/office/drawing/2014/main" id="{2BEBE0F4-A5CB-4C3A-89D0-1D3625F8BD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474788"/>
            <a:ext cx="8869363" cy="498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Segnaposto numero diapositiva 3">
            <a:extLst>
              <a:ext uri="{FF2B5EF4-FFF2-40B4-BE49-F238E27FC236}">
                <a16:creationId xmlns:a16="http://schemas.microsoft.com/office/drawing/2014/main" id="{2AC1EA2A-0EA5-42DF-A3B2-B7984BE815B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7001F17-9D9E-4E98-87D8-C3CFC15A74FA}" type="slidenum">
              <a:rPr lang="it-IT" altLang="it-IT" sz="1200" smtClean="0">
                <a:solidFill>
                  <a:srgbClr val="000000"/>
                </a:solidFill>
              </a:rPr>
              <a:pPr/>
              <a:t>24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olo 1">
            <a:extLst>
              <a:ext uri="{FF2B5EF4-FFF2-40B4-BE49-F238E27FC236}">
                <a16:creationId xmlns:a16="http://schemas.microsoft.com/office/drawing/2014/main" id="{12A4278B-C77F-4067-899E-D9EA196360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Programme</a:t>
            </a:r>
          </a:p>
        </p:txBody>
      </p:sp>
      <p:sp>
        <p:nvSpPr>
          <p:cNvPr id="46083" name="Segnaposto numero diapositiva 3">
            <a:extLst>
              <a:ext uri="{FF2B5EF4-FFF2-40B4-BE49-F238E27FC236}">
                <a16:creationId xmlns:a16="http://schemas.microsoft.com/office/drawing/2014/main" id="{D5265846-34A9-4EE6-A71C-0DFAED5831B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10446A9-066C-4BFF-89C3-A68F9E40C604}" type="slidenum">
              <a:rPr lang="it-IT" altLang="it-IT" sz="1200" smtClean="0">
                <a:solidFill>
                  <a:srgbClr val="000000"/>
                </a:solidFill>
              </a:rPr>
              <a:pPr/>
              <a:t>25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graphicFrame>
        <p:nvGraphicFramePr>
          <p:cNvPr id="27" name="Diagramma 26">
            <a:extLst>
              <a:ext uri="{FF2B5EF4-FFF2-40B4-BE49-F238E27FC236}">
                <a16:creationId xmlns:a16="http://schemas.microsoft.com/office/drawing/2014/main" id="{B9AD6D4D-9EB2-40D9-97BC-3F05897A97E9}"/>
              </a:ext>
            </a:extLst>
          </p:cNvPr>
          <p:cNvGraphicFramePr/>
          <p:nvPr/>
        </p:nvGraphicFramePr>
        <p:xfrm>
          <a:off x="1079871" y="1259557"/>
          <a:ext cx="7704857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olo 1">
            <a:extLst>
              <a:ext uri="{FF2B5EF4-FFF2-40B4-BE49-F238E27FC236}">
                <a16:creationId xmlns:a16="http://schemas.microsoft.com/office/drawing/2014/main" id="{5CDBD735-6DB2-4A47-A306-1CE01AB1C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Registrants</a:t>
            </a:r>
          </a:p>
        </p:txBody>
      </p:sp>
      <p:sp>
        <p:nvSpPr>
          <p:cNvPr id="47107" name="Segnaposto numero diapositiva 3">
            <a:extLst>
              <a:ext uri="{FF2B5EF4-FFF2-40B4-BE49-F238E27FC236}">
                <a16:creationId xmlns:a16="http://schemas.microsoft.com/office/drawing/2014/main" id="{49E84279-14C4-4658-B1B1-0FA7DE03073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690FC45-A95F-4EC7-8966-6CB607D51949}" type="slidenum">
              <a:rPr lang="it-IT" altLang="it-IT" sz="1200" smtClean="0">
                <a:solidFill>
                  <a:srgbClr val="000000"/>
                </a:solidFill>
              </a:rPr>
              <a:pPr/>
              <a:t>26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47108" name="Immagine 6">
            <a:extLst>
              <a:ext uri="{FF2B5EF4-FFF2-40B4-BE49-F238E27FC236}">
                <a16:creationId xmlns:a16="http://schemas.microsoft.com/office/drawing/2014/main" id="{12780515-D16A-4E3B-9187-84E341A83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" b="-2"/>
          <a:stretch>
            <a:fillRect/>
          </a:stretch>
        </p:blipFill>
        <p:spPr bwMode="auto">
          <a:xfrm>
            <a:off x="779463" y="1547813"/>
            <a:ext cx="4608512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E7B15F1-0755-44FF-830E-03DDACF275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/>
          <a:stretch/>
        </p:blipFill>
        <p:spPr>
          <a:xfrm>
            <a:off x="4320232" y="3774083"/>
            <a:ext cx="3684694" cy="3317391"/>
          </a:xfrm>
          <a:prstGeom prst="snip2DiagRect">
            <a:avLst>
              <a:gd name="adj1" fmla="val 35953"/>
              <a:gd name="adj2" fmla="val 0"/>
            </a:avLst>
          </a:prstGeom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F3ED9A4-BD5B-4CAE-B889-AB2C9A7C8B79}"/>
              </a:ext>
            </a:extLst>
          </p:cNvPr>
          <p:cNvCxnSpPr/>
          <p:nvPr/>
        </p:nvCxnSpPr>
        <p:spPr bwMode="auto">
          <a:xfrm flipV="1">
            <a:off x="3384550" y="2843213"/>
            <a:ext cx="3095625" cy="2952750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/>
          </a:ex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olo 1">
            <a:extLst>
              <a:ext uri="{FF2B5EF4-FFF2-40B4-BE49-F238E27FC236}">
                <a16:creationId xmlns:a16="http://schemas.microsoft.com/office/drawing/2014/main" id="{6D4F8F0B-3CED-49CE-A04C-0B0678CE5D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/>
              <a:t>Slides</a:t>
            </a:r>
          </a:p>
        </p:txBody>
      </p:sp>
      <p:sp>
        <p:nvSpPr>
          <p:cNvPr id="48131" name="Segnaposto contenuto 2">
            <a:extLst>
              <a:ext uri="{FF2B5EF4-FFF2-40B4-BE49-F238E27FC236}">
                <a16:creationId xmlns:a16="http://schemas.microsoft.com/office/drawing/2014/main" id="{A8822C5B-6F5D-4EDB-A985-E7D90D9CF5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This tool is designed for the Speaker Preparation Room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Provides a view of the slide divided by days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Provides some quick links to open the </a:t>
            </a:r>
            <a:r>
              <a:rPr lang="en-US" altLang="it-IT" dirty="0" err="1"/>
              <a:t>Indico</a:t>
            </a:r>
            <a:r>
              <a:rPr lang="en-US" altLang="it-IT" dirty="0"/>
              <a:t> pages with the contribution information or to download the slides file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Allows to mark presentations that have been verified and are ready to be presented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Allows to mark if the author allow to publish the presentation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Shows the slides QA status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It can be used on multiple computers</a:t>
            </a:r>
            <a:endParaRPr lang="it-IT" altLang="it-IT" dirty="0"/>
          </a:p>
        </p:txBody>
      </p:sp>
      <p:sp>
        <p:nvSpPr>
          <p:cNvPr id="48132" name="Segnaposto numero diapositiva 3">
            <a:extLst>
              <a:ext uri="{FF2B5EF4-FFF2-40B4-BE49-F238E27FC236}">
                <a16:creationId xmlns:a16="http://schemas.microsoft.com/office/drawing/2014/main" id="{D7DF3C1F-ED2C-4509-AAAE-B72F3418592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E8FBEDC-8BC9-45E6-B60E-74089914DF01}" type="slidenum">
              <a:rPr lang="it-IT" altLang="it-IT" sz="1200" smtClean="0">
                <a:solidFill>
                  <a:srgbClr val="000000"/>
                </a:solidFill>
              </a:rPr>
              <a:pPr/>
              <a:t>27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olo 1">
            <a:extLst>
              <a:ext uri="{FF2B5EF4-FFF2-40B4-BE49-F238E27FC236}">
                <a16:creationId xmlns:a16="http://schemas.microsoft.com/office/drawing/2014/main" id="{1BD6FC68-61B8-470A-B6B4-DA048356F2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pic>
        <p:nvPicPr>
          <p:cNvPr id="49155" name="Segnaposto contenuto 5">
            <a:extLst>
              <a:ext uri="{FF2B5EF4-FFF2-40B4-BE49-F238E27FC236}">
                <a16:creationId xmlns:a16="http://schemas.microsoft.com/office/drawing/2014/main" id="{BD6D7DAB-55BD-4E73-8AAF-50C720E421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5225" y="1474788"/>
            <a:ext cx="8851763" cy="498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Segnaposto numero diapositiva 3">
            <a:extLst>
              <a:ext uri="{FF2B5EF4-FFF2-40B4-BE49-F238E27FC236}">
                <a16:creationId xmlns:a16="http://schemas.microsoft.com/office/drawing/2014/main" id="{44F26F53-54E0-40A5-AB11-6F9E3C2F3A7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A589A49-7E57-44FE-BAF6-95E2FADCE70C}" type="slidenum">
              <a:rPr lang="it-IT" altLang="it-IT" sz="1200" smtClean="0">
                <a:solidFill>
                  <a:srgbClr val="000000"/>
                </a:solidFill>
              </a:rPr>
              <a:pPr/>
              <a:t>28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olo 1">
            <a:extLst>
              <a:ext uri="{FF2B5EF4-FFF2-40B4-BE49-F238E27FC236}">
                <a16:creationId xmlns:a16="http://schemas.microsoft.com/office/drawing/2014/main" id="{AD02F110-D151-4F49-9511-F6A49EF458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/>
              <a:t>Dashboard</a:t>
            </a:r>
          </a:p>
        </p:txBody>
      </p:sp>
      <p:sp>
        <p:nvSpPr>
          <p:cNvPr id="40963" name="Segnaposto contenuto 2">
            <a:extLst>
              <a:ext uri="{FF2B5EF4-FFF2-40B4-BE49-F238E27FC236}">
                <a16:creationId xmlns:a16="http://schemas.microsoft.com/office/drawing/2014/main" id="{5DE5A467-A35F-4239-8432-2B0D685685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04825" y="1763713"/>
            <a:ext cx="9072563" cy="165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it-IT"/>
              <a:t>This page is dedicated to the organizers and is designed to be able to monitor the progress of the various phases of the event, such as: abstract submission, registrations, payments, paper submission.</a:t>
            </a:r>
            <a:endParaRPr lang="it-IT" altLang="it-IT"/>
          </a:p>
        </p:txBody>
      </p:sp>
      <p:sp>
        <p:nvSpPr>
          <p:cNvPr id="40964" name="Segnaposto numero diapositiva 3">
            <a:extLst>
              <a:ext uri="{FF2B5EF4-FFF2-40B4-BE49-F238E27FC236}">
                <a16:creationId xmlns:a16="http://schemas.microsoft.com/office/drawing/2014/main" id="{621BD596-D6A9-484D-994F-97D78CFEB10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99C9395-B313-4DAD-9096-A25E4A55BC8C}" type="slidenum">
              <a:rPr lang="it-IT" altLang="it-IT" sz="1200" smtClean="0">
                <a:solidFill>
                  <a:srgbClr val="000000"/>
                </a:solidFill>
              </a:rPr>
              <a:pPr/>
              <a:t>29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grpSp>
        <p:nvGrpSpPr>
          <p:cNvPr id="40965" name="Gruppo 9">
            <a:extLst>
              <a:ext uri="{FF2B5EF4-FFF2-40B4-BE49-F238E27FC236}">
                <a16:creationId xmlns:a16="http://schemas.microsoft.com/office/drawing/2014/main" id="{F227CF56-76F3-4C8C-A44B-4CB3033B2B3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635375"/>
            <a:ext cx="9248775" cy="2547938"/>
            <a:chOff x="688040" y="4087366"/>
            <a:chExt cx="9249710" cy="2547045"/>
          </a:xfrm>
        </p:grpSpPr>
        <p:pic>
          <p:nvPicPr>
            <p:cNvPr id="40966" name="Immagine 6">
              <a:extLst>
                <a:ext uri="{FF2B5EF4-FFF2-40B4-BE49-F238E27FC236}">
                  <a16:creationId xmlns:a16="http://schemas.microsoft.com/office/drawing/2014/main" id="{243BE28D-33E9-4CBB-8371-BC9B7C5C80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9670" y="4087366"/>
              <a:ext cx="4528080" cy="2547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7" name="Immagine 8">
              <a:extLst>
                <a:ext uri="{FF2B5EF4-FFF2-40B4-BE49-F238E27FC236}">
                  <a16:creationId xmlns:a16="http://schemas.microsoft.com/office/drawing/2014/main" id="{926C8F68-F97E-4305-A19A-43D4E4A9F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040" y="4087366"/>
              <a:ext cx="4528080" cy="2547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7F970E9-15C4-45BD-91B4-535DC1838ED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it-IT"/>
              <a:t>What is JICT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02B21F49-75CB-47D4-8251-8D2DE228E5CD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it-IT" dirty="0" err="1">
                <a:solidFill>
                  <a:srgbClr val="139BFB"/>
                </a:solidFill>
              </a:rPr>
              <a:t>J</a:t>
            </a:r>
            <a:r>
              <a:rPr lang="en-US" altLang="it-IT" dirty="0" err="1"/>
              <a:t>ACoW-</a:t>
            </a:r>
            <a:r>
              <a:rPr lang="en-US" altLang="it-IT" dirty="0" err="1">
                <a:solidFill>
                  <a:srgbClr val="139BFB"/>
                </a:solidFill>
              </a:rPr>
              <a:t>I</a:t>
            </a:r>
            <a:r>
              <a:rPr lang="en-US" altLang="it-IT" dirty="0" err="1"/>
              <a:t>ndico</a:t>
            </a:r>
            <a:r>
              <a:rPr lang="en-US" altLang="it-IT" dirty="0"/>
              <a:t> </a:t>
            </a:r>
            <a:r>
              <a:rPr lang="en-US" altLang="it-IT" dirty="0">
                <a:solidFill>
                  <a:srgbClr val="139BFB"/>
                </a:solidFill>
              </a:rPr>
              <a:t>C</a:t>
            </a:r>
            <a:r>
              <a:rPr lang="en-US" altLang="it-IT" dirty="0"/>
              <a:t>onference </a:t>
            </a:r>
            <a:r>
              <a:rPr lang="en-US" altLang="it-IT" dirty="0">
                <a:solidFill>
                  <a:srgbClr val="139BFB"/>
                </a:solidFill>
              </a:rPr>
              <a:t>T</a:t>
            </a:r>
            <a:r>
              <a:rPr lang="en-US" altLang="it-IT" dirty="0"/>
              <a:t>ools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JICT is a collection of scripts that interface with </a:t>
            </a:r>
            <a:r>
              <a:rPr lang="en-US" dirty="0" err="1"/>
              <a:t>Indico</a:t>
            </a:r>
            <a:r>
              <a:rPr lang="en-US" dirty="0"/>
              <a:t> to provide tools and information that the system does not offer.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They are designed to help organizers during the various phases of the event.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dirty="0"/>
              <a:t>It is available on </a:t>
            </a:r>
            <a:r>
              <a:rPr lang="en-US" dirty="0" err="1"/>
              <a:t>github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it-IT" dirty="0"/>
              <a:t>https://github.com/JACoW-org/JICT</a:t>
            </a:r>
          </a:p>
          <a:p>
            <a:pPr marL="0" indent="0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it-IT" altLang="it-IT" dirty="0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4015E3DB-3F99-4752-9ED5-356FEA916F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91700" y="7078663"/>
            <a:ext cx="288925" cy="230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272533D-6235-403F-ABD1-F47D7C672763}" type="slidenum">
              <a:rPr lang="it-IT" altLang="it-IT" sz="1300" smtClean="0">
                <a:solidFill>
                  <a:srgbClr val="000000"/>
                </a:solidFill>
              </a:rPr>
              <a:pPr/>
              <a:t>3</a:t>
            </a:fld>
            <a:endParaRPr lang="it-IT" altLang="it-IT" sz="13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olo 1">
            <a:extLst>
              <a:ext uri="{FF2B5EF4-FFF2-40B4-BE49-F238E27FC236}">
                <a16:creationId xmlns:a16="http://schemas.microsoft.com/office/drawing/2014/main" id="{1CCAEABA-F839-4142-B545-6DAB5D64D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 err="1"/>
              <a:t>Statistics</a:t>
            </a:r>
            <a:endParaRPr lang="it-IT" altLang="it-IT" dirty="0"/>
          </a:p>
        </p:txBody>
      </p:sp>
      <p:sp>
        <p:nvSpPr>
          <p:cNvPr id="50179" name="Segnaposto contenuto 2">
            <a:extLst>
              <a:ext uri="{FF2B5EF4-FFF2-40B4-BE49-F238E27FC236}">
                <a16:creationId xmlns:a16="http://schemas.microsoft.com/office/drawing/2014/main" id="{976F3CB8-7E17-49C1-9236-1559137C09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04825" y="1763713"/>
            <a:ext cx="9072563" cy="1728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this page shows charts and statistics useful for organizing work in the PO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includes statistics about editors and tags</a:t>
            </a:r>
            <a:endParaRPr lang="it-IT" altLang="it-IT" dirty="0"/>
          </a:p>
        </p:txBody>
      </p:sp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C51E1C00-CBFD-4B2E-BC9E-60A29883613B}"/>
              </a:ext>
            </a:extLst>
          </p:cNvPr>
          <p:cNvGraphicFramePr/>
          <p:nvPr/>
        </p:nvGraphicFramePr>
        <p:xfrm>
          <a:off x="-863897" y="2051645"/>
          <a:ext cx="10657184" cy="5853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0181" name="Segnaposto numero diapositiva 3">
            <a:extLst>
              <a:ext uri="{FF2B5EF4-FFF2-40B4-BE49-F238E27FC236}">
                <a16:creationId xmlns:a16="http://schemas.microsoft.com/office/drawing/2014/main" id="{263A0019-EFD4-46EB-BE56-35C890054BC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A62DEB5-2EA8-4D37-8B07-C2A4DF5142B8}" type="slidenum">
              <a:rPr lang="it-IT" altLang="it-IT" sz="1200" smtClean="0">
                <a:solidFill>
                  <a:srgbClr val="000000"/>
                </a:solidFill>
              </a:rPr>
              <a:pPr/>
              <a:t>30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>
            <a:extLst>
              <a:ext uri="{FF2B5EF4-FFF2-40B4-BE49-F238E27FC236}">
                <a16:creationId xmlns:a16="http://schemas.microsoft.com/office/drawing/2014/main" id="{105EFD73-11E7-40B0-AF4D-8358FCC3DC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dirty="0"/>
              <a:t>the collection</a:t>
            </a:r>
          </a:p>
        </p:txBody>
      </p:sp>
      <p:sp>
        <p:nvSpPr>
          <p:cNvPr id="17411" name="Segnaposto contenuto 2">
            <a:extLst>
              <a:ext uri="{FF2B5EF4-FFF2-40B4-BE49-F238E27FC236}">
                <a16:creationId xmlns:a16="http://schemas.microsoft.com/office/drawing/2014/main" id="{B8A34889-11FD-491C-AAE8-8B338EDC0E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04825" y="1547813"/>
            <a:ext cx="9072563" cy="498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Bef>
                <a:spcPct val="0"/>
              </a:spcBef>
              <a:buFont typeface="Wingdings" panose="05000000000000000000" pitchFamily="2" charset="2"/>
              <a:buNone/>
            </a:pPr>
            <a:endParaRPr lang="it-IT" altLang="it-IT" u="sng" dirty="0"/>
          </a:p>
        </p:txBody>
      </p:sp>
      <p:graphicFrame>
        <p:nvGraphicFramePr>
          <p:cNvPr id="56" name="Diagramma 55">
            <a:extLst>
              <a:ext uri="{FF2B5EF4-FFF2-40B4-BE49-F238E27FC236}">
                <a16:creationId xmlns:a16="http://schemas.microsoft.com/office/drawing/2014/main" id="{B60DBCF7-7308-4B87-8116-4184BA9BAF9D}"/>
              </a:ext>
            </a:extLst>
          </p:cNvPr>
          <p:cNvGraphicFramePr/>
          <p:nvPr/>
        </p:nvGraphicFramePr>
        <p:xfrm>
          <a:off x="-1152376" y="2339677"/>
          <a:ext cx="1094521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numero diapositiva 1">
            <a:extLst>
              <a:ext uri="{FF2B5EF4-FFF2-40B4-BE49-F238E27FC236}">
                <a16:creationId xmlns:a16="http://schemas.microsoft.com/office/drawing/2014/main" id="{6AE38CE3-6F77-4ECD-A804-121CB435D9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58B0966-99C9-42B9-924C-2EE472179F42}" type="slidenum">
              <a:rPr lang="it-IT" altLang="it-IT" sz="1300" smtClean="0">
                <a:solidFill>
                  <a:srgbClr val="000000"/>
                </a:solidFill>
              </a:rPr>
              <a:pPr/>
              <a:t>32</a:t>
            </a:fld>
            <a:endParaRPr lang="it-IT" altLang="it-IT" sz="13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>
            <a:extLst>
              <a:ext uri="{FF2B5EF4-FFF2-40B4-BE49-F238E27FC236}">
                <a16:creationId xmlns:a16="http://schemas.microsoft.com/office/drawing/2014/main" id="{E4DCAD2C-E394-4743-9101-06C40359EF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Generated contents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95B21E-0A1D-4664-A02A-67D35A646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dirty="0"/>
              <a:t>Scripts generate different types of content, such as:</a:t>
            </a:r>
            <a:endParaRPr lang="it-IT" b="1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it-IT" b="1" dirty="0" err="1"/>
              <a:t>embedable</a:t>
            </a:r>
            <a:r>
              <a:rPr lang="it-IT" b="1" dirty="0"/>
              <a:t> </a:t>
            </a:r>
            <a:r>
              <a:rPr lang="it-IT" b="1" dirty="0" err="1"/>
              <a:t>contents</a:t>
            </a:r>
            <a:r>
              <a:rPr lang="it-IT" dirty="0"/>
              <a:t>: </a:t>
            </a:r>
            <a:r>
              <a:rPr lang="en-US" dirty="0"/>
              <a:t>they are primarily intended to be incorporated into the conference website</a:t>
            </a:r>
            <a:r>
              <a:rPr lang="it-IT" dirty="0"/>
              <a:t> (es. </a:t>
            </a:r>
            <a:r>
              <a:rPr lang="it-IT" dirty="0" err="1"/>
              <a:t>registrants</a:t>
            </a:r>
            <a:r>
              <a:rPr lang="it-IT" dirty="0"/>
              <a:t>, charts, agenda). </a:t>
            </a:r>
            <a:r>
              <a:rPr lang="en-US" dirty="0"/>
              <a:t>They can be easily customized using templates and style sheets.</a:t>
            </a:r>
            <a:endParaRPr lang="it-IT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it-IT" b="1" dirty="0"/>
              <a:t>web app: </a:t>
            </a:r>
            <a:r>
              <a:rPr lang="en-US" dirty="0"/>
              <a:t>these allow the collection of data that will be useful for the production of the proceedings</a:t>
            </a:r>
            <a:r>
              <a:rPr lang="it-IT" dirty="0"/>
              <a:t> (es. poster </a:t>
            </a:r>
            <a:r>
              <a:rPr lang="it-IT" dirty="0" err="1"/>
              <a:t>police</a:t>
            </a:r>
            <a:r>
              <a:rPr lang="it-IT" dirty="0"/>
              <a:t>, </a:t>
            </a:r>
            <a:r>
              <a:rPr lang="it-IT" dirty="0" err="1"/>
              <a:t>authors</a:t>
            </a:r>
            <a:r>
              <a:rPr lang="it-IT" dirty="0"/>
              <a:t> check, slides check)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it-IT" b="1" dirty="0"/>
              <a:t>info </a:t>
            </a:r>
            <a:r>
              <a:rPr lang="it-IT" b="1" dirty="0" err="1"/>
              <a:t>pages</a:t>
            </a:r>
            <a:r>
              <a:rPr lang="it-IT" dirty="0"/>
              <a:t>: </a:t>
            </a:r>
            <a:r>
              <a:rPr lang="en-US" dirty="0"/>
              <a:t>provides various information through tables and charts </a:t>
            </a:r>
            <a:r>
              <a:rPr lang="it-IT" dirty="0"/>
              <a:t>(es. </a:t>
            </a:r>
            <a:r>
              <a:rPr lang="it-IT" dirty="0" err="1"/>
              <a:t>authors</a:t>
            </a:r>
            <a:r>
              <a:rPr lang="it-IT" dirty="0"/>
              <a:t>, papers, </a:t>
            </a:r>
            <a:r>
              <a:rPr lang="it-IT" dirty="0" err="1"/>
              <a:t>statistics</a:t>
            </a:r>
            <a:r>
              <a:rPr lang="it-IT" dirty="0"/>
              <a:t>, …)</a:t>
            </a:r>
          </a:p>
        </p:txBody>
      </p:sp>
      <p:sp>
        <p:nvSpPr>
          <p:cNvPr id="18436" name="Segnaposto numero diapositiva 3">
            <a:extLst>
              <a:ext uri="{FF2B5EF4-FFF2-40B4-BE49-F238E27FC236}">
                <a16:creationId xmlns:a16="http://schemas.microsoft.com/office/drawing/2014/main" id="{193BFE34-2B60-456D-8C46-23415626EA9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5649855-1F0B-44E8-8686-7F13624E6257}" type="slidenum">
              <a:rPr lang="it-IT" altLang="it-IT" sz="1200" smtClean="0">
                <a:solidFill>
                  <a:srgbClr val="000000"/>
                </a:solidFill>
              </a:rPr>
              <a:pPr/>
              <a:t>4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693A53-082F-4CFC-B4BE-0F7E7B45D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JICT </a:t>
            </a:r>
            <a:r>
              <a:rPr lang="it-IT" dirty="0" err="1"/>
              <a:t>as</a:t>
            </a:r>
            <a:r>
              <a:rPr lang="it-IT" dirty="0"/>
              <a:t> a service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DFD60C-9A74-4484-B09D-2222EFEE4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This year some conferences have requested to use </a:t>
            </a:r>
            <a:r>
              <a:rPr lang="it-IT" dirty="0"/>
              <a:t>JICT from jacow.org</a:t>
            </a:r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PRO</a:t>
            </a:r>
          </a:p>
          <a:p>
            <a:pPr lvl="1"/>
            <a:r>
              <a:rPr lang="it-IT" dirty="0" err="1"/>
              <a:t>Don’t</a:t>
            </a:r>
            <a:r>
              <a:rPr lang="it-IT" dirty="0"/>
              <a:t> need a server to </a:t>
            </a:r>
            <a:r>
              <a:rPr lang="it-IT" dirty="0" err="1"/>
              <a:t>run</a:t>
            </a:r>
            <a:r>
              <a:rPr lang="it-IT" dirty="0"/>
              <a:t> JICT</a:t>
            </a:r>
          </a:p>
          <a:p>
            <a:pPr lvl="1"/>
            <a:r>
              <a:rPr lang="it-IT" dirty="0" err="1"/>
              <a:t>Don’t</a:t>
            </a:r>
            <a:r>
              <a:rPr lang="it-IT" dirty="0"/>
              <a:t> need to </a:t>
            </a:r>
            <a:r>
              <a:rPr lang="it-IT" dirty="0" err="1"/>
              <a:t>configure</a:t>
            </a:r>
            <a:r>
              <a:rPr lang="it-IT" dirty="0"/>
              <a:t> JICT</a:t>
            </a:r>
          </a:p>
          <a:p>
            <a:pPr lvl="1"/>
            <a:endParaRPr lang="it-IT" dirty="0"/>
          </a:p>
          <a:p>
            <a:pPr marL="0" indent="0">
              <a:buNone/>
            </a:pPr>
            <a:r>
              <a:rPr lang="it-IT" dirty="0"/>
              <a:t>CONS</a:t>
            </a:r>
          </a:p>
          <a:p>
            <a:pPr lvl="1"/>
            <a:r>
              <a:rPr lang="it-IT" dirty="0"/>
              <a:t>Limited </a:t>
            </a:r>
            <a:r>
              <a:rPr lang="it-IT" dirty="0" err="1"/>
              <a:t>customization</a:t>
            </a:r>
            <a:endParaRPr lang="it-IT" dirty="0"/>
          </a:p>
          <a:p>
            <a:pPr lvl="1"/>
            <a:r>
              <a:rPr lang="it-IT" dirty="0"/>
              <a:t>No </a:t>
            </a:r>
            <a:r>
              <a:rPr lang="it-IT" dirty="0" err="1"/>
              <a:t>content</a:t>
            </a:r>
            <a:r>
              <a:rPr lang="it-IT" dirty="0"/>
              <a:t> for conference website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37C267-FCF2-471A-B865-E157066BB0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8A2D9D-99F3-4E0E-B2D9-6A10174E01CA}" type="slidenum">
              <a:rPr lang="it-IT" altLang="it-IT" smtClean="0"/>
              <a:pPr>
                <a:defRPr/>
              </a:pPr>
              <a:t>5</a:t>
            </a:fld>
            <a:endParaRPr lang="it-IT" alt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5A8B4103-3B17-497C-A711-F3B04754CB97}"/>
              </a:ext>
            </a:extLst>
          </p:cNvPr>
          <p:cNvGrpSpPr/>
          <p:nvPr/>
        </p:nvGrpSpPr>
        <p:grpSpPr>
          <a:xfrm>
            <a:off x="2973294" y="2793115"/>
            <a:ext cx="4134036" cy="952500"/>
            <a:chOff x="3812964" y="2800549"/>
            <a:chExt cx="4134036" cy="95250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68577C08-CC78-48DD-8E83-8241670A9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2964" y="2800549"/>
              <a:ext cx="1905000" cy="952500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AA039BA3-FCB5-4E22-ABBC-88C0DE6A6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2000" y="2800549"/>
              <a:ext cx="1905000" cy="952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195413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54748300-3BE0-41B1-94CA-5BBB55D54D7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it-IT"/>
              <a:t>The data</a:t>
            </a:r>
            <a:endParaRPr lang="it-IT" altLang="it-IT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F5C49FC1-DC49-4146-9B3E-B8F139939AA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The system works with local data.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The data is periodically imported from </a:t>
            </a:r>
            <a:r>
              <a:rPr lang="en-US" altLang="it-IT" dirty="0" err="1"/>
              <a:t>Indico</a:t>
            </a:r>
            <a:r>
              <a:rPr lang="en-US" altLang="it-IT" dirty="0"/>
              <a:t> and saved in different files </a:t>
            </a:r>
            <a:r>
              <a:rPr lang="it-IT" altLang="it-IT" dirty="0"/>
              <a:t>(</a:t>
            </a:r>
            <a:r>
              <a:rPr lang="it-IT" altLang="it-IT" dirty="0" err="1"/>
              <a:t>authors</a:t>
            </a:r>
            <a:r>
              <a:rPr lang="it-IT" altLang="it-IT" dirty="0"/>
              <a:t>, abstracts, papers, </a:t>
            </a:r>
            <a:r>
              <a:rPr lang="it-IT" altLang="it-IT" dirty="0" err="1"/>
              <a:t>posters</a:t>
            </a:r>
            <a:r>
              <a:rPr lang="it-IT" altLang="it-IT" dirty="0"/>
              <a:t>, slides, ....).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The import procedure takes some time, this is proportional to the number of contributions, for large conferences like IPAC it can take up to a few minutes.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The frequency and other operating parameters are set in the configuration file.</a:t>
            </a:r>
            <a:endParaRPr lang="it-IT" altLang="it-IT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515B5465-9D2D-40E5-9197-B23BFBA8FE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91700" y="7078663"/>
            <a:ext cx="288925" cy="230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F02EE14-9FBB-4EE2-984B-FA187895E6B5}" type="slidenum">
              <a:rPr lang="it-IT" altLang="it-IT" sz="1300" smtClean="0">
                <a:solidFill>
                  <a:srgbClr val="000000"/>
                </a:solidFill>
              </a:rPr>
              <a:pPr/>
              <a:t>6</a:t>
            </a:fld>
            <a:endParaRPr lang="it-IT" altLang="it-IT" sz="13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>
            <a:extLst>
              <a:ext uri="{FF2B5EF4-FFF2-40B4-BE49-F238E27FC236}">
                <a16:creationId xmlns:a16="http://schemas.microsoft.com/office/drawing/2014/main" id="{D475DA08-5CBE-4BFB-85D3-98518F7950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sp>
        <p:nvSpPr>
          <p:cNvPr id="23555" name="Segnaposto numero diapositiva 3">
            <a:extLst>
              <a:ext uri="{FF2B5EF4-FFF2-40B4-BE49-F238E27FC236}">
                <a16:creationId xmlns:a16="http://schemas.microsoft.com/office/drawing/2014/main" id="{636E852A-90C7-414E-9647-08A78F5DA3C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2CE4079-CBEB-41BB-873D-3093A78A3666}" type="slidenum">
              <a:rPr lang="it-IT" altLang="it-IT" sz="1200" smtClean="0">
                <a:solidFill>
                  <a:srgbClr val="000000"/>
                </a:solidFill>
              </a:rPr>
              <a:pPr/>
              <a:t>7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pic>
        <p:nvPicPr>
          <p:cNvPr id="23556" name="Segnaposto contenuto 13">
            <a:extLst>
              <a:ext uri="{FF2B5EF4-FFF2-40B4-BE49-F238E27FC236}">
                <a16:creationId xmlns:a16="http://schemas.microsoft.com/office/drawing/2014/main" id="{177BF586-3F71-4925-88FA-0F1CAD8611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2"/>
          <a:stretch>
            <a:fillRect/>
          </a:stretch>
        </p:blipFill>
        <p:spPr bwMode="auto">
          <a:xfrm>
            <a:off x="504825" y="2671763"/>
            <a:ext cx="9072563" cy="290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>
            <a:extLst>
              <a:ext uri="{FF2B5EF4-FFF2-40B4-BE49-F238E27FC236}">
                <a16:creationId xmlns:a16="http://schemas.microsoft.com/office/drawing/2014/main" id="{B755F2FE-5E4E-49BD-ADA2-2C3997BA11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Permissions</a:t>
            </a:r>
          </a:p>
        </p:txBody>
      </p:sp>
      <p:sp>
        <p:nvSpPr>
          <p:cNvPr id="24579" name="Segnaposto contenuto 2">
            <a:extLst>
              <a:ext uri="{FF2B5EF4-FFF2-40B4-BE49-F238E27FC236}">
                <a16:creationId xmlns:a16="http://schemas.microsoft.com/office/drawing/2014/main" id="{E3AA9172-E0B2-4E2C-AC3B-6E49C44932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04825" y="1886669"/>
            <a:ext cx="9072563" cy="498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The access management is based on </a:t>
            </a:r>
            <a:r>
              <a:rPr lang="en-US" altLang="it-IT" dirty="0" err="1"/>
              <a:t>Indico</a:t>
            </a:r>
            <a:r>
              <a:rPr lang="en-US" altLang="it-IT" dirty="0"/>
              <a:t> accounts and Roles.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it-IT" dirty="0"/>
              <a:t>in the configuration file, for each script there is the </a:t>
            </a:r>
            <a:r>
              <a:rPr lang="en-US" altLang="it-IT" dirty="0" err="1"/>
              <a:t>allow_roles</a:t>
            </a:r>
            <a:r>
              <a:rPr lang="en-US" altLang="it-IT" dirty="0"/>
              <a:t> option which can be set in the following ways</a:t>
            </a:r>
            <a:endParaRPr lang="it-IT" altLang="it-IT" dirty="0"/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/>
              <a:t>allow_roles</a:t>
            </a:r>
            <a:r>
              <a:rPr lang="it-IT" altLang="it-IT" dirty="0"/>
              <a:t>	=&gt;[ ‘JSA’, ‘JTA’ ] </a:t>
            </a:r>
            <a:r>
              <a:rPr lang="it-IT" altLang="it-IT" sz="1800" i="1" dirty="0"/>
              <a:t>// users with </a:t>
            </a:r>
            <a:r>
              <a:rPr lang="it-IT" altLang="it-IT" sz="1800" i="1" dirty="0" err="1"/>
              <a:t>these</a:t>
            </a:r>
            <a:r>
              <a:rPr lang="it-IT" altLang="it-IT" sz="1800" i="1" dirty="0"/>
              <a:t> </a:t>
            </a:r>
            <a:r>
              <a:rPr lang="it-IT" altLang="it-IT" sz="1800" i="1" dirty="0" err="1"/>
              <a:t>Roles</a:t>
            </a:r>
            <a:r>
              <a:rPr lang="it-IT" altLang="it-IT" dirty="0"/>
              <a:t>    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/>
              <a:t>allow_roles</a:t>
            </a:r>
            <a:r>
              <a:rPr lang="it-IT" altLang="it-IT" dirty="0"/>
              <a:t>	=&gt;[ ‘*’ ] </a:t>
            </a:r>
            <a:r>
              <a:rPr lang="it-IT" altLang="it-IT" sz="1800" i="1" dirty="0"/>
              <a:t>// </a:t>
            </a:r>
            <a:r>
              <a:rPr lang="it-IT" altLang="it-IT" sz="1800" i="1" dirty="0" err="1"/>
              <a:t>all</a:t>
            </a:r>
            <a:r>
              <a:rPr lang="it-IT" altLang="it-IT" sz="1800" i="1" dirty="0"/>
              <a:t> users </a:t>
            </a:r>
            <a:r>
              <a:rPr lang="it-IT" altLang="it-IT" sz="1800" i="1" dirty="0" err="1"/>
              <a:t>that</a:t>
            </a:r>
            <a:r>
              <a:rPr lang="it-IT" altLang="it-IT" sz="1800" i="1" dirty="0"/>
              <a:t> </a:t>
            </a:r>
            <a:r>
              <a:rPr lang="it-IT" altLang="it-IT" sz="1800" i="1" dirty="0" err="1"/>
              <a:t>have</a:t>
            </a:r>
            <a:r>
              <a:rPr lang="it-IT" altLang="it-IT" sz="1800" i="1" dirty="0"/>
              <a:t> a </a:t>
            </a:r>
            <a:r>
              <a:rPr lang="it-IT" altLang="it-IT" sz="1800" i="1" dirty="0" err="1"/>
              <a:t>Role</a:t>
            </a:r>
            <a:r>
              <a:rPr lang="it-IT" altLang="it-IT" sz="1800" i="1" dirty="0"/>
              <a:t> in indico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/>
              <a:t>allow_roles</a:t>
            </a:r>
            <a:r>
              <a:rPr lang="it-IT" altLang="it-IT" dirty="0"/>
              <a:t>	=&gt;[] </a:t>
            </a:r>
            <a:r>
              <a:rPr lang="it-IT" altLang="it-IT" sz="1800" i="1" dirty="0"/>
              <a:t>// public access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endParaRPr lang="it-IT" altLang="it-IT" sz="1800" i="1" dirty="0"/>
          </a:p>
        </p:txBody>
      </p:sp>
      <p:sp>
        <p:nvSpPr>
          <p:cNvPr id="24580" name="Segnaposto numero diapositiva 3">
            <a:extLst>
              <a:ext uri="{FF2B5EF4-FFF2-40B4-BE49-F238E27FC236}">
                <a16:creationId xmlns:a16="http://schemas.microsoft.com/office/drawing/2014/main" id="{989B56BC-A6DD-4584-9B92-EC87054E081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A4D6DDE-F8A2-4C06-A045-48F27A0A677F}" type="slidenum">
              <a:rPr lang="it-IT" altLang="it-IT" sz="1200" smtClean="0">
                <a:solidFill>
                  <a:srgbClr val="000000"/>
                </a:solidFill>
              </a:rPr>
              <a:pPr/>
              <a:t>8</a:t>
            </a:fld>
            <a:endParaRPr lang="it-IT" altLang="it-IT" sz="1200">
              <a:solidFill>
                <a:srgbClr val="000000"/>
              </a:solidFill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C1F28AF2-C9EC-424D-8657-ECE677FED82B}"/>
              </a:ext>
            </a:extLst>
          </p:cNvPr>
          <p:cNvGrpSpPr/>
          <p:nvPr/>
        </p:nvGrpSpPr>
        <p:grpSpPr>
          <a:xfrm>
            <a:off x="3672160" y="3001913"/>
            <a:ext cx="6120680" cy="3556239"/>
            <a:chOff x="3672160" y="3001913"/>
            <a:chExt cx="6120680" cy="3556239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B7E08256-14CC-42D3-BB44-C58AC1030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4208" y="3001913"/>
              <a:ext cx="5688632" cy="355623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BBC7C738-68DC-4CCD-8996-BAD958F68C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72160" y="3923853"/>
              <a:ext cx="2016224" cy="2088232"/>
            </a:xfrm>
            <a:prstGeom prst="straightConnector1">
              <a:avLst/>
            </a:prstGeom>
            <a:ln w="57150">
              <a:headEnd type="triangle"/>
              <a:tailEnd type="triangle"/>
            </a:ln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olo 1">
            <a:extLst>
              <a:ext uri="{FF2B5EF4-FFF2-40B4-BE49-F238E27FC236}">
                <a16:creationId xmlns:a16="http://schemas.microsoft.com/office/drawing/2014/main" id="{656D305F-E760-4944-B9A3-81A685EE35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/>
              <a:t>Configuration</a:t>
            </a:r>
          </a:p>
        </p:txBody>
      </p:sp>
      <p:sp>
        <p:nvSpPr>
          <p:cNvPr id="23555" name="Segnaposto contenuto 2">
            <a:extLst>
              <a:ext uri="{FF2B5EF4-FFF2-40B4-BE49-F238E27FC236}">
                <a16:creationId xmlns:a16="http://schemas.microsoft.com/office/drawing/2014/main" id="{98B79FED-B19F-4E9B-88DA-A8E6F0ECA26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04825" y="1474788"/>
            <a:ext cx="9072563" cy="52784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it-IT" altLang="it-IT" dirty="0"/>
              <a:t>The </a:t>
            </a:r>
            <a:r>
              <a:rPr lang="it-IT" altLang="it-IT" dirty="0" err="1"/>
              <a:t>configuration</a:t>
            </a:r>
            <a:r>
              <a:rPr lang="it-IT" altLang="it-IT" dirty="0"/>
              <a:t> file </a:t>
            </a:r>
            <a:r>
              <a:rPr lang="it-IT" altLang="it-IT" dirty="0" err="1"/>
              <a:t>is</a:t>
            </a:r>
            <a:r>
              <a:rPr lang="it-IT" altLang="it-IT" dirty="0"/>
              <a:t> </a:t>
            </a:r>
            <a:r>
              <a:rPr lang="it-IT" altLang="it-IT" dirty="0" err="1"/>
              <a:t>config.php</a:t>
            </a:r>
            <a:endParaRPr lang="it-IT" altLang="it-IT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it-IT" dirty="0"/>
              <a:t>Some mandatory parameters are empty by default and must be set.</a:t>
            </a:r>
            <a:endParaRPr 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cws_config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=[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'global' =&gt;[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conf_name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    =&gt;'', // IPAC XX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conf_url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     =&gt;'', // https://www.ipacXX.org/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indico_server_url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=&gt;'', // https://indico.jacow.org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indico_event_id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=&gt;'', // XY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indico_token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 =&gt;'', // 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indp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_....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b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indico_oauth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=&gt;[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client_id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=&gt;"", // 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ask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the Indico Team or 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leave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empty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for public access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client_secret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=&gt;"", // 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ask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the Indico Team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redirect_uri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=&gt;""  // https://www.ipacXX.org/JICT/indico_oauth.php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    ],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b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root_url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     =&gt;'', // https://www.ipacXX.org/JICT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'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root_path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         =&gt;'', // /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/www/html/</a:t>
            </a:r>
            <a:r>
              <a:rPr lang="it-IT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ipacXX</a:t>
            </a:r>
            <a:r>
              <a:rPr lang="it-IT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/JICT';</a:t>
            </a:r>
          </a:p>
          <a:p>
            <a:pPr marL="0" indent="0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it-IT" alt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604" name="Segnaposto numero diapositiva 3">
            <a:extLst>
              <a:ext uri="{FF2B5EF4-FFF2-40B4-BE49-F238E27FC236}">
                <a16:creationId xmlns:a16="http://schemas.microsoft.com/office/drawing/2014/main" id="{8B7777A3-102D-46C6-A2E6-1E07EB619D6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19FDE0-1A4A-460C-AF3F-CD12ABDD7F7C}" type="slidenum">
              <a:rPr lang="it-IT" altLang="it-IT" sz="1200" smtClean="0">
                <a:solidFill>
                  <a:srgbClr val="000000"/>
                </a:solidFill>
              </a:rPr>
              <a:pPr/>
              <a:t>9</a:t>
            </a:fld>
            <a:endParaRPr lang="it-IT" altLang="it-IT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GECI-TMP-24-rev00UK</Template>
  <TotalTime>0</TotalTime>
  <Words>1750</Words>
  <Application>Microsoft Office PowerPoint</Application>
  <PresentationFormat>Personalizzato</PresentationFormat>
  <Paragraphs>229</Paragraphs>
  <Slides>33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1" baseType="lpstr">
      <vt:lpstr>MS PGothic</vt:lpstr>
      <vt:lpstr>MS PGothic</vt:lpstr>
      <vt:lpstr>Arial</vt:lpstr>
      <vt:lpstr>Calibri</vt:lpstr>
      <vt:lpstr>Courier New</vt:lpstr>
      <vt:lpstr>Times New Roman</vt:lpstr>
      <vt:lpstr>Wingdings</vt:lpstr>
      <vt:lpstr>Elettra Sincrotrone Trieste_Template Slides ENG</vt:lpstr>
      <vt:lpstr>Presentazione standard di PowerPoint</vt:lpstr>
      <vt:lpstr>JACoW-Indico Conference Tools and information screens</vt:lpstr>
      <vt:lpstr>What is JICT</vt:lpstr>
      <vt:lpstr>Generated contents</vt:lpstr>
      <vt:lpstr>JICT as a service</vt:lpstr>
      <vt:lpstr>The data</vt:lpstr>
      <vt:lpstr>Presentazione standard di PowerPoint</vt:lpstr>
      <vt:lpstr>Permissions</vt:lpstr>
      <vt:lpstr>Configuration</vt:lpstr>
      <vt:lpstr>Indico token</vt:lpstr>
      <vt:lpstr>Server requirements</vt:lpstr>
      <vt:lpstr>the collection updates</vt:lpstr>
      <vt:lpstr>index page</vt:lpstr>
      <vt:lpstr>Dotting Board (Paper Processing Status)</vt:lpstr>
      <vt:lpstr>App Paper Status</vt:lpstr>
      <vt:lpstr>App Poster Police</vt:lpstr>
      <vt:lpstr>App Poster Police</vt:lpstr>
      <vt:lpstr>Proceedings Office Status</vt:lpstr>
      <vt:lpstr>Authors</vt:lpstr>
      <vt:lpstr>Authors Check</vt:lpstr>
      <vt:lpstr>Authors Check</vt:lpstr>
      <vt:lpstr>Presentazione standard di PowerPoint</vt:lpstr>
      <vt:lpstr>Papers</vt:lpstr>
      <vt:lpstr>Presentazione standard di PowerPoint</vt:lpstr>
      <vt:lpstr>Programme</vt:lpstr>
      <vt:lpstr>Registrants</vt:lpstr>
      <vt:lpstr>Slides</vt:lpstr>
      <vt:lpstr>Presentazione standard di PowerPoint</vt:lpstr>
      <vt:lpstr>Dashboard</vt:lpstr>
      <vt:lpstr>Statistics</vt:lpstr>
      <vt:lpstr>the collection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Stefano Deiuri</cp:lastModifiedBy>
  <cp:revision>119</cp:revision>
  <cp:lastPrinted>2015-12-09T13:35:49Z</cp:lastPrinted>
  <dcterms:created xsi:type="dcterms:W3CDTF">2015-12-09T11:23:36Z</dcterms:created>
  <dcterms:modified xsi:type="dcterms:W3CDTF">2024-11-08T08:12:25Z</dcterms:modified>
</cp:coreProperties>
</file>