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4" r:id="rId3"/>
    <p:sldId id="267" r:id="rId4"/>
    <p:sldId id="268" r:id="rId5"/>
    <p:sldId id="26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14" autoAdjust="0"/>
    <p:restoredTop sz="94660"/>
  </p:normalViewPr>
  <p:slideViewPr>
    <p:cSldViewPr snapToGrid="0">
      <p:cViewPr varScale="1">
        <p:scale>
          <a:sx n="97" d="100"/>
          <a:sy n="97" d="100"/>
        </p:scale>
        <p:origin x="114" y="9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own Gibbs, Sumner" userId="471c58d6-e9fe-4e11-bf4a-b8976ee7377b" providerId="ADAL" clId="{5456B05B-C390-4BDF-BD81-78E7862F912D}"/>
    <pc:docChg chg="modSld">
      <pc:chgData name="Brown Gibbs, Sumner" userId="471c58d6-e9fe-4e11-bf4a-b8976ee7377b" providerId="ADAL" clId="{5456B05B-C390-4BDF-BD81-78E7862F912D}" dt="2024-11-06T16:57:51.424" v="0" actId="22"/>
      <pc:docMkLst>
        <pc:docMk/>
      </pc:docMkLst>
      <pc:sldChg chg="addSp mod">
        <pc:chgData name="Brown Gibbs, Sumner" userId="471c58d6-e9fe-4e11-bf4a-b8976ee7377b" providerId="ADAL" clId="{5456B05B-C390-4BDF-BD81-78E7862F912D}" dt="2024-11-06T16:57:51.424" v="0" actId="22"/>
        <pc:sldMkLst>
          <pc:docMk/>
          <pc:sldMk cId="2337653014" sldId="268"/>
        </pc:sldMkLst>
        <pc:picChg chg="add">
          <ac:chgData name="Brown Gibbs, Sumner" userId="471c58d6-e9fe-4e11-bf4a-b8976ee7377b" providerId="ADAL" clId="{5456B05B-C390-4BDF-BD81-78E7862F912D}" dt="2024-11-06T16:57:51.424" v="0" actId="22"/>
          <ac:picMkLst>
            <pc:docMk/>
            <pc:sldMk cId="2337653014" sldId="268"/>
            <ac:picMk id="3" creationId="{E1096597-D321-F9AB-C41F-31B22AED786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86F50-DC67-B82E-7589-6BA805CD5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F8F693-DB0E-1B3F-9B2D-8CA9DBAAB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8EA9A-CFDE-D68B-4527-8B722442F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8BE6D-250B-1CEC-96EF-81FBB5030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712CD-F9C4-5627-8306-539D4E4D9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80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A849F-EA99-1007-E8CE-5F47951EA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5DB055-1795-C0CB-204C-4C270CDEA5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61B6F1-B613-ECB5-8266-2488756E9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25A071-FE63-A009-7180-93C4897F7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B2D35-C4FB-A15D-9A47-22E8F893D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48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1A36D1-7A5C-DF71-391C-0AA51E5059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FC56CA-1D51-7286-FEEE-EA216C764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3F62C-1562-F1EE-1D5E-913F3EC79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C66FD-DB3B-382B-8895-FAE25422D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F4155-B767-8596-352B-8AEE9940B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5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4E33-9CA9-C097-E55F-02272CA8D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9B559-680F-D270-5389-C3E81ACBA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829A0-C7BE-D868-B980-69E79F3BB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F5B7F-C1B3-3BB9-9A15-BAA45AEC8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65EFB-EA06-A5FA-40AD-5611CC90B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90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8C2D3-8900-1F1A-8F0C-4AC8FC6F4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3BBA84-7F2E-8158-FF94-6D7F758A5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7675D-7D81-C3AB-86F5-4332BE7D2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5108D-D801-CF03-5DA3-4E595CF1D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D54A3-1BC3-5ACD-A90A-7343C8024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65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E71F1-6676-FDC1-D624-187409433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85984-AFB0-9D2D-56DE-FE7AC2D8C5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92F4BB-817D-E035-D922-CCB71EC84C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776EF6-2D74-33C3-0658-0806DE8D1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F60863-D80C-CF10-BF88-A5E5A95CD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CD1157-7043-C454-78BE-993D7359C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27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84074-B06B-3FA8-3831-D79DCEBAA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E11EC4-1881-C801-2948-85E73D961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4220E6-18E4-80D8-A747-239FC46C7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38424E-CBF6-3151-EF8B-63A59B7B3E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7637BE-F78E-4D3F-5D9C-53C2543773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1088FB-0021-CA51-8FDC-B6B4258D0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1681B6-52A4-9723-17C0-D09264DF2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4232C3-2F8C-935F-42E6-8CA9118CA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06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5B2DE-1DDA-042C-C9DC-883EC8948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D78490-9064-B824-1BEE-6271D2751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BBF58C-7169-ACDA-62B1-CBC0E3722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046C64-E683-F0B5-3FCE-DFBB6EE8B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3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47DBD6-5054-4281-3F80-806F869DD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206E0D-CCDB-8794-3AF5-B3C6A35C1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A5EF7-A986-7BD1-C9E2-33E4719A5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3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952E2-1692-7D6E-28CD-9B3511D38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5BF49-59B2-9177-90C3-5721976E4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C5598-3C72-D078-14D8-8AA31B1929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24EC0-21F9-0F68-3878-6E0519AE9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87C99A-167B-4996-A5BB-0EFF85776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BF786-353E-3C13-0A89-54628FA42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434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4985B-2243-6304-5A3C-8BD8657D1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E96B30-37B6-3D9D-CA5E-FE7B6D2DB8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069EE6-6B9F-D588-B2D5-F0668D2637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44D190-9E73-D380-1ADC-954E55A53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51650F-69C7-24CE-CF02-1C87A78D1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E7E8AE-DEA0-D56C-0938-59B199FA1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61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2352A-AC77-FB06-E68F-6B22DDA04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3C7601-5A37-9A3B-78AF-E0B397683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41848-1EEE-8EAA-81E4-1D64EEBC18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031A861-72C6-40C1-A0FD-FE30FADE380B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B99FA-C05C-AF7F-D7CB-13EF050183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AC488-EF23-48D6-3C62-32FCF744B1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0A3B11-B044-4256-A480-103E14CD0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184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B06FA9-8B14-5749-14E7-88790C31B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52" y="329000"/>
            <a:ext cx="11638095" cy="6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82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2C1E0DBE-25EF-B895-0B4C-BEB088A9BCF5}"/>
              </a:ext>
            </a:extLst>
          </p:cNvPr>
          <p:cNvSpPr txBox="1"/>
          <p:nvPr/>
        </p:nvSpPr>
        <p:spPr>
          <a:xfrm>
            <a:off x="4859073" y="0"/>
            <a:ext cx="7332927" cy="685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63E50E4-7332-670A-5E70-B0E027CED9DC}"/>
              </a:ext>
            </a:extLst>
          </p:cNvPr>
          <p:cNvSpPr/>
          <p:nvPr/>
        </p:nvSpPr>
        <p:spPr>
          <a:xfrm>
            <a:off x="8613518" y="563525"/>
            <a:ext cx="34556" cy="4054899"/>
          </a:xfrm>
          <a:custGeom>
            <a:avLst/>
            <a:gdLst>
              <a:gd name="connsiteX0" fmla="*/ 6019 w 13639"/>
              <a:gd name="connsiteY0" fmla="*/ 0 h 1668780"/>
              <a:gd name="connsiteX1" fmla="*/ 13639 w 13639"/>
              <a:gd name="connsiteY1" fmla="*/ 541020 h 1668780"/>
              <a:gd name="connsiteX2" fmla="*/ 13639 w 13639"/>
              <a:gd name="connsiteY2" fmla="*/ 998220 h 1668780"/>
              <a:gd name="connsiteX3" fmla="*/ 6019 w 13639"/>
              <a:gd name="connsiteY3" fmla="*/ 1668780 h 16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39" h="1668780">
                <a:moveTo>
                  <a:pt x="6019" y="0"/>
                </a:moveTo>
                <a:cubicBezTo>
                  <a:pt x="8559" y="180340"/>
                  <a:pt x="13639" y="360662"/>
                  <a:pt x="13639" y="541020"/>
                </a:cubicBezTo>
                <a:cubicBezTo>
                  <a:pt x="13639" y="1058559"/>
                  <a:pt x="-3811" y="701562"/>
                  <a:pt x="13639" y="998220"/>
                </a:cubicBezTo>
                <a:cubicBezTo>
                  <a:pt x="-11688" y="1276817"/>
                  <a:pt x="6019" y="1053985"/>
                  <a:pt x="6019" y="166878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01E25FE-1EE7-663F-A228-485DAB2198EC}"/>
              </a:ext>
            </a:extLst>
          </p:cNvPr>
          <p:cNvSpPr/>
          <p:nvPr/>
        </p:nvSpPr>
        <p:spPr>
          <a:xfrm>
            <a:off x="8648074" y="4581393"/>
            <a:ext cx="3127650" cy="1240540"/>
          </a:xfrm>
          <a:custGeom>
            <a:avLst/>
            <a:gdLst>
              <a:gd name="connsiteX0" fmla="*/ 0 w 1234440"/>
              <a:gd name="connsiteY0" fmla="*/ 0 h 510540"/>
              <a:gd name="connsiteX1" fmla="*/ 274320 w 1234440"/>
              <a:gd name="connsiteY1" fmla="*/ 114300 h 510540"/>
              <a:gd name="connsiteX2" fmla="*/ 457200 w 1234440"/>
              <a:gd name="connsiteY2" fmla="*/ 190500 h 510540"/>
              <a:gd name="connsiteX3" fmla="*/ 571500 w 1234440"/>
              <a:gd name="connsiteY3" fmla="*/ 236220 h 510540"/>
              <a:gd name="connsiteX4" fmla="*/ 655320 w 1234440"/>
              <a:gd name="connsiteY4" fmla="*/ 266700 h 510540"/>
              <a:gd name="connsiteX5" fmla="*/ 769620 w 1234440"/>
              <a:gd name="connsiteY5" fmla="*/ 320040 h 510540"/>
              <a:gd name="connsiteX6" fmla="*/ 830580 w 1234440"/>
              <a:gd name="connsiteY6" fmla="*/ 350520 h 510540"/>
              <a:gd name="connsiteX7" fmla="*/ 883920 w 1234440"/>
              <a:gd name="connsiteY7" fmla="*/ 365760 h 510540"/>
              <a:gd name="connsiteX8" fmla="*/ 975360 w 1234440"/>
              <a:gd name="connsiteY8" fmla="*/ 396240 h 510540"/>
              <a:gd name="connsiteX9" fmla="*/ 1059180 w 1234440"/>
              <a:gd name="connsiteY9" fmla="*/ 411480 h 510540"/>
              <a:gd name="connsiteX10" fmla="*/ 1127760 w 1234440"/>
              <a:gd name="connsiteY10" fmla="*/ 426720 h 510540"/>
              <a:gd name="connsiteX11" fmla="*/ 1173480 w 1234440"/>
              <a:gd name="connsiteY11" fmla="*/ 457200 h 510540"/>
              <a:gd name="connsiteX12" fmla="*/ 1196340 w 1234440"/>
              <a:gd name="connsiteY12" fmla="*/ 480060 h 510540"/>
              <a:gd name="connsiteX13" fmla="*/ 1234440 w 1234440"/>
              <a:gd name="connsiteY13" fmla="*/ 510540 h 51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34440" h="510540">
                <a:moveTo>
                  <a:pt x="0" y="0"/>
                </a:moveTo>
                <a:lnTo>
                  <a:pt x="274320" y="114300"/>
                </a:lnTo>
                <a:lnTo>
                  <a:pt x="457200" y="190500"/>
                </a:lnTo>
                <a:cubicBezTo>
                  <a:pt x="495164" y="206075"/>
                  <a:pt x="533200" y="221489"/>
                  <a:pt x="571500" y="236220"/>
                </a:cubicBezTo>
                <a:cubicBezTo>
                  <a:pt x="599248" y="246892"/>
                  <a:pt x="628729" y="253404"/>
                  <a:pt x="655320" y="266700"/>
                </a:cubicBezTo>
                <a:cubicBezTo>
                  <a:pt x="833203" y="355642"/>
                  <a:pt x="610574" y="245818"/>
                  <a:pt x="769620" y="320040"/>
                </a:cubicBezTo>
                <a:cubicBezTo>
                  <a:pt x="790207" y="329647"/>
                  <a:pt x="809486" y="342083"/>
                  <a:pt x="830580" y="350520"/>
                </a:cubicBezTo>
                <a:cubicBezTo>
                  <a:pt x="847749" y="357388"/>
                  <a:pt x="866287" y="360192"/>
                  <a:pt x="883920" y="365760"/>
                </a:cubicBezTo>
                <a:cubicBezTo>
                  <a:pt x="914557" y="375435"/>
                  <a:pt x="944272" y="388130"/>
                  <a:pt x="975360" y="396240"/>
                </a:cubicBezTo>
                <a:cubicBezTo>
                  <a:pt x="1002838" y="403408"/>
                  <a:pt x="1031333" y="405911"/>
                  <a:pt x="1059180" y="411480"/>
                </a:cubicBezTo>
                <a:cubicBezTo>
                  <a:pt x="1082143" y="416073"/>
                  <a:pt x="1104900" y="421640"/>
                  <a:pt x="1127760" y="426720"/>
                </a:cubicBezTo>
                <a:cubicBezTo>
                  <a:pt x="1143000" y="436880"/>
                  <a:pt x="1160528" y="444248"/>
                  <a:pt x="1173480" y="457200"/>
                </a:cubicBezTo>
                <a:cubicBezTo>
                  <a:pt x="1181100" y="464820"/>
                  <a:pt x="1187374" y="474082"/>
                  <a:pt x="1196340" y="480060"/>
                </a:cubicBezTo>
                <a:cubicBezTo>
                  <a:pt x="1240507" y="509505"/>
                  <a:pt x="1200356" y="459415"/>
                  <a:pt x="1234440" y="51054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D1D96DB-DEFD-EC53-00FC-B09504EE0771}"/>
              </a:ext>
            </a:extLst>
          </p:cNvPr>
          <p:cNvSpPr/>
          <p:nvPr/>
        </p:nvSpPr>
        <p:spPr>
          <a:xfrm>
            <a:off x="5230827" y="4618424"/>
            <a:ext cx="3340069" cy="777652"/>
          </a:xfrm>
          <a:custGeom>
            <a:avLst/>
            <a:gdLst>
              <a:gd name="connsiteX0" fmla="*/ 0 w 1318279"/>
              <a:gd name="connsiteY0" fmla="*/ 320040 h 320040"/>
              <a:gd name="connsiteX1" fmla="*/ 441960 w 1318279"/>
              <a:gd name="connsiteY1" fmla="*/ 198120 h 320040"/>
              <a:gd name="connsiteX2" fmla="*/ 563880 w 1318279"/>
              <a:gd name="connsiteY2" fmla="*/ 167640 h 320040"/>
              <a:gd name="connsiteX3" fmla="*/ 693420 w 1318279"/>
              <a:gd name="connsiteY3" fmla="*/ 152400 h 320040"/>
              <a:gd name="connsiteX4" fmla="*/ 906780 w 1318279"/>
              <a:gd name="connsiteY4" fmla="*/ 99060 h 320040"/>
              <a:gd name="connsiteX5" fmla="*/ 975360 w 1318279"/>
              <a:gd name="connsiteY5" fmla="*/ 91440 h 320040"/>
              <a:gd name="connsiteX6" fmla="*/ 1051560 w 1318279"/>
              <a:gd name="connsiteY6" fmla="*/ 68580 h 320040"/>
              <a:gd name="connsiteX7" fmla="*/ 1181100 w 1318279"/>
              <a:gd name="connsiteY7" fmla="*/ 53340 h 320040"/>
              <a:gd name="connsiteX8" fmla="*/ 1203960 w 1318279"/>
              <a:gd name="connsiteY8" fmla="*/ 38100 h 320040"/>
              <a:gd name="connsiteX9" fmla="*/ 1272540 w 1318279"/>
              <a:gd name="connsiteY9" fmla="*/ 22860 h 320040"/>
              <a:gd name="connsiteX10" fmla="*/ 1318260 w 1318279"/>
              <a:gd name="connsiteY10" fmla="*/ 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8279" h="320040">
                <a:moveTo>
                  <a:pt x="0" y="320040"/>
                </a:moveTo>
                <a:cubicBezTo>
                  <a:pt x="389742" y="200952"/>
                  <a:pt x="144753" y="268511"/>
                  <a:pt x="441960" y="198120"/>
                </a:cubicBezTo>
                <a:cubicBezTo>
                  <a:pt x="482723" y="188466"/>
                  <a:pt x="522665" y="175134"/>
                  <a:pt x="563880" y="167640"/>
                </a:cubicBezTo>
                <a:cubicBezTo>
                  <a:pt x="606656" y="159862"/>
                  <a:pt x="650463" y="159112"/>
                  <a:pt x="693420" y="152400"/>
                </a:cubicBezTo>
                <a:cubicBezTo>
                  <a:pt x="923761" y="116409"/>
                  <a:pt x="697527" y="146618"/>
                  <a:pt x="906780" y="99060"/>
                </a:cubicBezTo>
                <a:cubicBezTo>
                  <a:pt x="929209" y="93963"/>
                  <a:pt x="952500" y="93980"/>
                  <a:pt x="975360" y="91440"/>
                </a:cubicBezTo>
                <a:cubicBezTo>
                  <a:pt x="1000760" y="83820"/>
                  <a:pt x="1025833" y="75012"/>
                  <a:pt x="1051560" y="68580"/>
                </a:cubicBezTo>
                <a:cubicBezTo>
                  <a:pt x="1086509" y="59843"/>
                  <a:pt x="1151702" y="56013"/>
                  <a:pt x="1181100" y="53340"/>
                </a:cubicBezTo>
                <a:cubicBezTo>
                  <a:pt x="1188720" y="48260"/>
                  <a:pt x="1195769" y="42196"/>
                  <a:pt x="1203960" y="38100"/>
                </a:cubicBezTo>
                <a:cubicBezTo>
                  <a:pt x="1225762" y="27199"/>
                  <a:pt x="1249127" y="28713"/>
                  <a:pt x="1272540" y="22860"/>
                </a:cubicBezTo>
                <a:cubicBezTo>
                  <a:pt x="1320670" y="10828"/>
                  <a:pt x="1318260" y="23050"/>
                  <a:pt x="1318260" y="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black and purple cat illustration, T-shirt Jiji Hoodie Calcifer Studio Ghibli, black cat, mammal, cat Like Mammal png">
            <a:extLst>
              <a:ext uri="{FF2B5EF4-FFF2-40B4-BE49-F238E27FC236}">
                <a16:creationId xmlns:a16="http://schemas.microsoft.com/office/drawing/2014/main" id="{D4C6F92B-9762-A3F2-1B9D-3BACC576B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48" b="96388" l="9556" r="91778">
                        <a14:foregroundMark x1="17333" y1="21259" x2="17333" y2="21259"/>
                        <a14:foregroundMark x1="21111" y1="24768" x2="21111" y2="24768"/>
                        <a14:foregroundMark x1="23111" y1="27864" x2="23111" y2="27864"/>
                        <a14:foregroundMark x1="77333" y1="56244" x2="77333" y2="56244"/>
                        <a14:foregroundMark x1="79222" y1="56656" x2="79222" y2="56656"/>
                        <a14:foregroundMark x1="56889" y1="94221" x2="56889" y2="94221"/>
                        <a14:foregroundMark x1="30333" y1="28277" x2="30333" y2="28277"/>
                        <a14:foregroundMark x1="28889" y1="27864" x2="28889" y2="27864"/>
                        <a14:foregroundMark x1="29778" y1="32508" x2="29778" y2="32508"/>
                        <a14:foregroundMark x1="36333" y1="30650" x2="36333" y2="30650"/>
                        <a14:foregroundMark x1="31333" y1="46027" x2="31333" y2="46027"/>
                        <a14:foregroundMark x1="15000" y1="43137" x2="15000" y2="43137"/>
                        <a14:foregroundMark x1="15556" y1="29412" x2="15556" y2="29412"/>
                        <a14:foregroundMark x1="39667" y1="16821" x2="39667" y2="16821"/>
                        <a14:foregroundMark x1="16778" y1="11042" x2="16778" y2="11042"/>
                        <a14:foregroundMark x1="13000" y1="11558" x2="13000" y2="11558"/>
                        <a14:foregroundMark x1="12222" y1="4025" x2="12222" y2="4025"/>
                        <a14:foregroundMark x1="37556" y1="1651" x2="37556" y2="1651"/>
                        <a14:foregroundMark x1="26222" y1="28483" x2="26222" y2="28483"/>
                        <a14:foregroundMark x1="32222" y1="29515" x2="32222" y2="29515"/>
                        <a14:foregroundMark x1="15889" y1="29721" x2="15889" y2="29721"/>
                        <a14:foregroundMark x1="12000" y1="32611" x2="12000" y2="32611"/>
                        <a14:foregroundMark x1="9556" y1="20846" x2="9556" y2="20846"/>
                        <a14:foregroundMark x1="91778" y1="38184" x2="91778" y2="38184"/>
                        <a14:foregroundMark x1="21111" y1="96388" x2="21111" y2="96388"/>
                        <a14:foregroundMark x1="17333" y1="93705" x2="17333" y2="93705"/>
                        <a14:backgroundMark x1="1667" y1="11558" x2="1667" y2="11558"/>
                        <a14:backgroundMark x1="25111" y1="4541" x2="25111" y2="4541"/>
                        <a14:backgroundMark x1="68444" y1="20537" x2="68444" y2="20537"/>
                        <a14:backgroundMark x1="46667" y1="35501" x2="46667" y2="35501"/>
                        <a14:backgroundMark x1="71556" y1="52012" x2="71556" y2="52012"/>
                        <a14:backgroundMark x1="93889" y1="82559" x2="93889" y2="825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707" y="1915157"/>
            <a:ext cx="3882800" cy="4180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46CA987-D6A9-689B-3C92-6231575D52E9}"/>
              </a:ext>
            </a:extLst>
          </p:cNvPr>
          <p:cNvSpPr/>
          <p:nvPr/>
        </p:nvSpPr>
        <p:spPr>
          <a:xfrm>
            <a:off x="5134343" y="1359692"/>
            <a:ext cx="138200" cy="4017868"/>
          </a:xfrm>
          <a:custGeom>
            <a:avLst/>
            <a:gdLst>
              <a:gd name="connsiteX0" fmla="*/ 45720 w 54546"/>
              <a:gd name="connsiteY0" fmla="*/ 1653540 h 1653540"/>
              <a:gd name="connsiteX1" fmla="*/ 53340 w 54546"/>
              <a:gd name="connsiteY1" fmla="*/ 853440 h 1653540"/>
              <a:gd name="connsiteX2" fmla="*/ 22860 w 54546"/>
              <a:gd name="connsiteY2" fmla="*/ 358140 h 1653540"/>
              <a:gd name="connsiteX3" fmla="*/ 15240 w 54546"/>
              <a:gd name="connsiteY3" fmla="*/ 251460 h 1653540"/>
              <a:gd name="connsiteX4" fmla="*/ 7620 w 54546"/>
              <a:gd name="connsiteY4" fmla="*/ 205740 h 1653540"/>
              <a:gd name="connsiteX5" fmla="*/ 0 w 54546"/>
              <a:gd name="connsiteY5" fmla="*/ 0 h 1653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546" h="1653540">
                <a:moveTo>
                  <a:pt x="45720" y="1653540"/>
                </a:moveTo>
                <a:cubicBezTo>
                  <a:pt x="48260" y="1386840"/>
                  <a:pt x="53340" y="1120152"/>
                  <a:pt x="53340" y="853440"/>
                </a:cubicBezTo>
                <a:cubicBezTo>
                  <a:pt x="53340" y="492198"/>
                  <a:pt x="63844" y="590384"/>
                  <a:pt x="22860" y="358140"/>
                </a:cubicBezTo>
                <a:cubicBezTo>
                  <a:pt x="20320" y="322580"/>
                  <a:pt x="18787" y="286934"/>
                  <a:pt x="15240" y="251460"/>
                </a:cubicBezTo>
                <a:cubicBezTo>
                  <a:pt x="13703" y="236086"/>
                  <a:pt x="8555" y="221162"/>
                  <a:pt x="7620" y="205740"/>
                </a:cubicBezTo>
                <a:cubicBezTo>
                  <a:pt x="3468" y="137239"/>
                  <a:pt x="0" y="0"/>
                  <a:pt x="0" y="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5447D6C-DC52-EEF5-FEB0-8D89D4D2873C}"/>
              </a:ext>
            </a:extLst>
          </p:cNvPr>
          <p:cNvSpPr/>
          <p:nvPr/>
        </p:nvSpPr>
        <p:spPr>
          <a:xfrm>
            <a:off x="11775725" y="1915158"/>
            <a:ext cx="57919" cy="3888260"/>
          </a:xfrm>
          <a:custGeom>
            <a:avLst/>
            <a:gdLst>
              <a:gd name="connsiteX0" fmla="*/ 0 w 22860"/>
              <a:gd name="connsiteY0" fmla="*/ 0 h 1600200"/>
              <a:gd name="connsiteX1" fmla="*/ 15240 w 22860"/>
              <a:gd name="connsiteY1" fmla="*/ 121920 h 1600200"/>
              <a:gd name="connsiteX2" fmla="*/ 22860 w 22860"/>
              <a:gd name="connsiteY2" fmla="*/ 883920 h 1600200"/>
              <a:gd name="connsiteX3" fmla="*/ 15240 w 22860"/>
              <a:gd name="connsiteY3" fmla="*/ 1249680 h 1600200"/>
              <a:gd name="connsiteX4" fmla="*/ 7620 w 22860"/>
              <a:gd name="connsiteY4" fmla="*/ 1318260 h 1600200"/>
              <a:gd name="connsiteX5" fmla="*/ 0 w 22860"/>
              <a:gd name="connsiteY5" fmla="*/ 1394460 h 1600200"/>
              <a:gd name="connsiteX6" fmla="*/ 7620 w 22860"/>
              <a:gd name="connsiteY6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" h="1600200">
                <a:moveTo>
                  <a:pt x="0" y="0"/>
                </a:moveTo>
                <a:cubicBezTo>
                  <a:pt x="9545" y="47727"/>
                  <a:pt x="14195" y="63941"/>
                  <a:pt x="15240" y="121920"/>
                </a:cubicBezTo>
                <a:cubicBezTo>
                  <a:pt x="19816" y="375891"/>
                  <a:pt x="20320" y="629920"/>
                  <a:pt x="22860" y="883920"/>
                </a:cubicBezTo>
                <a:cubicBezTo>
                  <a:pt x="20320" y="1005840"/>
                  <a:pt x="19516" y="1127809"/>
                  <a:pt x="15240" y="1249680"/>
                </a:cubicBezTo>
                <a:cubicBezTo>
                  <a:pt x="14433" y="1272667"/>
                  <a:pt x="10028" y="1295386"/>
                  <a:pt x="7620" y="1318260"/>
                </a:cubicBezTo>
                <a:cubicBezTo>
                  <a:pt x="4948" y="1343646"/>
                  <a:pt x="2540" y="1369060"/>
                  <a:pt x="0" y="1394460"/>
                </a:cubicBezTo>
                <a:cubicBezTo>
                  <a:pt x="8061" y="1579870"/>
                  <a:pt x="7620" y="1511245"/>
                  <a:pt x="7620" y="160020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926F17D-9730-E9DF-3F39-203BBFF61925}"/>
              </a:ext>
            </a:extLst>
          </p:cNvPr>
          <p:cNvSpPr/>
          <p:nvPr/>
        </p:nvSpPr>
        <p:spPr>
          <a:xfrm>
            <a:off x="5233882" y="5349787"/>
            <a:ext cx="3127650" cy="1240540"/>
          </a:xfrm>
          <a:custGeom>
            <a:avLst/>
            <a:gdLst>
              <a:gd name="connsiteX0" fmla="*/ 0 w 1234440"/>
              <a:gd name="connsiteY0" fmla="*/ 0 h 510540"/>
              <a:gd name="connsiteX1" fmla="*/ 274320 w 1234440"/>
              <a:gd name="connsiteY1" fmla="*/ 114300 h 510540"/>
              <a:gd name="connsiteX2" fmla="*/ 457200 w 1234440"/>
              <a:gd name="connsiteY2" fmla="*/ 190500 h 510540"/>
              <a:gd name="connsiteX3" fmla="*/ 571500 w 1234440"/>
              <a:gd name="connsiteY3" fmla="*/ 236220 h 510540"/>
              <a:gd name="connsiteX4" fmla="*/ 655320 w 1234440"/>
              <a:gd name="connsiteY4" fmla="*/ 266700 h 510540"/>
              <a:gd name="connsiteX5" fmla="*/ 769620 w 1234440"/>
              <a:gd name="connsiteY5" fmla="*/ 320040 h 510540"/>
              <a:gd name="connsiteX6" fmla="*/ 830580 w 1234440"/>
              <a:gd name="connsiteY6" fmla="*/ 350520 h 510540"/>
              <a:gd name="connsiteX7" fmla="*/ 883920 w 1234440"/>
              <a:gd name="connsiteY7" fmla="*/ 365760 h 510540"/>
              <a:gd name="connsiteX8" fmla="*/ 975360 w 1234440"/>
              <a:gd name="connsiteY8" fmla="*/ 396240 h 510540"/>
              <a:gd name="connsiteX9" fmla="*/ 1059180 w 1234440"/>
              <a:gd name="connsiteY9" fmla="*/ 411480 h 510540"/>
              <a:gd name="connsiteX10" fmla="*/ 1127760 w 1234440"/>
              <a:gd name="connsiteY10" fmla="*/ 426720 h 510540"/>
              <a:gd name="connsiteX11" fmla="*/ 1173480 w 1234440"/>
              <a:gd name="connsiteY11" fmla="*/ 457200 h 510540"/>
              <a:gd name="connsiteX12" fmla="*/ 1196340 w 1234440"/>
              <a:gd name="connsiteY12" fmla="*/ 480060 h 510540"/>
              <a:gd name="connsiteX13" fmla="*/ 1234440 w 1234440"/>
              <a:gd name="connsiteY13" fmla="*/ 510540 h 51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34440" h="510540">
                <a:moveTo>
                  <a:pt x="0" y="0"/>
                </a:moveTo>
                <a:lnTo>
                  <a:pt x="274320" y="114300"/>
                </a:lnTo>
                <a:lnTo>
                  <a:pt x="457200" y="190500"/>
                </a:lnTo>
                <a:cubicBezTo>
                  <a:pt x="495164" y="206075"/>
                  <a:pt x="533200" y="221489"/>
                  <a:pt x="571500" y="236220"/>
                </a:cubicBezTo>
                <a:cubicBezTo>
                  <a:pt x="599248" y="246892"/>
                  <a:pt x="628729" y="253404"/>
                  <a:pt x="655320" y="266700"/>
                </a:cubicBezTo>
                <a:cubicBezTo>
                  <a:pt x="833203" y="355642"/>
                  <a:pt x="610574" y="245818"/>
                  <a:pt x="769620" y="320040"/>
                </a:cubicBezTo>
                <a:cubicBezTo>
                  <a:pt x="790207" y="329647"/>
                  <a:pt x="809486" y="342083"/>
                  <a:pt x="830580" y="350520"/>
                </a:cubicBezTo>
                <a:cubicBezTo>
                  <a:pt x="847749" y="357388"/>
                  <a:pt x="866287" y="360192"/>
                  <a:pt x="883920" y="365760"/>
                </a:cubicBezTo>
                <a:cubicBezTo>
                  <a:pt x="914557" y="375435"/>
                  <a:pt x="944272" y="388130"/>
                  <a:pt x="975360" y="396240"/>
                </a:cubicBezTo>
                <a:cubicBezTo>
                  <a:pt x="1002838" y="403408"/>
                  <a:pt x="1031333" y="405911"/>
                  <a:pt x="1059180" y="411480"/>
                </a:cubicBezTo>
                <a:cubicBezTo>
                  <a:pt x="1082143" y="416073"/>
                  <a:pt x="1104900" y="421640"/>
                  <a:pt x="1127760" y="426720"/>
                </a:cubicBezTo>
                <a:cubicBezTo>
                  <a:pt x="1143000" y="436880"/>
                  <a:pt x="1160528" y="444248"/>
                  <a:pt x="1173480" y="457200"/>
                </a:cubicBezTo>
                <a:cubicBezTo>
                  <a:pt x="1181100" y="464820"/>
                  <a:pt x="1187374" y="474082"/>
                  <a:pt x="1196340" y="480060"/>
                </a:cubicBezTo>
                <a:cubicBezTo>
                  <a:pt x="1240507" y="509505"/>
                  <a:pt x="1200356" y="459415"/>
                  <a:pt x="1234440" y="51054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B6360EC-D4A0-6AD2-87C8-A25868442907}"/>
              </a:ext>
            </a:extLst>
          </p:cNvPr>
          <p:cNvSpPr/>
          <p:nvPr/>
        </p:nvSpPr>
        <p:spPr>
          <a:xfrm>
            <a:off x="8361533" y="5831191"/>
            <a:ext cx="3433498" cy="777652"/>
          </a:xfrm>
          <a:custGeom>
            <a:avLst/>
            <a:gdLst>
              <a:gd name="connsiteX0" fmla="*/ 0 w 1318279"/>
              <a:gd name="connsiteY0" fmla="*/ 320040 h 320040"/>
              <a:gd name="connsiteX1" fmla="*/ 441960 w 1318279"/>
              <a:gd name="connsiteY1" fmla="*/ 198120 h 320040"/>
              <a:gd name="connsiteX2" fmla="*/ 563880 w 1318279"/>
              <a:gd name="connsiteY2" fmla="*/ 167640 h 320040"/>
              <a:gd name="connsiteX3" fmla="*/ 693420 w 1318279"/>
              <a:gd name="connsiteY3" fmla="*/ 152400 h 320040"/>
              <a:gd name="connsiteX4" fmla="*/ 906780 w 1318279"/>
              <a:gd name="connsiteY4" fmla="*/ 99060 h 320040"/>
              <a:gd name="connsiteX5" fmla="*/ 975360 w 1318279"/>
              <a:gd name="connsiteY5" fmla="*/ 91440 h 320040"/>
              <a:gd name="connsiteX6" fmla="*/ 1051560 w 1318279"/>
              <a:gd name="connsiteY6" fmla="*/ 68580 h 320040"/>
              <a:gd name="connsiteX7" fmla="*/ 1181100 w 1318279"/>
              <a:gd name="connsiteY7" fmla="*/ 53340 h 320040"/>
              <a:gd name="connsiteX8" fmla="*/ 1203960 w 1318279"/>
              <a:gd name="connsiteY8" fmla="*/ 38100 h 320040"/>
              <a:gd name="connsiteX9" fmla="*/ 1272540 w 1318279"/>
              <a:gd name="connsiteY9" fmla="*/ 22860 h 320040"/>
              <a:gd name="connsiteX10" fmla="*/ 1318260 w 1318279"/>
              <a:gd name="connsiteY10" fmla="*/ 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8279" h="320040">
                <a:moveTo>
                  <a:pt x="0" y="320040"/>
                </a:moveTo>
                <a:cubicBezTo>
                  <a:pt x="389742" y="200952"/>
                  <a:pt x="144753" y="268511"/>
                  <a:pt x="441960" y="198120"/>
                </a:cubicBezTo>
                <a:cubicBezTo>
                  <a:pt x="482723" y="188466"/>
                  <a:pt x="522665" y="175134"/>
                  <a:pt x="563880" y="167640"/>
                </a:cubicBezTo>
                <a:cubicBezTo>
                  <a:pt x="606656" y="159862"/>
                  <a:pt x="650463" y="159112"/>
                  <a:pt x="693420" y="152400"/>
                </a:cubicBezTo>
                <a:cubicBezTo>
                  <a:pt x="923761" y="116409"/>
                  <a:pt x="697527" y="146618"/>
                  <a:pt x="906780" y="99060"/>
                </a:cubicBezTo>
                <a:cubicBezTo>
                  <a:pt x="929209" y="93963"/>
                  <a:pt x="952500" y="93980"/>
                  <a:pt x="975360" y="91440"/>
                </a:cubicBezTo>
                <a:cubicBezTo>
                  <a:pt x="1000760" y="83820"/>
                  <a:pt x="1025833" y="75012"/>
                  <a:pt x="1051560" y="68580"/>
                </a:cubicBezTo>
                <a:cubicBezTo>
                  <a:pt x="1086509" y="59843"/>
                  <a:pt x="1151702" y="56013"/>
                  <a:pt x="1181100" y="53340"/>
                </a:cubicBezTo>
                <a:cubicBezTo>
                  <a:pt x="1188720" y="48260"/>
                  <a:pt x="1195769" y="42196"/>
                  <a:pt x="1203960" y="38100"/>
                </a:cubicBezTo>
                <a:cubicBezTo>
                  <a:pt x="1225762" y="27199"/>
                  <a:pt x="1249127" y="28713"/>
                  <a:pt x="1272540" y="22860"/>
                </a:cubicBezTo>
                <a:cubicBezTo>
                  <a:pt x="1320670" y="10828"/>
                  <a:pt x="1318260" y="23050"/>
                  <a:pt x="1318260" y="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43BE5E7-9C9E-42BA-AAF8-4300CEF04EC6}"/>
              </a:ext>
            </a:extLst>
          </p:cNvPr>
          <p:cNvSpPr/>
          <p:nvPr/>
        </p:nvSpPr>
        <p:spPr>
          <a:xfrm>
            <a:off x="5127221" y="1424497"/>
            <a:ext cx="3127650" cy="1240540"/>
          </a:xfrm>
          <a:custGeom>
            <a:avLst/>
            <a:gdLst>
              <a:gd name="connsiteX0" fmla="*/ 0 w 1234440"/>
              <a:gd name="connsiteY0" fmla="*/ 0 h 510540"/>
              <a:gd name="connsiteX1" fmla="*/ 274320 w 1234440"/>
              <a:gd name="connsiteY1" fmla="*/ 114300 h 510540"/>
              <a:gd name="connsiteX2" fmla="*/ 457200 w 1234440"/>
              <a:gd name="connsiteY2" fmla="*/ 190500 h 510540"/>
              <a:gd name="connsiteX3" fmla="*/ 571500 w 1234440"/>
              <a:gd name="connsiteY3" fmla="*/ 236220 h 510540"/>
              <a:gd name="connsiteX4" fmla="*/ 655320 w 1234440"/>
              <a:gd name="connsiteY4" fmla="*/ 266700 h 510540"/>
              <a:gd name="connsiteX5" fmla="*/ 769620 w 1234440"/>
              <a:gd name="connsiteY5" fmla="*/ 320040 h 510540"/>
              <a:gd name="connsiteX6" fmla="*/ 830580 w 1234440"/>
              <a:gd name="connsiteY6" fmla="*/ 350520 h 510540"/>
              <a:gd name="connsiteX7" fmla="*/ 883920 w 1234440"/>
              <a:gd name="connsiteY7" fmla="*/ 365760 h 510540"/>
              <a:gd name="connsiteX8" fmla="*/ 975360 w 1234440"/>
              <a:gd name="connsiteY8" fmla="*/ 396240 h 510540"/>
              <a:gd name="connsiteX9" fmla="*/ 1059180 w 1234440"/>
              <a:gd name="connsiteY9" fmla="*/ 411480 h 510540"/>
              <a:gd name="connsiteX10" fmla="*/ 1127760 w 1234440"/>
              <a:gd name="connsiteY10" fmla="*/ 426720 h 510540"/>
              <a:gd name="connsiteX11" fmla="*/ 1173480 w 1234440"/>
              <a:gd name="connsiteY11" fmla="*/ 457200 h 510540"/>
              <a:gd name="connsiteX12" fmla="*/ 1196340 w 1234440"/>
              <a:gd name="connsiteY12" fmla="*/ 480060 h 510540"/>
              <a:gd name="connsiteX13" fmla="*/ 1234440 w 1234440"/>
              <a:gd name="connsiteY13" fmla="*/ 510540 h 51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34440" h="510540">
                <a:moveTo>
                  <a:pt x="0" y="0"/>
                </a:moveTo>
                <a:lnTo>
                  <a:pt x="274320" y="114300"/>
                </a:lnTo>
                <a:lnTo>
                  <a:pt x="457200" y="190500"/>
                </a:lnTo>
                <a:cubicBezTo>
                  <a:pt x="495164" y="206075"/>
                  <a:pt x="533200" y="221489"/>
                  <a:pt x="571500" y="236220"/>
                </a:cubicBezTo>
                <a:cubicBezTo>
                  <a:pt x="599248" y="246892"/>
                  <a:pt x="628729" y="253404"/>
                  <a:pt x="655320" y="266700"/>
                </a:cubicBezTo>
                <a:cubicBezTo>
                  <a:pt x="833203" y="355642"/>
                  <a:pt x="610574" y="245818"/>
                  <a:pt x="769620" y="320040"/>
                </a:cubicBezTo>
                <a:cubicBezTo>
                  <a:pt x="790207" y="329647"/>
                  <a:pt x="809486" y="342083"/>
                  <a:pt x="830580" y="350520"/>
                </a:cubicBezTo>
                <a:cubicBezTo>
                  <a:pt x="847749" y="357388"/>
                  <a:pt x="866287" y="360192"/>
                  <a:pt x="883920" y="365760"/>
                </a:cubicBezTo>
                <a:cubicBezTo>
                  <a:pt x="914557" y="375435"/>
                  <a:pt x="944272" y="388130"/>
                  <a:pt x="975360" y="396240"/>
                </a:cubicBezTo>
                <a:cubicBezTo>
                  <a:pt x="1002838" y="403408"/>
                  <a:pt x="1031333" y="405911"/>
                  <a:pt x="1059180" y="411480"/>
                </a:cubicBezTo>
                <a:cubicBezTo>
                  <a:pt x="1082143" y="416073"/>
                  <a:pt x="1104900" y="421640"/>
                  <a:pt x="1127760" y="426720"/>
                </a:cubicBezTo>
                <a:cubicBezTo>
                  <a:pt x="1143000" y="436880"/>
                  <a:pt x="1160528" y="444248"/>
                  <a:pt x="1173480" y="457200"/>
                </a:cubicBezTo>
                <a:cubicBezTo>
                  <a:pt x="1181100" y="464820"/>
                  <a:pt x="1187374" y="474082"/>
                  <a:pt x="1196340" y="480060"/>
                </a:cubicBezTo>
                <a:cubicBezTo>
                  <a:pt x="1240507" y="509505"/>
                  <a:pt x="1200356" y="459415"/>
                  <a:pt x="1234440" y="51054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F895CB19-CEA2-61B3-B87A-493017192188}"/>
              </a:ext>
            </a:extLst>
          </p:cNvPr>
          <p:cNvSpPr/>
          <p:nvPr/>
        </p:nvSpPr>
        <p:spPr>
          <a:xfrm>
            <a:off x="8648074" y="619071"/>
            <a:ext cx="3127650" cy="1240540"/>
          </a:xfrm>
          <a:custGeom>
            <a:avLst/>
            <a:gdLst>
              <a:gd name="connsiteX0" fmla="*/ 0 w 1234440"/>
              <a:gd name="connsiteY0" fmla="*/ 0 h 510540"/>
              <a:gd name="connsiteX1" fmla="*/ 274320 w 1234440"/>
              <a:gd name="connsiteY1" fmla="*/ 114300 h 510540"/>
              <a:gd name="connsiteX2" fmla="*/ 457200 w 1234440"/>
              <a:gd name="connsiteY2" fmla="*/ 190500 h 510540"/>
              <a:gd name="connsiteX3" fmla="*/ 571500 w 1234440"/>
              <a:gd name="connsiteY3" fmla="*/ 236220 h 510540"/>
              <a:gd name="connsiteX4" fmla="*/ 655320 w 1234440"/>
              <a:gd name="connsiteY4" fmla="*/ 266700 h 510540"/>
              <a:gd name="connsiteX5" fmla="*/ 769620 w 1234440"/>
              <a:gd name="connsiteY5" fmla="*/ 320040 h 510540"/>
              <a:gd name="connsiteX6" fmla="*/ 830580 w 1234440"/>
              <a:gd name="connsiteY6" fmla="*/ 350520 h 510540"/>
              <a:gd name="connsiteX7" fmla="*/ 883920 w 1234440"/>
              <a:gd name="connsiteY7" fmla="*/ 365760 h 510540"/>
              <a:gd name="connsiteX8" fmla="*/ 975360 w 1234440"/>
              <a:gd name="connsiteY8" fmla="*/ 396240 h 510540"/>
              <a:gd name="connsiteX9" fmla="*/ 1059180 w 1234440"/>
              <a:gd name="connsiteY9" fmla="*/ 411480 h 510540"/>
              <a:gd name="connsiteX10" fmla="*/ 1127760 w 1234440"/>
              <a:gd name="connsiteY10" fmla="*/ 426720 h 510540"/>
              <a:gd name="connsiteX11" fmla="*/ 1173480 w 1234440"/>
              <a:gd name="connsiteY11" fmla="*/ 457200 h 510540"/>
              <a:gd name="connsiteX12" fmla="*/ 1196340 w 1234440"/>
              <a:gd name="connsiteY12" fmla="*/ 480060 h 510540"/>
              <a:gd name="connsiteX13" fmla="*/ 1234440 w 1234440"/>
              <a:gd name="connsiteY13" fmla="*/ 510540 h 51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34440" h="510540">
                <a:moveTo>
                  <a:pt x="0" y="0"/>
                </a:moveTo>
                <a:lnTo>
                  <a:pt x="274320" y="114300"/>
                </a:lnTo>
                <a:lnTo>
                  <a:pt x="457200" y="190500"/>
                </a:lnTo>
                <a:cubicBezTo>
                  <a:pt x="495164" y="206075"/>
                  <a:pt x="533200" y="221489"/>
                  <a:pt x="571500" y="236220"/>
                </a:cubicBezTo>
                <a:cubicBezTo>
                  <a:pt x="599248" y="246892"/>
                  <a:pt x="628729" y="253404"/>
                  <a:pt x="655320" y="266700"/>
                </a:cubicBezTo>
                <a:cubicBezTo>
                  <a:pt x="833203" y="355642"/>
                  <a:pt x="610574" y="245818"/>
                  <a:pt x="769620" y="320040"/>
                </a:cubicBezTo>
                <a:cubicBezTo>
                  <a:pt x="790207" y="329647"/>
                  <a:pt x="809486" y="342083"/>
                  <a:pt x="830580" y="350520"/>
                </a:cubicBezTo>
                <a:cubicBezTo>
                  <a:pt x="847749" y="357388"/>
                  <a:pt x="866287" y="360192"/>
                  <a:pt x="883920" y="365760"/>
                </a:cubicBezTo>
                <a:cubicBezTo>
                  <a:pt x="914557" y="375435"/>
                  <a:pt x="944272" y="388130"/>
                  <a:pt x="975360" y="396240"/>
                </a:cubicBezTo>
                <a:cubicBezTo>
                  <a:pt x="1002838" y="403408"/>
                  <a:pt x="1031333" y="405911"/>
                  <a:pt x="1059180" y="411480"/>
                </a:cubicBezTo>
                <a:cubicBezTo>
                  <a:pt x="1082143" y="416073"/>
                  <a:pt x="1104900" y="421640"/>
                  <a:pt x="1127760" y="426720"/>
                </a:cubicBezTo>
                <a:cubicBezTo>
                  <a:pt x="1143000" y="436880"/>
                  <a:pt x="1160528" y="444248"/>
                  <a:pt x="1173480" y="457200"/>
                </a:cubicBezTo>
                <a:cubicBezTo>
                  <a:pt x="1181100" y="464820"/>
                  <a:pt x="1187374" y="474082"/>
                  <a:pt x="1196340" y="480060"/>
                </a:cubicBezTo>
                <a:cubicBezTo>
                  <a:pt x="1240507" y="509505"/>
                  <a:pt x="1200356" y="459415"/>
                  <a:pt x="1234440" y="51054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7251E50-662C-CDFD-9791-050B55E6FD95}"/>
              </a:ext>
            </a:extLst>
          </p:cNvPr>
          <p:cNvSpPr/>
          <p:nvPr/>
        </p:nvSpPr>
        <p:spPr>
          <a:xfrm>
            <a:off x="5114892" y="619071"/>
            <a:ext cx="3498626" cy="777652"/>
          </a:xfrm>
          <a:custGeom>
            <a:avLst/>
            <a:gdLst>
              <a:gd name="connsiteX0" fmla="*/ 0 w 1318279"/>
              <a:gd name="connsiteY0" fmla="*/ 320040 h 320040"/>
              <a:gd name="connsiteX1" fmla="*/ 441960 w 1318279"/>
              <a:gd name="connsiteY1" fmla="*/ 198120 h 320040"/>
              <a:gd name="connsiteX2" fmla="*/ 563880 w 1318279"/>
              <a:gd name="connsiteY2" fmla="*/ 167640 h 320040"/>
              <a:gd name="connsiteX3" fmla="*/ 693420 w 1318279"/>
              <a:gd name="connsiteY3" fmla="*/ 152400 h 320040"/>
              <a:gd name="connsiteX4" fmla="*/ 906780 w 1318279"/>
              <a:gd name="connsiteY4" fmla="*/ 99060 h 320040"/>
              <a:gd name="connsiteX5" fmla="*/ 975360 w 1318279"/>
              <a:gd name="connsiteY5" fmla="*/ 91440 h 320040"/>
              <a:gd name="connsiteX6" fmla="*/ 1051560 w 1318279"/>
              <a:gd name="connsiteY6" fmla="*/ 68580 h 320040"/>
              <a:gd name="connsiteX7" fmla="*/ 1181100 w 1318279"/>
              <a:gd name="connsiteY7" fmla="*/ 53340 h 320040"/>
              <a:gd name="connsiteX8" fmla="*/ 1203960 w 1318279"/>
              <a:gd name="connsiteY8" fmla="*/ 38100 h 320040"/>
              <a:gd name="connsiteX9" fmla="*/ 1272540 w 1318279"/>
              <a:gd name="connsiteY9" fmla="*/ 22860 h 320040"/>
              <a:gd name="connsiteX10" fmla="*/ 1318260 w 1318279"/>
              <a:gd name="connsiteY10" fmla="*/ 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8279" h="320040">
                <a:moveTo>
                  <a:pt x="0" y="320040"/>
                </a:moveTo>
                <a:cubicBezTo>
                  <a:pt x="389742" y="200952"/>
                  <a:pt x="144753" y="268511"/>
                  <a:pt x="441960" y="198120"/>
                </a:cubicBezTo>
                <a:cubicBezTo>
                  <a:pt x="482723" y="188466"/>
                  <a:pt x="522665" y="175134"/>
                  <a:pt x="563880" y="167640"/>
                </a:cubicBezTo>
                <a:cubicBezTo>
                  <a:pt x="606656" y="159862"/>
                  <a:pt x="650463" y="159112"/>
                  <a:pt x="693420" y="152400"/>
                </a:cubicBezTo>
                <a:cubicBezTo>
                  <a:pt x="923761" y="116409"/>
                  <a:pt x="697527" y="146618"/>
                  <a:pt x="906780" y="99060"/>
                </a:cubicBezTo>
                <a:cubicBezTo>
                  <a:pt x="929209" y="93963"/>
                  <a:pt x="952500" y="93980"/>
                  <a:pt x="975360" y="91440"/>
                </a:cubicBezTo>
                <a:cubicBezTo>
                  <a:pt x="1000760" y="83820"/>
                  <a:pt x="1025833" y="75012"/>
                  <a:pt x="1051560" y="68580"/>
                </a:cubicBezTo>
                <a:cubicBezTo>
                  <a:pt x="1086509" y="59843"/>
                  <a:pt x="1151702" y="56013"/>
                  <a:pt x="1181100" y="53340"/>
                </a:cubicBezTo>
                <a:cubicBezTo>
                  <a:pt x="1188720" y="48260"/>
                  <a:pt x="1195769" y="42196"/>
                  <a:pt x="1203960" y="38100"/>
                </a:cubicBezTo>
                <a:cubicBezTo>
                  <a:pt x="1225762" y="27199"/>
                  <a:pt x="1249127" y="28713"/>
                  <a:pt x="1272540" y="22860"/>
                </a:cubicBezTo>
                <a:cubicBezTo>
                  <a:pt x="1320670" y="10828"/>
                  <a:pt x="1318260" y="23050"/>
                  <a:pt x="1318260" y="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F576B6D-A698-5476-6CA2-2A40B64104F1}"/>
              </a:ext>
            </a:extLst>
          </p:cNvPr>
          <p:cNvSpPr/>
          <p:nvPr/>
        </p:nvSpPr>
        <p:spPr>
          <a:xfrm>
            <a:off x="8284305" y="1927900"/>
            <a:ext cx="3491418" cy="823343"/>
          </a:xfrm>
          <a:custGeom>
            <a:avLst/>
            <a:gdLst>
              <a:gd name="connsiteX0" fmla="*/ 0 w 1318279"/>
              <a:gd name="connsiteY0" fmla="*/ 320040 h 320040"/>
              <a:gd name="connsiteX1" fmla="*/ 441960 w 1318279"/>
              <a:gd name="connsiteY1" fmla="*/ 198120 h 320040"/>
              <a:gd name="connsiteX2" fmla="*/ 563880 w 1318279"/>
              <a:gd name="connsiteY2" fmla="*/ 167640 h 320040"/>
              <a:gd name="connsiteX3" fmla="*/ 693420 w 1318279"/>
              <a:gd name="connsiteY3" fmla="*/ 152400 h 320040"/>
              <a:gd name="connsiteX4" fmla="*/ 906780 w 1318279"/>
              <a:gd name="connsiteY4" fmla="*/ 99060 h 320040"/>
              <a:gd name="connsiteX5" fmla="*/ 975360 w 1318279"/>
              <a:gd name="connsiteY5" fmla="*/ 91440 h 320040"/>
              <a:gd name="connsiteX6" fmla="*/ 1051560 w 1318279"/>
              <a:gd name="connsiteY6" fmla="*/ 68580 h 320040"/>
              <a:gd name="connsiteX7" fmla="*/ 1181100 w 1318279"/>
              <a:gd name="connsiteY7" fmla="*/ 53340 h 320040"/>
              <a:gd name="connsiteX8" fmla="*/ 1203960 w 1318279"/>
              <a:gd name="connsiteY8" fmla="*/ 38100 h 320040"/>
              <a:gd name="connsiteX9" fmla="*/ 1272540 w 1318279"/>
              <a:gd name="connsiteY9" fmla="*/ 22860 h 320040"/>
              <a:gd name="connsiteX10" fmla="*/ 1318260 w 1318279"/>
              <a:gd name="connsiteY10" fmla="*/ 0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18279" h="320040">
                <a:moveTo>
                  <a:pt x="0" y="320040"/>
                </a:moveTo>
                <a:cubicBezTo>
                  <a:pt x="389742" y="200952"/>
                  <a:pt x="144753" y="268511"/>
                  <a:pt x="441960" y="198120"/>
                </a:cubicBezTo>
                <a:cubicBezTo>
                  <a:pt x="482723" y="188466"/>
                  <a:pt x="522665" y="175134"/>
                  <a:pt x="563880" y="167640"/>
                </a:cubicBezTo>
                <a:cubicBezTo>
                  <a:pt x="606656" y="159862"/>
                  <a:pt x="650463" y="159112"/>
                  <a:pt x="693420" y="152400"/>
                </a:cubicBezTo>
                <a:cubicBezTo>
                  <a:pt x="923761" y="116409"/>
                  <a:pt x="697527" y="146618"/>
                  <a:pt x="906780" y="99060"/>
                </a:cubicBezTo>
                <a:cubicBezTo>
                  <a:pt x="929209" y="93963"/>
                  <a:pt x="952500" y="93980"/>
                  <a:pt x="975360" y="91440"/>
                </a:cubicBezTo>
                <a:cubicBezTo>
                  <a:pt x="1000760" y="83820"/>
                  <a:pt x="1025833" y="75012"/>
                  <a:pt x="1051560" y="68580"/>
                </a:cubicBezTo>
                <a:cubicBezTo>
                  <a:pt x="1086509" y="59843"/>
                  <a:pt x="1151702" y="56013"/>
                  <a:pt x="1181100" y="53340"/>
                </a:cubicBezTo>
                <a:cubicBezTo>
                  <a:pt x="1188720" y="48260"/>
                  <a:pt x="1195769" y="42196"/>
                  <a:pt x="1203960" y="38100"/>
                </a:cubicBezTo>
                <a:cubicBezTo>
                  <a:pt x="1225762" y="27199"/>
                  <a:pt x="1249127" y="28713"/>
                  <a:pt x="1272540" y="22860"/>
                </a:cubicBezTo>
                <a:cubicBezTo>
                  <a:pt x="1320670" y="10828"/>
                  <a:pt x="1318260" y="23050"/>
                  <a:pt x="1318260" y="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83F8E4A-1080-669F-01E6-3A5B00884335}"/>
              </a:ext>
            </a:extLst>
          </p:cNvPr>
          <p:cNvSpPr/>
          <p:nvPr/>
        </p:nvSpPr>
        <p:spPr>
          <a:xfrm>
            <a:off x="8284307" y="2702068"/>
            <a:ext cx="57919" cy="3888260"/>
          </a:xfrm>
          <a:custGeom>
            <a:avLst/>
            <a:gdLst>
              <a:gd name="connsiteX0" fmla="*/ 0 w 22860"/>
              <a:gd name="connsiteY0" fmla="*/ 0 h 1600200"/>
              <a:gd name="connsiteX1" fmla="*/ 15240 w 22860"/>
              <a:gd name="connsiteY1" fmla="*/ 121920 h 1600200"/>
              <a:gd name="connsiteX2" fmla="*/ 22860 w 22860"/>
              <a:gd name="connsiteY2" fmla="*/ 883920 h 1600200"/>
              <a:gd name="connsiteX3" fmla="*/ 15240 w 22860"/>
              <a:gd name="connsiteY3" fmla="*/ 1249680 h 1600200"/>
              <a:gd name="connsiteX4" fmla="*/ 7620 w 22860"/>
              <a:gd name="connsiteY4" fmla="*/ 1318260 h 1600200"/>
              <a:gd name="connsiteX5" fmla="*/ 0 w 22860"/>
              <a:gd name="connsiteY5" fmla="*/ 1394460 h 1600200"/>
              <a:gd name="connsiteX6" fmla="*/ 7620 w 22860"/>
              <a:gd name="connsiteY6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60" h="1600200">
                <a:moveTo>
                  <a:pt x="0" y="0"/>
                </a:moveTo>
                <a:cubicBezTo>
                  <a:pt x="9545" y="47727"/>
                  <a:pt x="14195" y="63941"/>
                  <a:pt x="15240" y="121920"/>
                </a:cubicBezTo>
                <a:cubicBezTo>
                  <a:pt x="19816" y="375891"/>
                  <a:pt x="20320" y="629920"/>
                  <a:pt x="22860" y="883920"/>
                </a:cubicBezTo>
                <a:cubicBezTo>
                  <a:pt x="20320" y="1005840"/>
                  <a:pt x="19516" y="1127809"/>
                  <a:pt x="15240" y="1249680"/>
                </a:cubicBezTo>
                <a:cubicBezTo>
                  <a:pt x="14433" y="1272667"/>
                  <a:pt x="10028" y="1295386"/>
                  <a:pt x="7620" y="1318260"/>
                </a:cubicBezTo>
                <a:cubicBezTo>
                  <a:pt x="4948" y="1343646"/>
                  <a:pt x="2540" y="1369060"/>
                  <a:pt x="0" y="1394460"/>
                </a:cubicBezTo>
                <a:cubicBezTo>
                  <a:pt x="8061" y="1579870"/>
                  <a:pt x="7620" y="1511245"/>
                  <a:pt x="7620" y="1600200"/>
                </a:cubicBezTo>
              </a:path>
            </a:pathLst>
          </a:custGeom>
          <a:noFill/>
          <a:ln w="38100" cap="rnd"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C39FADD-90E6-9942-B109-6526A3E6B81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62076"/>
          <a:stretch/>
        </p:blipFill>
        <p:spPr>
          <a:xfrm>
            <a:off x="-1" y="0"/>
            <a:ext cx="4862369" cy="68580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0A7BC0D-5396-76C6-7613-C62E68824800}"/>
              </a:ext>
            </a:extLst>
          </p:cNvPr>
          <p:cNvSpPr txBox="1"/>
          <p:nvPr/>
        </p:nvSpPr>
        <p:spPr>
          <a:xfrm>
            <a:off x="252522" y="281606"/>
            <a:ext cx="4319477" cy="2247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Schrodinger’s </a:t>
            </a:r>
            <a:r>
              <a:rPr lang="en-US" sz="36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JACAT</a:t>
            </a:r>
            <a:br>
              <a:rPr lang="en-US" sz="32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sz="32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Joint Accelerator Collaboration </a:t>
            </a:r>
            <a:br>
              <a:rPr lang="en-US" sz="32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en-US" sz="32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</a:t>
            </a:r>
            <a:r>
              <a:rPr lang="en-US" sz="3200" b="1" kern="100" dirty="0">
                <a:solidFill>
                  <a:schemeClr val="bg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3200" b="1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ditor Trainee</a:t>
            </a:r>
            <a:endParaRPr lang="en-US" sz="3200" kern="100" dirty="0">
              <a:solidFill>
                <a:schemeClr val="bg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9F770D-29CD-D415-0F48-5DA896A7DEBB}"/>
              </a:ext>
            </a:extLst>
          </p:cNvPr>
          <p:cNvSpPr txBox="1"/>
          <p:nvPr/>
        </p:nvSpPr>
        <p:spPr>
          <a:xfrm>
            <a:off x="252523" y="2809722"/>
            <a:ext cx="3965834" cy="1264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 anybody knows the aeditor is in training, are they really in training?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922873-C272-6F12-32FE-D78CB3BEEB18}"/>
              </a:ext>
            </a:extLst>
          </p:cNvPr>
          <p:cNvSpPr txBox="1"/>
          <p:nvPr/>
        </p:nvSpPr>
        <p:spPr>
          <a:xfrm>
            <a:off x="252523" y="4375090"/>
            <a:ext cx="3965834" cy="1264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solidFill>
                  <a:schemeClr val="bg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Once you know the aeditor is in training, does that mean they know it all?</a:t>
            </a:r>
          </a:p>
        </p:txBody>
      </p:sp>
    </p:spTree>
    <p:extLst>
      <p:ext uri="{BB962C8B-B14F-4D97-AF65-F5344CB8AC3E}">
        <p14:creationId xmlns:p14="http://schemas.microsoft.com/office/powerpoint/2010/main" val="120508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59CE10-5A35-8F71-B360-AF29A55BF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571" y="348047"/>
            <a:ext cx="11742857" cy="61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798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096597-D321-F9AB-C41F-31B22AED7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355"/>
            <a:ext cx="12192000" cy="666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653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A4A46C2-039C-8158-8065-A6972FB131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2076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70E883-6D40-781B-87AF-A17708BED740}"/>
              </a:ext>
            </a:extLst>
          </p:cNvPr>
          <p:cNvSpPr txBox="1"/>
          <p:nvPr/>
        </p:nvSpPr>
        <p:spPr>
          <a:xfrm>
            <a:off x="698390" y="919722"/>
            <a:ext cx="10795220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600" dirty="0">
                <a:solidFill>
                  <a:srgbClr val="FFFFFF"/>
                </a:solidFill>
                <a:effectLst/>
              </a:rPr>
              <a:t>Breakouts – Putting our perspectives to work</a:t>
            </a:r>
            <a:endParaRPr lang="en-US" sz="3600" dirty="0">
              <a:solidFill>
                <a:srgbClr val="FFFFFF"/>
              </a:solidFill>
            </a:endParaRPr>
          </a:p>
          <a:p>
            <a:pPr marL="287338" indent="-28733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effectLst/>
              </a:rPr>
              <a:t>Split into groups - two tables per group - and select a group reporter</a:t>
            </a:r>
            <a:endParaRPr lang="en-US" sz="2400" dirty="0">
              <a:solidFill>
                <a:srgbClr val="FFFFFF"/>
              </a:solidFill>
            </a:endParaRPr>
          </a:p>
          <a:p>
            <a:pPr marL="287338" indent="-28733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effectLst/>
              </a:rPr>
              <a:t>1 new editor/IT person per group</a:t>
            </a:r>
          </a:p>
          <a:p>
            <a:pPr marL="287338" indent="-28733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effectLst/>
              </a:rPr>
              <a:t>Choose your adventure:</a:t>
            </a:r>
            <a:endParaRPr lang="en-US" sz="2400" dirty="0">
              <a:solidFill>
                <a:srgbClr val="FFFFFF"/>
              </a:solidFill>
            </a:endParaRPr>
          </a:p>
          <a:p>
            <a:pPr marL="862013" lvl="1" indent="-2333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effectLst/>
              </a:rPr>
              <a:t>Make a list of resources you wish you knew about the first time you edited</a:t>
            </a:r>
          </a:p>
          <a:p>
            <a:pPr marL="862013" lvl="1" indent="-2333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effectLst/>
              </a:rPr>
              <a:t>Make a list of new strategies for training for JACoW editors</a:t>
            </a:r>
            <a:endParaRPr lang="en-US" sz="2400" dirty="0">
              <a:solidFill>
                <a:srgbClr val="FFFFFF"/>
              </a:solidFill>
            </a:endParaRPr>
          </a:p>
          <a:p>
            <a:pPr marL="862013" lvl="1" indent="-2333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effectLst/>
              </a:rPr>
              <a:t>Make a list of worst practices for new JACoW editors </a:t>
            </a:r>
            <a:endParaRPr lang="en-US" sz="2400" dirty="0">
              <a:solidFill>
                <a:srgbClr val="FFFFFF"/>
              </a:solidFill>
            </a:endParaRPr>
          </a:p>
          <a:p>
            <a:pPr marL="287338" lvl="1" indent="-233363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effectLst/>
              </a:rPr>
              <a:t>Email your lists to </a:t>
            </a:r>
            <a:r>
              <a:rPr lang="en-US" sz="2400" b="1" dirty="0">
                <a:solidFill>
                  <a:srgbClr val="FFFFFF"/>
                </a:solidFill>
                <a:effectLst/>
              </a:rPr>
              <a:t>gibbsss@ornl.gov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A54AC33-1809-5DAC-DBB0-1CF81C517566}"/>
              </a:ext>
            </a:extLst>
          </p:cNvPr>
          <p:cNvSpPr/>
          <p:nvPr/>
        </p:nvSpPr>
        <p:spPr>
          <a:xfrm>
            <a:off x="9294127" y="4067033"/>
            <a:ext cx="3002507" cy="30025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black and purple cat illustration, T-shirt Jiji Hoodie Calcifer Studio Ghibli, black cat, mammal, cat Like Mammal png">
            <a:extLst>
              <a:ext uri="{FF2B5EF4-FFF2-40B4-BE49-F238E27FC236}">
                <a16:creationId xmlns:a16="http://schemas.microsoft.com/office/drawing/2014/main" id="{45C0FDA1-D4AC-3277-DC79-3513A30CF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48" b="96388" l="9556" r="91778">
                        <a14:foregroundMark x1="17333" y1="21259" x2="17333" y2="21259"/>
                        <a14:foregroundMark x1="21111" y1="24768" x2="21111" y2="24768"/>
                        <a14:foregroundMark x1="23111" y1="27864" x2="23111" y2="27864"/>
                        <a14:foregroundMark x1="77333" y1="56244" x2="77333" y2="56244"/>
                        <a14:foregroundMark x1="79222" y1="56656" x2="79222" y2="56656"/>
                        <a14:foregroundMark x1="56889" y1="94221" x2="56889" y2="94221"/>
                        <a14:foregroundMark x1="30333" y1="28277" x2="30333" y2="28277"/>
                        <a14:foregroundMark x1="28889" y1="27864" x2="28889" y2="27864"/>
                        <a14:foregroundMark x1="29778" y1="32508" x2="29778" y2="32508"/>
                        <a14:foregroundMark x1="36333" y1="30650" x2="36333" y2="30650"/>
                        <a14:foregroundMark x1="31333" y1="46027" x2="31333" y2="46027"/>
                        <a14:foregroundMark x1="15000" y1="43137" x2="15000" y2="43137"/>
                        <a14:foregroundMark x1="15556" y1="29412" x2="15556" y2="29412"/>
                        <a14:foregroundMark x1="39667" y1="16821" x2="39667" y2="16821"/>
                        <a14:foregroundMark x1="16778" y1="11042" x2="16778" y2="11042"/>
                        <a14:foregroundMark x1="13000" y1="11558" x2="13000" y2="11558"/>
                        <a14:foregroundMark x1="12222" y1="4025" x2="12222" y2="4025"/>
                        <a14:foregroundMark x1="37556" y1="1651" x2="37556" y2="1651"/>
                        <a14:foregroundMark x1="26222" y1="28483" x2="26222" y2="28483"/>
                        <a14:foregroundMark x1="32222" y1="29515" x2="32222" y2="29515"/>
                        <a14:foregroundMark x1="15889" y1="29721" x2="15889" y2="29721"/>
                        <a14:foregroundMark x1="12000" y1="32611" x2="12000" y2="32611"/>
                        <a14:foregroundMark x1="9556" y1="20846" x2="9556" y2="20846"/>
                        <a14:foregroundMark x1="91778" y1="38184" x2="91778" y2="38184"/>
                        <a14:foregroundMark x1="21111" y1="96388" x2="21111" y2="96388"/>
                        <a14:foregroundMark x1="17333" y1="93705" x2="17333" y2="93705"/>
                        <a14:backgroundMark x1="1667" y1="11558" x2="1667" y2="11558"/>
                        <a14:backgroundMark x1="25111" y1="4541" x2="25111" y2="4541"/>
                        <a14:backgroundMark x1="68444" y1="20537" x2="68444" y2="20537"/>
                        <a14:backgroundMark x1="46667" y1="35501" x2="46667" y2="35501"/>
                        <a14:backgroundMark x1="71556" y1="52012" x2="71556" y2="52012"/>
                        <a14:backgroundMark x1="93889" y1="82559" x2="93889" y2="825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102" y="4413458"/>
            <a:ext cx="2144985" cy="230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845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</TotalTime>
  <Words>119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Brown Gibbs, Sumner</dc:creator>
  <cp:lastModifiedBy>Brown Gibbs, Sumner</cp:lastModifiedBy>
  <cp:revision>2</cp:revision>
  <dcterms:created xsi:type="dcterms:W3CDTF">2024-11-05T13:22:31Z</dcterms:created>
  <dcterms:modified xsi:type="dcterms:W3CDTF">2024-11-06T16:57:54Z</dcterms:modified>
</cp:coreProperties>
</file>