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1" r:id="rId3"/>
    <p:sldId id="265" r:id="rId4"/>
    <p:sldId id="267" r:id="rId5"/>
    <p:sldId id="272" r:id="rId6"/>
    <p:sldId id="257" r:id="rId7"/>
    <p:sldId id="264" r:id="rId8"/>
    <p:sldId id="266" r:id="rId9"/>
    <p:sldId id="262" r:id="rId10"/>
    <p:sldId id="289" r:id="rId11"/>
    <p:sldId id="270" r:id="rId12"/>
    <p:sldId id="279" r:id="rId13"/>
    <p:sldId id="287" r:id="rId14"/>
    <p:sldId id="290" r:id="rId15"/>
    <p:sldId id="291" r:id="rId16"/>
    <p:sldId id="288" r:id="rId17"/>
    <p:sldId id="284" r:id="rId18"/>
    <p:sldId id="297" r:id="rId19"/>
    <p:sldId id="296" r:id="rId20"/>
    <p:sldId id="285" r:id="rId21"/>
    <p:sldId id="286" r:id="rId22"/>
    <p:sldId id="276" r:id="rId23"/>
    <p:sldId id="299" r:id="rId24"/>
    <p:sldId id="300" r:id="rId25"/>
    <p:sldId id="301" r:id="rId26"/>
    <p:sldId id="302" r:id="rId27"/>
    <p:sldId id="269" r:id="rId28"/>
    <p:sldId id="280" r:id="rId29"/>
    <p:sldId id="281" r:id="rId30"/>
    <p:sldId id="292" r:id="rId31"/>
    <p:sldId id="298" r:id="rId32"/>
    <p:sldId id="293" r:id="rId33"/>
    <p:sldId id="294" r:id="rId34"/>
    <p:sldId id="295" r:id="rId35"/>
    <p:sldId id="283" r:id="rId36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408" autoAdjust="0"/>
    <p:restoredTop sz="94660"/>
  </p:normalViewPr>
  <p:slideViewPr>
    <p:cSldViewPr snapToGrid="0">
      <p:cViewPr varScale="1">
        <p:scale>
          <a:sx n="79" d="100"/>
          <a:sy n="79" d="100"/>
        </p:scale>
        <p:origin x="5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5F3B7-768A-4C6A-B21E-D3CBFE6B4075}" type="datetimeFigureOut">
              <a:rPr lang="de-CH" smtClean="0"/>
              <a:t>03.11.2024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F5229-0336-410F-8CFE-28CEDAAD7F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3351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0B3E4-4B98-AF92-3FBF-CCECA3844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5C4043-FED0-AB81-407E-CF3453BF3E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AF67A-410A-AB21-EA5F-93FCEE4F7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D419-C432-4E26-902D-5BFC4CD35137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4CC07-B13D-EA84-751E-EBE777E57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959EF-FAD7-8769-0327-C9D56699B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6395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D1F3D-CEC3-AB7C-A920-26EF2BCE1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3E8B13-B6DA-5B95-CA85-52D64AC622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DF5D3-DB03-395F-6719-34738ADC4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378-1E6D-47D4-98EA-6339CF7CA4AF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D40B9-4282-EDF2-FE37-46B2C25BB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BBBF4-C716-7EA6-FFBD-3DD4F0A51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7012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2A8432-17F9-ED71-F419-9ED708CC12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F7341-DFFC-D3B5-795D-2D157FB817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3B599-DF92-35D0-7CC5-C2F958841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C0706-DF89-43B2-90C5-FC7545BC85B6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B8628-842A-7EFD-038C-D41B6407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B7E46-2E74-CDF2-3850-E86044A02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15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3F4A5-4564-865D-AD01-3FBE87310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53DFD-281B-438E-1630-B1537E08D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2D2C2-FABF-1185-595B-82DA5D678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9E02-4CC5-4C81-B762-CD8DD1644705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0DEFE5-4318-2C25-DF3E-B9DB23D5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C399D-14A0-06E6-FC9E-21B0CE56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110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894C1-9C1E-9EB2-C726-F08D63203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A31A2E-ABAD-FC13-EFE3-259E2DC95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276BF-869E-77C4-E8D0-BEDD366D0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845F2-AD0B-4877-99EA-9F3F52A8B2D3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418F7-D652-4969-BEE9-0C29EBE27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D5746-D070-25A8-726A-A1FDB6050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9440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89657-4E7A-925F-211C-CE0C80D1C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5A53A-F252-3928-A2E9-2DB549B97A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9C8E36-036C-70A8-0ED6-458F6D5ED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842FC-EFF2-EB1F-5BE7-ACCA70725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93C-15B3-4882-A8E7-E14ACD3FC477}" type="datetime1">
              <a:rPr lang="de-CH" smtClean="0"/>
              <a:t>03.11.2024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CDD9BA-2DEA-50E3-26D7-7B6858754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F7801-8B6A-45C5-597F-D9005F5AF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360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48221-A436-6753-6841-D16CF0C90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6EE19B-9C2D-B1E1-EEA9-1A0F7CDCE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59680-C8C0-BE6A-EF92-46533E59D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983410-7483-174C-AB3E-F1E97EF5A2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F27E5B-4E62-0F85-067A-F419A869E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E19F72-8DC8-1308-5FCE-0E3C09964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D4FC-7088-4FB5-AC9E-D86F23DBE4EB}" type="datetime1">
              <a:rPr lang="de-CH" smtClean="0"/>
              <a:t>03.11.2024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B13752-8CCE-B5DF-8E6F-ECA455AA3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E4F9EB-C793-5EE0-03E4-546058C7E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5775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A950D-634E-287B-A74E-09BEFBAE8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C804B0-FF18-8B43-71EA-154FE4639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66DD-D176-4CC6-83D1-ECEF299ED3CB}" type="datetime1">
              <a:rPr lang="de-CH" smtClean="0"/>
              <a:t>03.11.2024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58005E-4971-2D1A-A201-BFA153419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3CEFC3-0C71-B67D-5468-202C9CC7C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574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88DFA1-3EB5-9167-BFB1-04037A644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2C98B-BF57-4C17-91B3-CF7E68D6C17E}" type="datetime1">
              <a:rPr lang="de-CH" smtClean="0"/>
              <a:t>03.11.2024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A530A3-49C6-FEA5-EA62-F273AE9FD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0DCFB-2198-37AC-2A79-F977F2CAD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081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2963B-05A3-9D6E-3376-417F21489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3B8DA-3EC7-C4A8-24BE-DA79DBCBE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F5ED69-01FF-1408-83CE-EC9708310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7DB5FA-FCA9-C50F-F64C-81AD140C6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27951-191E-47F5-86EE-0256E05A55CA}" type="datetime1">
              <a:rPr lang="de-CH" smtClean="0"/>
              <a:t>03.11.2024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DAF7B2-9AE1-947E-60F3-8C1FAC28B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B761F0-28D1-5DE8-9AE3-F7A30E6B0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8783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3EB5D-18AA-768E-CB5F-699B9D033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34726-1701-D1D5-2D77-204438C85C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D70E73-E0D1-0CCE-A95C-12C375ED11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0114C-B808-01BD-F7B5-B77CF9C1A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0A86-6320-4466-8B58-243C62E039C7}" type="datetime1">
              <a:rPr lang="de-CH" smtClean="0"/>
              <a:t>03.11.2024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00C021-0F9C-5A60-17E2-74767E6F9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2E960-9213-B008-8850-DBA2A4AB8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547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7D7B72-279A-114E-4610-E79B738A5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2A221-3C91-6C89-DB14-0810879A2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FC68B-22C7-F416-F105-DE97A40B59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BD1FC-B85D-4422-8570-94624FCB867A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240F0-B663-119B-33CE-FFF58669CA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1162E-175F-D27A-4210-AF0109E6BA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F1DA-ADE7-4C8D-8315-98DD640D556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7424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ctan.org/pkg/biblate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tan.org/pkg/biber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9018A0-5DE6-4CC9-AB25-675616AF7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724400" cy="6858000"/>
            <a:chOff x="7467600" y="0"/>
            <a:chExt cx="4724400" cy="6858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AD5C302-E4AF-4B3F-818D-17AEA68E7F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D27820F-8F33-4F10-AFA0-72D2722D2F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B88B599-C539-4F18-A32A-40207EC6E2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724401" cy="6858000"/>
          </a:xfrm>
          <a:custGeom>
            <a:avLst/>
            <a:gdLst>
              <a:gd name="connsiteX0" fmla="*/ 369702 w 4724401"/>
              <a:gd name="connsiteY0" fmla="*/ 6712169 h 6858000"/>
              <a:gd name="connsiteX1" fmla="*/ 366575 w 4724401"/>
              <a:gd name="connsiteY1" fmla="*/ 6715556 h 6858000"/>
              <a:gd name="connsiteX2" fmla="*/ 371637 w 4724401"/>
              <a:gd name="connsiteY2" fmla="*/ 6713954 h 6858000"/>
              <a:gd name="connsiteX3" fmla="*/ 1019354 w 4724401"/>
              <a:gd name="connsiteY3" fmla="*/ 6315006 h 6858000"/>
              <a:gd name="connsiteX4" fmla="*/ 441046 w 4724401"/>
              <a:gd name="connsiteY4" fmla="*/ 6691153 h 6858000"/>
              <a:gd name="connsiteX5" fmla="*/ 1019354 w 4724401"/>
              <a:gd name="connsiteY5" fmla="*/ 6315006 h 6858000"/>
              <a:gd name="connsiteX6" fmla="*/ 991680 w 4724401"/>
              <a:gd name="connsiteY6" fmla="*/ 6298413 h 6858000"/>
              <a:gd name="connsiteX7" fmla="*/ 409060 w 4724401"/>
              <a:gd name="connsiteY7" fmla="*/ 6671470 h 6858000"/>
              <a:gd name="connsiteX8" fmla="*/ 991680 w 4724401"/>
              <a:gd name="connsiteY8" fmla="*/ 6298413 h 6858000"/>
              <a:gd name="connsiteX9" fmla="*/ 4724401 w 4724401"/>
              <a:gd name="connsiteY9" fmla="*/ 6289099 h 6858000"/>
              <a:gd name="connsiteX10" fmla="*/ 4724401 w 4724401"/>
              <a:gd name="connsiteY10" fmla="*/ 6407899 h 6858000"/>
              <a:gd name="connsiteX11" fmla="*/ 4689678 w 4724401"/>
              <a:gd name="connsiteY11" fmla="*/ 6440241 h 6858000"/>
              <a:gd name="connsiteX12" fmla="*/ 4477543 w 4724401"/>
              <a:gd name="connsiteY12" fmla="*/ 6674836 h 6858000"/>
              <a:gd name="connsiteX13" fmla="*/ 4329957 w 4724401"/>
              <a:gd name="connsiteY13" fmla="*/ 6858000 h 6858000"/>
              <a:gd name="connsiteX14" fmla="*/ 4218595 w 4724401"/>
              <a:gd name="connsiteY14" fmla="*/ 6858000 h 6858000"/>
              <a:gd name="connsiteX15" fmla="*/ 4368888 w 4724401"/>
              <a:gd name="connsiteY15" fmla="*/ 6668412 h 6858000"/>
              <a:gd name="connsiteX16" fmla="*/ 4563091 w 4724401"/>
              <a:gd name="connsiteY16" fmla="*/ 6442508 h 6858000"/>
              <a:gd name="connsiteX17" fmla="*/ 4660205 w 4724401"/>
              <a:gd name="connsiteY17" fmla="*/ 6345369 h 6858000"/>
              <a:gd name="connsiteX18" fmla="*/ 4724401 w 4724401"/>
              <a:gd name="connsiteY18" fmla="*/ 6198577 h 6858000"/>
              <a:gd name="connsiteX19" fmla="*/ 4724401 w 4724401"/>
              <a:gd name="connsiteY19" fmla="*/ 6238480 h 6858000"/>
              <a:gd name="connsiteX20" fmla="*/ 4689789 w 4724401"/>
              <a:gd name="connsiteY20" fmla="*/ 6268382 h 6858000"/>
              <a:gd name="connsiteX21" fmla="*/ 4418722 w 4724401"/>
              <a:gd name="connsiteY21" fmla="*/ 6570886 h 6858000"/>
              <a:gd name="connsiteX22" fmla="*/ 4214944 w 4724401"/>
              <a:gd name="connsiteY22" fmla="*/ 6858000 h 6858000"/>
              <a:gd name="connsiteX23" fmla="*/ 4177898 w 4724401"/>
              <a:gd name="connsiteY23" fmla="*/ 6858000 h 6858000"/>
              <a:gd name="connsiteX24" fmla="*/ 4391597 w 4724401"/>
              <a:gd name="connsiteY24" fmla="*/ 6556370 h 6858000"/>
              <a:gd name="connsiteX25" fmla="*/ 4668889 w 4724401"/>
              <a:gd name="connsiteY25" fmla="*/ 6246399 h 6858000"/>
              <a:gd name="connsiteX26" fmla="*/ 4724401 w 4724401"/>
              <a:gd name="connsiteY26" fmla="*/ 5924240 h 6858000"/>
              <a:gd name="connsiteX27" fmla="*/ 4724401 w 4724401"/>
              <a:gd name="connsiteY27" fmla="*/ 6044002 h 6858000"/>
              <a:gd name="connsiteX28" fmla="*/ 4695216 w 4724401"/>
              <a:gd name="connsiteY28" fmla="*/ 6071545 h 6858000"/>
              <a:gd name="connsiteX29" fmla="*/ 4317146 w 4724401"/>
              <a:gd name="connsiteY29" fmla="*/ 6587716 h 6858000"/>
              <a:gd name="connsiteX30" fmla="*/ 4171627 w 4724401"/>
              <a:gd name="connsiteY30" fmla="*/ 6858000 h 6858000"/>
              <a:gd name="connsiteX31" fmla="*/ 4081585 w 4724401"/>
              <a:gd name="connsiteY31" fmla="*/ 6858000 h 6858000"/>
              <a:gd name="connsiteX32" fmla="*/ 4238603 w 4724401"/>
              <a:gd name="connsiteY32" fmla="*/ 6559341 h 6858000"/>
              <a:gd name="connsiteX33" fmla="*/ 4620848 w 4724401"/>
              <a:gd name="connsiteY33" fmla="*/ 6021419 h 6858000"/>
              <a:gd name="connsiteX34" fmla="*/ 103333 w 4724401"/>
              <a:gd name="connsiteY34" fmla="*/ 5699602 h 6858000"/>
              <a:gd name="connsiteX35" fmla="*/ 233938 w 4724401"/>
              <a:gd name="connsiteY35" fmla="*/ 5809416 h 6858000"/>
              <a:gd name="connsiteX36" fmla="*/ 883580 w 4724401"/>
              <a:gd name="connsiteY36" fmla="*/ 6180710 h 6858000"/>
              <a:gd name="connsiteX37" fmla="*/ 487337 w 4724401"/>
              <a:gd name="connsiteY37" fmla="*/ 5950182 h 6858000"/>
              <a:gd name="connsiteX38" fmla="*/ 354051 w 4724401"/>
              <a:gd name="connsiteY38" fmla="*/ 5854912 h 6858000"/>
              <a:gd name="connsiteX39" fmla="*/ 195436 w 4724401"/>
              <a:gd name="connsiteY39" fmla="*/ 5755068 h 6858000"/>
              <a:gd name="connsiteX40" fmla="*/ 51253 w 4724401"/>
              <a:gd name="connsiteY40" fmla="*/ 5631825 h 6858000"/>
              <a:gd name="connsiteX41" fmla="*/ 211622 w 4724401"/>
              <a:gd name="connsiteY41" fmla="*/ 5728803 h 6858000"/>
              <a:gd name="connsiteX42" fmla="*/ 371652 w 4724401"/>
              <a:gd name="connsiteY42" fmla="*/ 5829062 h 6858000"/>
              <a:gd name="connsiteX43" fmla="*/ 505903 w 4724401"/>
              <a:gd name="connsiteY43" fmla="*/ 5925221 h 6858000"/>
              <a:gd name="connsiteX44" fmla="*/ 899240 w 4724401"/>
              <a:gd name="connsiteY44" fmla="*/ 6153068 h 6858000"/>
              <a:gd name="connsiteX45" fmla="*/ 988114 w 4724401"/>
              <a:gd name="connsiteY45" fmla="*/ 6174204 h 6858000"/>
              <a:gd name="connsiteX46" fmla="*/ 845971 w 4724401"/>
              <a:gd name="connsiteY46" fmla="*/ 6067177 h 6858000"/>
              <a:gd name="connsiteX47" fmla="*/ 448057 w 4724401"/>
              <a:gd name="connsiteY47" fmla="*/ 5841376 h 6858000"/>
              <a:gd name="connsiteX48" fmla="*/ 51253 w 4724401"/>
              <a:gd name="connsiteY48" fmla="*/ 5631825 h 6858000"/>
              <a:gd name="connsiteX49" fmla="*/ 2606687 w 4724401"/>
              <a:gd name="connsiteY49" fmla="*/ 5630718 h 6858000"/>
              <a:gd name="connsiteX50" fmla="*/ 2645658 w 4724401"/>
              <a:gd name="connsiteY50" fmla="*/ 6640259 h 6858000"/>
              <a:gd name="connsiteX51" fmla="*/ 2606687 w 4724401"/>
              <a:gd name="connsiteY51" fmla="*/ 5630718 h 6858000"/>
              <a:gd name="connsiteX52" fmla="*/ 3642057 w 4724401"/>
              <a:gd name="connsiteY52" fmla="*/ 5573487 h 6858000"/>
              <a:gd name="connsiteX53" fmla="*/ 3632981 w 4724401"/>
              <a:gd name="connsiteY53" fmla="*/ 5579437 h 6858000"/>
              <a:gd name="connsiteX54" fmla="*/ 3382436 w 4724401"/>
              <a:gd name="connsiteY54" fmla="*/ 5952726 h 6858000"/>
              <a:gd name="connsiteX55" fmla="*/ 3191929 w 4724401"/>
              <a:gd name="connsiteY55" fmla="*/ 6662669 h 6858000"/>
              <a:gd name="connsiteX56" fmla="*/ 3369898 w 4724401"/>
              <a:gd name="connsiteY56" fmla="*/ 6081771 h 6858000"/>
              <a:gd name="connsiteX57" fmla="*/ 3642057 w 4724401"/>
              <a:gd name="connsiteY57" fmla="*/ 5573487 h 6858000"/>
              <a:gd name="connsiteX58" fmla="*/ 2650666 w 4724401"/>
              <a:gd name="connsiteY58" fmla="*/ 5530686 h 6858000"/>
              <a:gd name="connsiteX59" fmla="*/ 2650249 w 4724401"/>
              <a:gd name="connsiteY59" fmla="*/ 5532101 h 6858000"/>
              <a:gd name="connsiteX60" fmla="*/ 2663808 w 4724401"/>
              <a:gd name="connsiteY60" fmla="*/ 6535215 h 6858000"/>
              <a:gd name="connsiteX61" fmla="*/ 2665418 w 4724401"/>
              <a:gd name="connsiteY61" fmla="*/ 6132756 h 6858000"/>
              <a:gd name="connsiteX62" fmla="*/ 2650666 w 4724401"/>
              <a:gd name="connsiteY62" fmla="*/ 5530686 h 6858000"/>
              <a:gd name="connsiteX63" fmla="*/ 2680277 w 4724401"/>
              <a:gd name="connsiteY63" fmla="*/ 5479204 h 6858000"/>
              <a:gd name="connsiteX64" fmla="*/ 2678972 w 4724401"/>
              <a:gd name="connsiteY64" fmla="*/ 5481582 h 6858000"/>
              <a:gd name="connsiteX65" fmla="*/ 2696666 w 4724401"/>
              <a:gd name="connsiteY65" fmla="*/ 6133836 h 6858000"/>
              <a:gd name="connsiteX66" fmla="*/ 2695769 w 4724401"/>
              <a:gd name="connsiteY66" fmla="*/ 6390955 h 6858000"/>
              <a:gd name="connsiteX67" fmla="*/ 2739893 w 4724401"/>
              <a:gd name="connsiteY67" fmla="*/ 6108357 h 6858000"/>
              <a:gd name="connsiteX68" fmla="*/ 2680277 w 4724401"/>
              <a:gd name="connsiteY68" fmla="*/ 5479204 h 6858000"/>
              <a:gd name="connsiteX69" fmla="*/ 1132195 w 4724401"/>
              <a:gd name="connsiteY69" fmla="*/ 5467980 h 6858000"/>
              <a:gd name="connsiteX70" fmla="*/ 1679056 w 4724401"/>
              <a:gd name="connsiteY70" fmla="*/ 5516907 h 6858000"/>
              <a:gd name="connsiteX71" fmla="*/ 2128648 w 4724401"/>
              <a:gd name="connsiteY71" fmla="*/ 5474249 h 6858000"/>
              <a:gd name="connsiteX72" fmla="*/ 1825619 w 4724401"/>
              <a:gd name="connsiteY72" fmla="*/ 5478447 h 6858000"/>
              <a:gd name="connsiteX73" fmla="*/ 1737798 w 4724401"/>
              <a:gd name="connsiteY73" fmla="*/ 5483353 h 6858000"/>
              <a:gd name="connsiteX74" fmla="*/ 1132195 w 4724401"/>
              <a:gd name="connsiteY74" fmla="*/ 5467980 h 6858000"/>
              <a:gd name="connsiteX75" fmla="*/ 1456157 w 4724401"/>
              <a:gd name="connsiteY75" fmla="*/ 5371404 h 6858000"/>
              <a:gd name="connsiteX76" fmla="*/ 1244432 w 4724401"/>
              <a:gd name="connsiteY76" fmla="*/ 5385601 h 6858000"/>
              <a:gd name="connsiteX77" fmla="*/ 973990 w 4724401"/>
              <a:gd name="connsiteY77" fmla="*/ 5424940 h 6858000"/>
              <a:gd name="connsiteX78" fmla="*/ 1103809 w 4724401"/>
              <a:gd name="connsiteY78" fmla="*/ 5433720 h 6858000"/>
              <a:gd name="connsiteX79" fmla="*/ 1123454 w 4724401"/>
              <a:gd name="connsiteY79" fmla="*/ 5435727 h 6858000"/>
              <a:gd name="connsiteX80" fmla="*/ 1737017 w 4724401"/>
              <a:gd name="connsiteY80" fmla="*/ 5452183 h 6858000"/>
              <a:gd name="connsiteX81" fmla="*/ 1824397 w 4724401"/>
              <a:gd name="connsiteY81" fmla="*/ 5447757 h 6858000"/>
              <a:gd name="connsiteX82" fmla="*/ 2070059 w 4724401"/>
              <a:gd name="connsiteY82" fmla="*/ 5441660 h 6858000"/>
              <a:gd name="connsiteX83" fmla="*/ 1456157 w 4724401"/>
              <a:gd name="connsiteY83" fmla="*/ 5371404 h 6858000"/>
              <a:gd name="connsiteX84" fmla="*/ 4724401 w 4724401"/>
              <a:gd name="connsiteY84" fmla="*/ 5202141 h 6858000"/>
              <a:gd name="connsiteX85" fmla="*/ 4724401 w 4724401"/>
              <a:gd name="connsiteY85" fmla="*/ 5319690 h 6858000"/>
              <a:gd name="connsiteX86" fmla="*/ 4690088 w 4724401"/>
              <a:gd name="connsiteY86" fmla="*/ 5349711 h 6858000"/>
              <a:gd name="connsiteX87" fmla="*/ 4463413 w 4724401"/>
              <a:gd name="connsiteY87" fmla="*/ 5615162 h 6858000"/>
              <a:gd name="connsiteX88" fmla="*/ 4358134 w 4724401"/>
              <a:gd name="connsiteY88" fmla="*/ 5742791 h 6858000"/>
              <a:gd name="connsiteX89" fmla="*/ 4376219 w 4724401"/>
              <a:gd name="connsiteY89" fmla="*/ 5729027 h 6858000"/>
              <a:gd name="connsiteX90" fmla="*/ 4582340 w 4724401"/>
              <a:gd name="connsiteY90" fmla="*/ 5561037 h 6858000"/>
              <a:gd name="connsiteX91" fmla="*/ 4694684 w 4724401"/>
              <a:gd name="connsiteY91" fmla="*/ 5447098 h 6858000"/>
              <a:gd name="connsiteX92" fmla="*/ 4724401 w 4724401"/>
              <a:gd name="connsiteY92" fmla="*/ 5415874 h 6858000"/>
              <a:gd name="connsiteX93" fmla="*/ 4724401 w 4724401"/>
              <a:gd name="connsiteY93" fmla="*/ 5461678 h 6858000"/>
              <a:gd name="connsiteX94" fmla="*/ 4718341 w 4724401"/>
              <a:gd name="connsiteY94" fmla="*/ 5468043 h 6858000"/>
              <a:gd name="connsiteX95" fmla="*/ 4604655 w 4724401"/>
              <a:gd name="connsiteY95" fmla="*/ 5583434 h 6858000"/>
              <a:gd name="connsiteX96" fmla="*/ 4565074 w 4724401"/>
              <a:gd name="connsiteY96" fmla="*/ 5618550 h 6858000"/>
              <a:gd name="connsiteX97" fmla="*/ 4682209 w 4724401"/>
              <a:gd name="connsiteY97" fmla="*/ 5532923 h 6858000"/>
              <a:gd name="connsiteX98" fmla="*/ 4724401 w 4724401"/>
              <a:gd name="connsiteY98" fmla="*/ 5499248 h 6858000"/>
              <a:gd name="connsiteX99" fmla="*/ 4724401 w 4724401"/>
              <a:gd name="connsiteY99" fmla="*/ 5608295 h 6858000"/>
              <a:gd name="connsiteX100" fmla="*/ 4713577 w 4724401"/>
              <a:gd name="connsiteY100" fmla="*/ 5616803 h 6858000"/>
              <a:gd name="connsiteX101" fmla="*/ 3989559 w 4724401"/>
              <a:gd name="connsiteY101" fmla="*/ 6145945 h 6858000"/>
              <a:gd name="connsiteX102" fmla="*/ 3939824 w 4724401"/>
              <a:gd name="connsiteY102" fmla="*/ 6066900 h 6858000"/>
              <a:gd name="connsiteX103" fmla="*/ 4584537 w 4724401"/>
              <a:gd name="connsiteY103" fmla="*/ 5324826 h 6858000"/>
              <a:gd name="connsiteX104" fmla="*/ 4682005 w 4724401"/>
              <a:gd name="connsiteY104" fmla="*/ 5231398 h 6858000"/>
              <a:gd name="connsiteX105" fmla="*/ 1903353 w 4724401"/>
              <a:gd name="connsiteY105" fmla="*/ 5044827 h 6858000"/>
              <a:gd name="connsiteX106" fmla="*/ 1936931 w 4724401"/>
              <a:gd name="connsiteY106" fmla="*/ 5093954 h 6858000"/>
              <a:gd name="connsiteX107" fmla="*/ 2195868 w 4724401"/>
              <a:gd name="connsiteY107" fmla="*/ 5396574 h 6858000"/>
              <a:gd name="connsiteX108" fmla="*/ 2088852 w 4724401"/>
              <a:gd name="connsiteY108" fmla="*/ 5166123 h 6858000"/>
              <a:gd name="connsiteX109" fmla="*/ 1958241 w 4724401"/>
              <a:gd name="connsiteY109" fmla="*/ 5067955 h 6858000"/>
              <a:gd name="connsiteX110" fmla="*/ 1903353 w 4724401"/>
              <a:gd name="connsiteY110" fmla="*/ 5044827 h 6858000"/>
              <a:gd name="connsiteX111" fmla="*/ 1979378 w 4724401"/>
              <a:gd name="connsiteY111" fmla="*/ 4769504 h 6858000"/>
              <a:gd name="connsiteX112" fmla="*/ 2882120 w 4724401"/>
              <a:gd name="connsiteY112" fmla="*/ 5064547 h 6858000"/>
              <a:gd name="connsiteX113" fmla="*/ 2793103 w 4724401"/>
              <a:gd name="connsiteY113" fmla="*/ 5039699 h 6858000"/>
              <a:gd name="connsiteX114" fmla="*/ 2770041 w 4724401"/>
              <a:gd name="connsiteY114" fmla="*/ 5033634 h 6858000"/>
              <a:gd name="connsiteX115" fmla="*/ 1979378 w 4724401"/>
              <a:gd name="connsiteY115" fmla="*/ 4769504 h 6858000"/>
              <a:gd name="connsiteX116" fmla="*/ 1927410 w 4724401"/>
              <a:gd name="connsiteY116" fmla="*/ 4716164 h 6858000"/>
              <a:gd name="connsiteX117" fmla="*/ 1959587 w 4724401"/>
              <a:gd name="connsiteY117" fmla="*/ 4728849 h 6858000"/>
              <a:gd name="connsiteX118" fmla="*/ 2777707 w 4724401"/>
              <a:gd name="connsiteY118" fmla="*/ 5003991 h 6858000"/>
              <a:gd name="connsiteX119" fmla="*/ 2800768 w 4724401"/>
              <a:gd name="connsiteY119" fmla="*/ 5010056 h 6858000"/>
              <a:gd name="connsiteX120" fmla="*/ 2879408 w 4724401"/>
              <a:gd name="connsiteY120" fmla="*/ 5031590 h 6858000"/>
              <a:gd name="connsiteX121" fmla="*/ 2862295 w 4724401"/>
              <a:gd name="connsiteY121" fmla="*/ 5022958 h 6858000"/>
              <a:gd name="connsiteX122" fmla="*/ 2813343 w 4724401"/>
              <a:gd name="connsiteY122" fmla="*/ 4998369 h 6858000"/>
              <a:gd name="connsiteX123" fmla="*/ 2646245 w 4724401"/>
              <a:gd name="connsiteY123" fmla="*/ 4930999 h 6858000"/>
              <a:gd name="connsiteX124" fmla="*/ 1999243 w 4724401"/>
              <a:gd name="connsiteY124" fmla="*/ 4730524 h 6858000"/>
              <a:gd name="connsiteX125" fmla="*/ 1979527 w 4724401"/>
              <a:gd name="connsiteY125" fmla="*/ 4726651 h 6858000"/>
              <a:gd name="connsiteX126" fmla="*/ 1997014 w 4724401"/>
              <a:gd name="connsiteY126" fmla="*/ 4698007 h 6858000"/>
              <a:gd name="connsiteX127" fmla="*/ 2005458 w 4724401"/>
              <a:gd name="connsiteY127" fmla="*/ 4699540 h 6858000"/>
              <a:gd name="connsiteX128" fmla="*/ 2657186 w 4724401"/>
              <a:gd name="connsiteY128" fmla="*/ 4901687 h 6858000"/>
              <a:gd name="connsiteX129" fmla="*/ 2826662 w 4724401"/>
              <a:gd name="connsiteY129" fmla="*/ 4970362 h 6858000"/>
              <a:gd name="connsiteX130" fmla="*/ 2876100 w 4724401"/>
              <a:gd name="connsiteY130" fmla="*/ 4995397 h 6858000"/>
              <a:gd name="connsiteX131" fmla="*/ 3042600 w 4724401"/>
              <a:gd name="connsiteY131" fmla="*/ 5059532 h 6858000"/>
              <a:gd name="connsiteX132" fmla="*/ 1997014 w 4724401"/>
              <a:gd name="connsiteY132" fmla="*/ 4698007 h 6858000"/>
              <a:gd name="connsiteX133" fmla="*/ 2305292 w 4724401"/>
              <a:gd name="connsiteY133" fmla="*/ 4219492 h 6858000"/>
              <a:gd name="connsiteX134" fmla="*/ 3360922 w 4724401"/>
              <a:gd name="connsiteY134" fmla="*/ 4529373 h 6858000"/>
              <a:gd name="connsiteX135" fmla="*/ 3492420 w 4724401"/>
              <a:gd name="connsiteY135" fmla="*/ 4510145 h 6858000"/>
              <a:gd name="connsiteX136" fmla="*/ 3364086 w 4724401"/>
              <a:gd name="connsiteY136" fmla="*/ 4480340 h 6858000"/>
              <a:gd name="connsiteX137" fmla="*/ 3225818 w 4724401"/>
              <a:gd name="connsiteY137" fmla="*/ 4411822 h 6858000"/>
              <a:gd name="connsiteX138" fmla="*/ 3129696 w 4724401"/>
              <a:gd name="connsiteY138" fmla="*/ 4360704 h 6858000"/>
              <a:gd name="connsiteX139" fmla="*/ 2814545 w 4724401"/>
              <a:gd name="connsiteY139" fmla="*/ 4282955 h 6858000"/>
              <a:gd name="connsiteX140" fmla="*/ 2305292 w 4724401"/>
              <a:gd name="connsiteY140" fmla="*/ 4219492 h 6858000"/>
              <a:gd name="connsiteX141" fmla="*/ 2626982 w 4724401"/>
              <a:gd name="connsiteY141" fmla="*/ 4206450 h 6858000"/>
              <a:gd name="connsiteX142" fmla="*/ 2490617 w 4724401"/>
              <a:gd name="connsiteY142" fmla="*/ 4206951 h 6858000"/>
              <a:gd name="connsiteX143" fmla="*/ 2819869 w 4724401"/>
              <a:gd name="connsiteY143" fmla="*/ 4252936 h 6858000"/>
              <a:gd name="connsiteX144" fmla="*/ 3143018 w 4724401"/>
              <a:gd name="connsiteY144" fmla="*/ 4332698 h 6858000"/>
              <a:gd name="connsiteX145" fmla="*/ 3241520 w 4724401"/>
              <a:gd name="connsiteY145" fmla="*/ 4385112 h 6858000"/>
              <a:gd name="connsiteX146" fmla="*/ 3374575 w 4724401"/>
              <a:gd name="connsiteY146" fmla="*/ 4451517 h 6858000"/>
              <a:gd name="connsiteX147" fmla="*/ 3505221 w 4724401"/>
              <a:gd name="connsiteY147" fmla="*/ 4480757 h 6858000"/>
              <a:gd name="connsiteX148" fmla="*/ 2626982 w 4724401"/>
              <a:gd name="connsiteY148" fmla="*/ 4206450 h 6858000"/>
              <a:gd name="connsiteX149" fmla="*/ 1310106 w 4724401"/>
              <a:gd name="connsiteY149" fmla="*/ 3943217 h 6858000"/>
              <a:gd name="connsiteX150" fmla="*/ 854994 w 4724401"/>
              <a:gd name="connsiteY150" fmla="*/ 4399136 h 6858000"/>
              <a:gd name="connsiteX151" fmla="*/ 742462 w 4724401"/>
              <a:gd name="connsiteY151" fmla="*/ 4594648 h 6858000"/>
              <a:gd name="connsiteX152" fmla="*/ 820602 w 4724401"/>
              <a:gd name="connsiteY152" fmla="*/ 4485915 h 6858000"/>
              <a:gd name="connsiteX153" fmla="*/ 878295 w 4724401"/>
              <a:gd name="connsiteY153" fmla="*/ 4403594 h 6858000"/>
              <a:gd name="connsiteX154" fmla="*/ 1240607 w 4724401"/>
              <a:gd name="connsiteY154" fmla="*/ 4010401 h 6858000"/>
              <a:gd name="connsiteX155" fmla="*/ 1423113 w 4724401"/>
              <a:gd name="connsiteY155" fmla="*/ 3874565 h 6858000"/>
              <a:gd name="connsiteX156" fmla="*/ 1260565 w 4724401"/>
              <a:gd name="connsiteY156" fmla="*/ 4031982 h 6858000"/>
              <a:gd name="connsiteX157" fmla="*/ 901900 w 4724401"/>
              <a:gd name="connsiteY157" fmla="*/ 4421236 h 6858000"/>
              <a:gd name="connsiteX158" fmla="*/ 845044 w 4724401"/>
              <a:gd name="connsiteY158" fmla="*/ 4502436 h 6858000"/>
              <a:gd name="connsiteX159" fmla="*/ 685926 w 4724401"/>
              <a:gd name="connsiteY159" fmla="*/ 4703069 h 6858000"/>
              <a:gd name="connsiteX160" fmla="*/ 684248 w 4724401"/>
              <a:gd name="connsiteY160" fmla="*/ 4706721 h 6858000"/>
              <a:gd name="connsiteX161" fmla="*/ 1423113 w 4724401"/>
              <a:gd name="connsiteY161" fmla="*/ 3874565 h 6858000"/>
              <a:gd name="connsiteX162" fmla="*/ 3316479 w 4724401"/>
              <a:gd name="connsiteY162" fmla="*/ 3872136 h 6858000"/>
              <a:gd name="connsiteX163" fmla="*/ 3546806 w 4724401"/>
              <a:gd name="connsiteY163" fmla="*/ 4356139 h 6858000"/>
              <a:gd name="connsiteX164" fmla="*/ 3364433 w 4724401"/>
              <a:gd name="connsiteY164" fmla="*/ 3953121 h 6858000"/>
              <a:gd name="connsiteX165" fmla="*/ 3291335 w 4724401"/>
              <a:gd name="connsiteY165" fmla="*/ 3767420 h 6858000"/>
              <a:gd name="connsiteX166" fmla="*/ 3390805 w 4724401"/>
              <a:gd name="connsiteY166" fmla="*/ 3937163 h 6858000"/>
              <a:gd name="connsiteX167" fmla="*/ 3579062 w 4724401"/>
              <a:gd name="connsiteY167" fmla="*/ 4359040 h 6858000"/>
              <a:gd name="connsiteX168" fmla="*/ 3467355 w 4724401"/>
              <a:gd name="connsiteY168" fmla="*/ 3988130 h 6858000"/>
              <a:gd name="connsiteX169" fmla="*/ 3310753 w 4724401"/>
              <a:gd name="connsiteY169" fmla="*/ 3787140 h 6858000"/>
              <a:gd name="connsiteX170" fmla="*/ 3291335 w 4724401"/>
              <a:gd name="connsiteY170" fmla="*/ 3767420 h 6858000"/>
              <a:gd name="connsiteX171" fmla="*/ 1635889 w 4724401"/>
              <a:gd name="connsiteY171" fmla="*/ 3709494 h 6858000"/>
              <a:gd name="connsiteX172" fmla="*/ 1634800 w 4724401"/>
              <a:gd name="connsiteY172" fmla="*/ 3731111 h 6858000"/>
              <a:gd name="connsiteX173" fmla="*/ 1635889 w 4724401"/>
              <a:gd name="connsiteY173" fmla="*/ 3709494 h 6858000"/>
              <a:gd name="connsiteX174" fmla="*/ 1510397 w 4724401"/>
              <a:gd name="connsiteY174" fmla="*/ 3684705 h 6858000"/>
              <a:gd name="connsiteX175" fmla="*/ 1146550 w 4724401"/>
              <a:gd name="connsiteY175" fmla="*/ 3802012 h 6858000"/>
              <a:gd name="connsiteX176" fmla="*/ 698834 w 4724401"/>
              <a:gd name="connsiteY176" fmla="*/ 3952272 h 6858000"/>
              <a:gd name="connsiteX177" fmla="*/ 34256 w 4724401"/>
              <a:gd name="connsiteY177" fmla="*/ 4347603 h 6858000"/>
              <a:gd name="connsiteX178" fmla="*/ 527241 w 4724401"/>
              <a:gd name="connsiteY178" fmla="*/ 4065078 h 6858000"/>
              <a:gd name="connsiteX179" fmla="*/ 1510397 w 4724401"/>
              <a:gd name="connsiteY179" fmla="*/ 3684705 h 6858000"/>
              <a:gd name="connsiteX180" fmla="*/ 1313114 w 4724401"/>
              <a:gd name="connsiteY180" fmla="*/ 3655216 h 6858000"/>
              <a:gd name="connsiteX181" fmla="*/ 1109304 w 4724401"/>
              <a:gd name="connsiteY181" fmla="*/ 3669030 h 6858000"/>
              <a:gd name="connsiteX182" fmla="*/ 8129 w 4724401"/>
              <a:gd name="connsiteY182" fmla="*/ 4330519 h 6858000"/>
              <a:gd name="connsiteX183" fmla="*/ 687572 w 4724401"/>
              <a:gd name="connsiteY183" fmla="*/ 3925629 h 6858000"/>
              <a:gd name="connsiteX184" fmla="*/ 1138365 w 4724401"/>
              <a:gd name="connsiteY184" fmla="*/ 3774515 h 6858000"/>
              <a:gd name="connsiteX185" fmla="*/ 1505579 w 4724401"/>
              <a:gd name="connsiteY185" fmla="*/ 3655526 h 6858000"/>
              <a:gd name="connsiteX186" fmla="*/ 1313114 w 4724401"/>
              <a:gd name="connsiteY186" fmla="*/ 3655216 h 6858000"/>
              <a:gd name="connsiteX187" fmla="*/ 3655073 w 4724401"/>
              <a:gd name="connsiteY187" fmla="*/ 3650884 h 6858000"/>
              <a:gd name="connsiteX188" fmla="*/ 3989938 w 4724401"/>
              <a:gd name="connsiteY188" fmla="*/ 3991685 h 6858000"/>
              <a:gd name="connsiteX189" fmla="*/ 4393907 w 4724401"/>
              <a:gd name="connsiteY189" fmla="*/ 4261258 h 6858000"/>
              <a:gd name="connsiteX190" fmla="*/ 4648051 w 4724401"/>
              <a:gd name="connsiteY190" fmla="*/ 4374051 h 6858000"/>
              <a:gd name="connsiteX191" fmla="*/ 4383389 w 4724401"/>
              <a:gd name="connsiteY191" fmla="*/ 4184369 h 6858000"/>
              <a:gd name="connsiteX192" fmla="*/ 4165508 w 4724401"/>
              <a:gd name="connsiteY192" fmla="*/ 4035196 h 6858000"/>
              <a:gd name="connsiteX193" fmla="*/ 4068162 w 4724401"/>
              <a:gd name="connsiteY193" fmla="*/ 3953394 h 6858000"/>
              <a:gd name="connsiteX194" fmla="*/ 3981416 w 4724401"/>
              <a:gd name="connsiteY194" fmla="*/ 3880482 h 6858000"/>
              <a:gd name="connsiteX195" fmla="*/ 3800147 w 4724401"/>
              <a:gd name="connsiteY195" fmla="*/ 3749872 h 6858000"/>
              <a:gd name="connsiteX196" fmla="*/ 3670252 w 4724401"/>
              <a:gd name="connsiteY196" fmla="*/ 3622798 h 6858000"/>
              <a:gd name="connsiteX197" fmla="*/ 3817258 w 4724401"/>
              <a:gd name="connsiteY197" fmla="*/ 3723577 h 6858000"/>
              <a:gd name="connsiteX198" fmla="*/ 4000461 w 4724401"/>
              <a:gd name="connsiteY198" fmla="*/ 3855966 h 6858000"/>
              <a:gd name="connsiteX199" fmla="*/ 4088180 w 4724401"/>
              <a:gd name="connsiteY199" fmla="*/ 3929774 h 6858000"/>
              <a:gd name="connsiteX200" fmla="*/ 4184555 w 4724401"/>
              <a:gd name="connsiteY200" fmla="*/ 4010683 h 6858000"/>
              <a:gd name="connsiteX201" fmla="*/ 4399563 w 4724401"/>
              <a:gd name="connsiteY201" fmla="*/ 4158106 h 6858000"/>
              <a:gd name="connsiteX202" fmla="*/ 4684469 w 4724401"/>
              <a:gd name="connsiteY202" fmla="*/ 4364680 h 6858000"/>
              <a:gd name="connsiteX203" fmla="*/ 4690271 w 4724401"/>
              <a:gd name="connsiteY203" fmla="*/ 4370034 h 6858000"/>
              <a:gd name="connsiteX204" fmla="*/ 4136093 w 4724401"/>
              <a:gd name="connsiteY204" fmla="*/ 3858466 h 6858000"/>
              <a:gd name="connsiteX205" fmla="*/ 3670252 w 4724401"/>
              <a:gd name="connsiteY205" fmla="*/ 3622798 h 6858000"/>
              <a:gd name="connsiteX206" fmla="*/ 3174829 w 4724401"/>
              <a:gd name="connsiteY206" fmla="*/ 3620110 h 6858000"/>
              <a:gd name="connsiteX207" fmla="*/ 3189263 w 4724401"/>
              <a:gd name="connsiteY207" fmla="*/ 3625726 h 6858000"/>
              <a:gd name="connsiteX208" fmla="*/ 3560912 w 4724401"/>
              <a:gd name="connsiteY208" fmla="*/ 4079863 h 6858000"/>
              <a:gd name="connsiteX209" fmla="*/ 3626636 w 4724401"/>
              <a:gd name="connsiteY209" fmla="*/ 4512230 h 6858000"/>
              <a:gd name="connsiteX210" fmla="*/ 3653088 w 4724401"/>
              <a:gd name="connsiteY210" fmla="*/ 4521417 h 6858000"/>
              <a:gd name="connsiteX211" fmla="*/ 3988128 w 4724401"/>
              <a:gd name="connsiteY211" fmla="*/ 4817267 h 6858000"/>
              <a:gd name="connsiteX212" fmla="*/ 4618309 w 4724401"/>
              <a:gd name="connsiteY212" fmla="*/ 4699202 h 6858000"/>
              <a:gd name="connsiteX213" fmla="*/ 4724401 w 4724401"/>
              <a:gd name="connsiteY213" fmla="*/ 4687606 h 6858000"/>
              <a:gd name="connsiteX214" fmla="*/ 4724401 w 4724401"/>
              <a:gd name="connsiteY214" fmla="*/ 4773345 h 6858000"/>
              <a:gd name="connsiteX215" fmla="*/ 4671155 w 4724401"/>
              <a:gd name="connsiteY215" fmla="*/ 4778608 h 6858000"/>
              <a:gd name="connsiteX216" fmla="*/ 4086300 w 4724401"/>
              <a:gd name="connsiteY216" fmla="*/ 4884599 h 6858000"/>
              <a:gd name="connsiteX217" fmla="*/ 4085485 w 4724401"/>
              <a:gd name="connsiteY217" fmla="*/ 4899070 h 6858000"/>
              <a:gd name="connsiteX218" fmla="*/ 3871915 w 4724401"/>
              <a:gd name="connsiteY218" fmla="*/ 5253645 h 6858000"/>
              <a:gd name="connsiteX219" fmla="*/ 3799374 w 4724401"/>
              <a:gd name="connsiteY219" fmla="*/ 5466127 h 6858000"/>
              <a:gd name="connsiteX220" fmla="*/ 3498850 w 4724401"/>
              <a:gd name="connsiteY220" fmla="*/ 6661888 h 6858000"/>
              <a:gd name="connsiteX221" fmla="*/ 3399216 w 4724401"/>
              <a:gd name="connsiteY221" fmla="*/ 6858000 h 6858000"/>
              <a:gd name="connsiteX222" fmla="*/ 3303688 w 4724401"/>
              <a:gd name="connsiteY222" fmla="*/ 6858000 h 6858000"/>
              <a:gd name="connsiteX223" fmla="*/ 3391774 w 4724401"/>
              <a:gd name="connsiteY223" fmla="*/ 6697181 h 6858000"/>
              <a:gd name="connsiteX224" fmla="*/ 3735540 w 4724401"/>
              <a:gd name="connsiteY224" fmla="*/ 5546923 h 6858000"/>
              <a:gd name="connsiteX225" fmla="*/ 3729438 w 4724401"/>
              <a:gd name="connsiteY225" fmla="*/ 5569058 h 6858000"/>
              <a:gd name="connsiteX226" fmla="*/ 3707782 w 4724401"/>
              <a:gd name="connsiteY226" fmla="*/ 5644908 h 6858000"/>
              <a:gd name="connsiteX227" fmla="*/ 3583827 w 4724401"/>
              <a:gd name="connsiteY227" fmla="*/ 6039215 h 6858000"/>
              <a:gd name="connsiteX228" fmla="*/ 3547861 w 4724401"/>
              <a:gd name="connsiteY228" fmla="*/ 6129609 h 6858000"/>
              <a:gd name="connsiteX229" fmla="*/ 3490905 w 4724401"/>
              <a:gd name="connsiteY229" fmla="*/ 6277660 h 6858000"/>
              <a:gd name="connsiteX230" fmla="*/ 3455859 w 4724401"/>
              <a:gd name="connsiteY230" fmla="*/ 6391301 h 6858000"/>
              <a:gd name="connsiteX231" fmla="*/ 3429112 w 4724401"/>
              <a:gd name="connsiteY231" fmla="*/ 6479469 h 6858000"/>
              <a:gd name="connsiteX232" fmla="*/ 3304862 w 4724401"/>
              <a:gd name="connsiteY232" fmla="*/ 6796476 h 6858000"/>
              <a:gd name="connsiteX233" fmla="*/ 3276071 w 4724401"/>
              <a:gd name="connsiteY233" fmla="*/ 6858000 h 6858000"/>
              <a:gd name="connsiteX234" fmla="*/ 3240805 w 4724401"/>
              <a:gd name="connsiteY234" fmla="*/ 6858000 h 6858000"/>
              <a:gd name="connsiteX235" fmla="*/ 3275917 w 4724401"/>
              <a:gd name="connsiteY235" fmla="*/ 6783192 h 6858000"/>
              <a:gd name="connsiteX236" fmla="*/ 3399358 w 4724401"/>
              <a:gd name="connsiteY236" fmla="*/ 6469011 h 6858000"/>
              <a:gd name="connsiteX237" fmla="*/ 3425650 w 4724401"/>
              <a:gd name="connsiteY237" fmla="*/ 6381333 h 6858000"/>
              <a:gd name="connsiteX238" fmla="*/ 3460661 w 4724401"/>
              <a:gd name="connsiteY238" fmla="*/ 6266763 h 6858000"/>
              <a:gd name="connsiteX239" fmla="*/ 3518021 w 4724401"/>
              <a:gd name="connsiteY239" fmla="*/ 6117298 h 6858000"/>
              <a:gd name="connsiteX240" fmla="*/ 3554035 w 4724401"/>
              <a:gd name="connsiteY240" fmla="*/ 6027832 h 6858000"/>
              <a:gd name="connsiteX241" fmla="*/ 3677174 w 4724401"/>
              <a:gd name="connsiteY241" fmla="*/ 5636351 h 6858000"/>
              <a:gd name="connsiteX242" fmla="*/ 3698819 w 4724401"/>
              <a:gd name="connsiteY242" fmla="*/ 5560503 h 6858000"/>
              <a:gd name="connsiteX243" fmla="*/ 3702094 w 4724401"/>
              <a:gd name="connsiteY243" fmla="*/ 5549194 h 6858000"/>
              <a:gd name="connsiteX244" fmla="*/ 3398355 w 4724401"/>
              <a:gd name="connsiteY244" fmla="*/ 6094603 h 6858000"/>
              <a:gd name="connsiteX245" fmla="*/ 3193941 w 4724401"/>
              <a:gd name="connsiteY245" fmla="*/ 6798775 h 6858000"/>
              <a:gd name="connsiteX246" fmla="*/ 3184140 w 4724401"/>
              <a:gd name="connsiteY246" fmla="*/ 6858000 h 6858000"/>
              <a:gd name="connsiteX247" fmla="*/ 3099978 w 4724401"/>
              <a:gd name="connsiteY247" fmla="*/ 6858000 h 6858000"/>
              <a:gd name="connsiteX248" fmla="*/ 3101556 w 4724401"/>
              <a:gd name="connsiteY248" fmla="*/ 6843337 h 6858000"/>
              <a:gd name="connsiteX249" fmla="*/ 3370162 w 4724401"/>
              <a:gd name="connsiteY249" fmla="*/ 5785550 h 6858000"/>
              <a:gd name="connsiteX250" fmla="*/ 3746477 w 4724401"/>
              <a:gd name="connsiteY250" fmla="*/ 5377889 h 6858000"/>
              <a:gd name="connsiteX251" fmla="*/ 3863399 w 4724401"/>
              <a:gd name="connsiteY251" fmla="*/ 5087257 h 6858000"/>
              <a:gd name="connsiteX252" fmla="*/ 3968712 w 4724401"/>
              <a:gd name="connsiteY252" fmla="*/ 4913989 h 6858000"/>
              <a:gd name="connsiteX253" fmla="*/ 2792390 w 4724401"/>
              <a:gd name="connsiteY253" fmla="*/ 5382974 h 6858000"/>
              <a:gd name="connsiteX254" fmla="*/ 2714982 w 4724401"/>
              <a:gd name="connsiteY254" fmla="*/ 5427051 h 6858000"/>
              <a:gd name="connsiteX255" fmla="*/ 2813361 w 4724401"/>
              <a:gd name="connsiteY255" fmla="*/ 6023912 h 6858000"/>
              <a:gd name="connsiteX256" fmla="*/ 2688430 w 4724401"/>
              <a:gd name="connsiteY256" fmla="*/ 6801564 h 6858000"/>
              <a:gd name="connsiteX257" fmla="*/ 2629626 w 4724401"/>
              <a:gd name="connsiteY257" fmla="*/ 6763394 h 6858000"/>
              <a:gd name="connsiteX258" fmla="*/ 2565328 w 4724401"/>
              <a:gd name="connsiteY258" fmla="*/ 5516399 h 6858000"/>
              <a:gd name="connsiteX259" fmla="*/ 1922999 w 4724401"/>
              <a:gd name="connsiteY259" fmla="*/ 5980343 h 6858000"/>
              <a:gd name="connsiteX260" fmla="*/ 1950261 w 4724401"/>
              <a:gd name="connsiteY260" fmla="*/ 6405858 h 6858000"/>
              <a:gd name="connsiteX261" fmla="*/ 2365554 w 4724401"/>
              <a:gd name="connsiteY261" fmla="*/ 6759107 h 6858000"/>
              <a:gd name="connsiteX262" fmla="*/ 2424142 w 4724401"/>
              <a:gd name="connsiteY262" fmla="*/ 6858000 h 6858000"/>
              <a:gd name="connsiteX263" fmla="*/ 2395994 w 4724401"/>
              <a:gd name="connsiteY263" fmla="*/ 6858000 h 6858000"/>
              <a:gd name="connsiteX264" fmla="*/ 2392863 w 4724401"/>
              <a:gd name="connsiteY264" fmla="*/ 6852964 h 6858000"/>
              <a:gd name="connsiteX265" fmla="*/ 2017589 w 4724401"/>
              <a:gd name="connsiteY265" fmla="*/ 6493982 h 6858000"/>
              <a:gd name="connsiteX266" fmla="*/ 2147336 w 4724401"/>
              <a:gd name="connsiteY266" fmla="*/ 6594052 h 6858000"/>
              <a:gd name="connsiteX267" fmla="*/ 2207047 w 4724401"/>
              <a:gd name="connsiteY267" fmla="*/ 6654540 h 6858000"/>
              <a:gd name="connsiteX268" fmla="*/ 2299106 w 4724401"/>
              <a:gd name="connsiteY268" fmla="*/ 6778931 h 6858000"/>
              <a:gd name="connsiteX269" fmla="*/ 2314430 w 4724401"/>
              <a:gd name="connsiteY269" fmla="*/ 6801144 h 6858000"/>
              <a:gd name="connsiteX270" fmla="*/ 2352406 w 4724401"/>
              <a:gd name="connsiteY270" fmla="*/ 6858000 h 6858000"/>
              <a:gd name="connsiteX271" fmla="*/ 2314492 w 4724401"/>
              <a:gd name="connsiteY271" fmla="*/ 6858000 h 6858000"/>
              <a:gd name="connsiteX272" fmla="*/ 2288095 w 4724401"/>
              <a:gd name="connsiteY272" fmla="*/ 6818030 h 6858000"/>
              <a:gd name="connsiteX273" fmla="*/ 2272768 w 4724401"/>
              <a:gd name="connsiteY273" fmla="*/ 6795822 h 6858000"/>
              <a:gd name="connsiteX274" fmla="*/ 2182715 w 4724401"/>
              <a:gd name="connsiteY274" fmla="*/ 6675071 h 6858000"/>
              <a:gd name="connsiteX275" fmla="*/ 2032061 w 4724401"/>
              <a:gd name="connsiteY275" fmla="*/ 6541380 h 6858000"/>
              <a:gd name="connsiteX276" fmla="*/ 2257220 w 4724401"/>
              <a:gd name="connsiteY276" fmla="*/ 6826257 h 6858000"/>
              <a:gd name="connsiteX277" fmla="*/ 2281324 w 4724401"/>
              <a:gd name="connsiteY277" fmla="*/ 6858000 h 6858000"/>
              <a:gd name="connsiteX278" fmla="*/ 2242860 w 4724401"/>
              <a:gd name="connsiteY278" fmla="*/ 6858000 h 6858000"/>
              <a:gd name="connsiteX279" fmla="*/ 2232818 w 4724401"/>
              <a:gd name="connsiteY279" fmla="*/ 6844926 h 6858000"/>
              <a:gd name="connsiteX280" fmla="*/ 1990172 w 4724401"/>
              <a:gd name="connsiteY280" fmla="*/ 6542121 h 6858000"/>
              <a:gd name="connsiteX281" fmla="*/ 2124090 w 4724401"/>
              <a:gd name="connsiteY281" fmla="*/ 6761017 h 6858000"/>
              <a:gd name="connsiteX282" fmla="*/ 2200380 w 4724401"/>
              <a:gd name="connsiteY282" fmla="*/ 6858000 h 6858000"/>
              <a:gd name="connsiteX283" fmla="*/ 2147507 w 4724401"/>
              <a:gd name="connsiteY283" fmla="*/ 6858000 h 6858000"/>
              <a:gd name="connsiteX284" fmla="*/ 2070668 w 4724401"/>
              <a:gd name="connsiteY284" fmla="*/ 6761520 h 6858000"/>
              <a:gd name="connsiteX285" fmla="*/ 1975142 w 4724401"/>
              <a:gd name="connsiteY285" fmla="*/ 6585570 h 6858000"/>
              <a:gd name="connsiteX286" fmla="*/ 2050035 w 4724401"/>
              <a:gd name="connsiteY286" fmla="*/ 6813345 h 6858000"/>
              <a:gd name="connsiteX287" fmla="*/ 2063025 w 4724401"/>
              <a:gd name="connsiteY287" fmla="*/ 6858000 h 6858000"/>
              <a:gd name="connsiteX288" fmla="*/ 2021675 w 4724401"/>
              <a:gd name="connsiteY288" fmla="*/ 6858000 h 6858000"/>
              <a:gd name="connsiteX289" fmla="*/ 2019308 w 4724401"/>
              <a:gd name="connsiteY289" fmla="*/ 6847118 h 6858000"/>
              <a:gd name="connsiteX290" fmla="*/ 1938835 w 4724401"/>
              <a:gd name="connsiteY290" fmla="*/ 6551160 h 6858000"/>
              <a:gd name="connsiteX291" fmla="*/ 1953230 w 4724401"/>
              <a:gd name="connsiteY291" fmla="*/ 6759699 h 6858000"/>
              <a:gd name="connsiteX292" fmla="*/ 1956763 w 4724401"/>
              <a:gd name="connsiteY292" fmla="*/ 6778191 h 6858000"/>
              <a:gd name="connsiteX293" fmla="*/ 1967925 w 4724401"/>
              <a:gd name="connsiteY293" fmla="*/ 6858000 h 6858000"/>
              <a:gd name="connsiteX294" fmla="*/ 1936622 w 4724401"/>
              <a:gd name="connsiteY294" fmla="*/ 6858000 h 6858000"/>
              <a:gd name="connsiteX295" fmla="*/ 1926261 w 4724401"/>
              <a:gd name="connsiteY295" fmla="*/ 6784064 h 6858000"/>
              <a:gd name="connsiteX296" fmla="*/ 1922724 w 4724401"/>
              <a:gd name="connsiteY296" fmla="*/ 6765577 h 6858000"/>
              <a:gd name="connsiteX297" fmla="*/ 1904650 w 4724401"/>
              <a:gd name="connsiteY297" fmla="*/ 6639616 h 6858000"/>
              <a:gd name="connsiteX298" fmla="*/ 1885273 w 4724401"/>
              <a:gd name="connsiteY298" fmla="*/ 6858000 h 6858000"/>
              <a:gd name="connsiteX299" fmla="*/ 1854363 w 4724401"/>
              <a:gd name="connsiteY299" fmla="*/ 6858000 h 6858000"/>
              <a:gd name="connsiteX300" fmla="*/ 1880391 w 4724401"/>
              <a:gd name="connsiteY300" fmla="*/ 6603796 h 6858000"/>
              <a:gd name="connsiteX301" fmla="*/ 1818273 w 4724401"/>
              <a:gd name="connsiteY301" fmla="*/ 6715729 h 6858000"/>
              <a:gd name="connsiteX302" fmla="*/ 1794691 w 4724401"/>
              <a:gd name="connsiteY302" fmla="*/ 6843239 h 6858000"/>
              <a:gd name="connsiteX303" fmla="*/ 1794914 w 4724401"/>
              <a:gd name="connsiteY303" fmla="*/ 6858000 h 6858000"/>
              <a:gd name="connsiteX304" fmla="*/ 1746128 w 4724401"/>
              <a:gd name="connsiteY304" fmla="*/ 6858000 h 6858000"/>
              <a:gd name="connsiteX305" fmla="*/ 1753934 w 4724401"/>
              <a:gd name="connsiteY305" fmla="*/ 6724796 h 6858000"/>
              <a:gd name="connsiteX306" fmla="*/ 1792053 w 4724401"/>
              <a:gd name="connsiteY306" fmla="*/ 6572396 h 6858000"/>
              <a:gd name="connsiteX307" fmla="*/ 1862248 w 4724401"/>
              <a:gd name="connsiteY307" fmla="*/ 6266397 h 6858000"/>
              <a:gd name="connsiteX308" fmla="*/ 1862250 w 4724401"/>
              <a:gd name="connsiteY308" fmla="*/ 6033531 h 6858000"/>
              <a:gd name="connsiteX309" fmla="*/ 1211999 w 4724401"/>
              <a:gd name="connsiteY309" fmla="*/ 6683610 h 6858000"/>
              <a:gd name="connsiteX310" fmla="*/ 1213266 w 4724401"/>
              <a:gd name="connsiteY310" fmla="*/ 6691947 h 6858000"/>
              <a:gd name="connsiteX311" fmla="*/ 1203370 w 4724401"/>
              <a:gd name="connsiteY311" fmla="*/ 6850676 h 6858000"/>
              <a:gd name="connsiteX312" fmla="*/ 1203671 w 4724401"/>
              <a:gd name="connsiteY312" fmla="*/ 6858000 h 6858000"/>
              <a:gd name="connsiteX313" fmla="*/ 1143180 w 4724401"/>
              <a:gd name="connsiteY313" fmla="*/ 6858000 h 6858000"/>
              <a:gd name="connsiteX314" fmla="*/ 1142176 w 4724401"/>
              <a:gd name="connsiteY314" fmla="*/ 6766045 h 6858000"/>
              <a:gd name="connsiteX315" fmla="*/ 1067484 w 4724401"/>
              <a:gd name="connsiteY315" fmla="*/ 6858000 h 6858000"/>
              <a:gd name="connsiteX316" fmla="*/ 953928 w 4724401"/>
              <a:gd name="connsiteY316" fmla="*/ 6858000 h 6858000"/>
              <a:gd name="connsiteX317" fmla="*/ 959715 w 4724401"/>
              <a:gd name="connsiteY317" fmla="*/ 6850185 h 6858000"/>
              <a:gd name="connsiteX318" fmla="*/ 1483788 w 4724401"/>
              <a:gd name="connsiteY318" fmla="*/ 6259174 h 6858000"/>
              <a:gd name="connsiteX319" fmla="*/ 1100671 w 4724401"/>
              <a:gd name="connsiteY319" fmla="*/ 6252137 h 6858000"/>
              <a:gd name="connsiteX320" fmla="*/ 1090144 w 4724401"/>
              <a:gd name="connsiteY320" fmla="*/ 6256748 h 6858000"/>
              <a:gd name="connsiteX321" fmla="*/ 1095872 w 4724401"/>
              <a:gd name="connsiteY321" fmla="*/ 6271892 h 6858000"/>
              <a:gd name="connsiteX322" fmla="*/ 262785 w 4724401"/>
              <a:gd name="connsiteY322" fmla="*/ 6845450 h 6858000"/>
              <a:gd name="connsiteX323" fmla="*/ 209968 w 4724401"/>
              <a:gd name="connsiteY323" fmla="*/ 6770713 h 6858000"/>
              <a:gd name="connsiteX324" fmla="*/ 873460 w 4724401"/>
              <a:gd name="connsiteY324" fmla="*/ 6253768 h 6858000"/>
              <a:gd name="connsiteX325" fmla="*/ 192686 w 4724401"/>
              <a:gd name="connsiteY325" fmla="*/ 5849257 h 6858000"/>
              <a:gd name="connsiteX326" fmla="*/ 4696 w 4724401"/>
              <a:gd name="connsiteY326" fmla="*/ 5697668 h 6858000"/>
              <a:gd name="connsiteX327" fmla="*/ 0 w 4724401"/>
              <a:gd name="connsiteY327" fmla="*/ 5689984 h 6858000"/>
              <a:gd name="connsiteX328" fmla="*/ 0 w 4724401"/>
              <a:gd name="connsiteY328" fmla="*/ 5513472 h 6858000"/>
              <a:gd name="connsiteX329" fmla="*/ 174101 w 4724401"/>
              <a:gd name="connsiteY329" fmla="*/ 5620277 h 6858000"/>
              <a:gd name="connsiteX330" fmla="*/ 891800 w 4724401"/>
              <a:gd name="connsiteY330" fmla="*/ 6036935 h 6858000"/>
              <a:gd name="connsiteX331" fmla="*/ 1072219 w 4724401"/>
              <a:gd name="connsiteY331" fmla="*/ 6169443 h 6858000"/>
              <a:gd name="connsiteX332" fmla="*/ 1074117 w 4724401"/>
              <a:gd name="connsiteY332" fmla="*/ 6170301 h 6858000"/>
              <a:gd name="connsiteX333" fmla="*/ 1083114 w 4724401"/>
              <a:gd name="connsiteY333" fmla="*/ 6174131 h 6858000"/>
              <a:gd name="connsiteX334" fmla="*/ 1543010 w 4724401"/>
              <a:gd name="connsiteY334" fmla="*/ 6191140 h 6858000"/>
              <a:gd name="connsiteX335" fmla="*/ 1551080 w 4724401"/>
              <a:gd name="connsiteY335" fmla="*/ 6195006 h 6858000"/>
              <a:gd name="connsiteX336" fmla="*/ 2345443 w 4724401"/>
              <a:gd name="connsiteY336" fmla="*/ 5549882 h 6858000"/>
              <a:gd name="connsiteX337" fmla="*/ 1721499 w 4724401"/>
              <a:gd name="connsiteY337" fmla="*/ 5599969 h 6858000"/>
              <a:gd name="connsiteX338" fmla="*/ 767716 w 4724401"/>
              <a:gd name="connsiteY338" fmla="*/ 5472768 h 6858000"/>
              <a:gd name="connsiteX339" fmla="*/ 722147 w 4724401"/>
              <a:gd name="connsiteY339" fmla="*/ 5393091 h 6858000"/>
              <a:gd name="connsiteX340" fmla="*/ 1485552 w 4724401"/>
              <a:gd name="connsiteY340" fmla="*/ 5313202 h 6858000"/>
              <a:gd name="connsiteX341" fmla="*/ 2143004 w 4724401"/>
              <a:gd name="connsiteY341" fmla="*/ 5402420 h 6858000"/>
              <a:gd name="connsiteX342" fmla="*/ 1933391 w 4724401"/>
              <a:gd name="connsiteY342" fmla="*/ 5156971 h 6858000"/>
              <a:gd name="connsiteX343" fmla="*/ 1827118 w 4724401"/>
              <a:gd name="connsiteY343" fmla="*/ 4968410 h 6858000"/>
              <a:gd name="connsiteX344" fmla="*/ 1837349 w 4724401"/>
              <a:gd name="connsiteY344" fmla="*/ 4956357 h 6858000"/>
              <a:gd name="connsiteX345" fmla="*/ 2162835 w 4724401"/>
              <a:gd name="connsiteY345" fmla="*/ 5187853 h 6858000"/>
              <a:gd name="connsiteX346" fmla="*/ 2257167 w 4724401"/>
              <a:gd name="connsiteY346" fmla="*/ 5462123 h 6858000"/>
              <a:gd name="connsiteX347" fmla="*/ 2261598 w 4724401"/>
              <a:gd name="connsiteY347" fmla="*/ 5467998 h 6858000"/>
              <a:gd name="connsiteX348" fmla="*/ 2437177 w 4724401"/>
              <a:gd name="connsiteY348" fmla="*/ 5479608 h 6858000"/>
              <a:gd name="connsiteX349" fmla="*/ 2445247 w 4724401"/>
              <a:gd name="connsiteY349" fmla="*/ 5483476 h 6858000"/>
              <a:gd name="connsiteX350" fmla="*/ 2743626 w 4724401"/>
              <a:gd name="connsiteY350" fmla="*/ 5304819 h 6858000"/>
              <a:gd name="connsiteX351" fmla="*/ 3048102 w 4724401"/>
              <a:gd name="connsiteY351" fmla="*/ 5150595 h 6858000"/>
              <a:gd name="connsiteX352" fmla="*/ 1799414 w 4724401"/>
              <a:gd name="connsiteY352" fmla="*/ 4694732 h 6858000"/>
              <a:gd name="connsiteX353" fmla="*/ 1771735 w 4724401"/>
              <a:gd name="connsiteY353" fmla="*/ 4619929 h 6858000"/>
              <a:gd name="connsiteX354" fmla="*/ 3104273 w 4724401"/>
              <a:gd name="connsiteY354" fmla="*/ 5076159 h 6858000"/>
              <a:gd name="connsiteX355" fmla="*/ 3113245 w 4724401"/>
              <a:gd name="connsiteY355" fmla="*/ 5090705 h 6858000"/>
              <a:gd name="connsiteX356" fmla="*/ 3126294 w 4724401"/>
              <a:gd name="connsiteY356" fmla="*/ 5114400 h 6858000"/>
              <a:gd name="connsiteX357" fmla="*/ 3937433 w 4724401"/>
              <a:gd name="connsiteY357" fmla="*/ 4830473 h 6858000"/>
              <a:gd name="connsiteX358" fmla="*/ 3590475 w 4724401"/>
              <a:gd name="connsiteY358" fmla="*/ 4597974 h 6858000"/>
              <a:gd name="connsiteX359" fmla="*/ 3100264 w 4724401"/>
              <a:gd name="connsiteY359" fmla="*/ 4579845 h 6858000"/>
              <a:gd name="connsiteX360" fmla="*/ 2183576 w 4724401"/>
              <a:gd name="connsiteY360" fmla="*/ 4227150 h 6858000"/>
              <a:gd name="connsiteX361" fmla="*/ 2151029 w 4724401"/>
              <a:gd name="connsiteY361" fmla="*/ 4146947 h 6858000"/>
              <a:gd name="connsiteX362" fmla="*/ 3563434 w 4724401"/>
              <a:gd name="connsiteY362" fmla="*/ 4469115 h 6858000"/>
              <a:gd name="connsiteX363" fmla="*/ 3177952 w 4724401"/>
              <a:gd name="connsiteY363" fmla="*/ 3657386 h 6858000"/>
              <a:gd name="connsiteX364" fmla="*/ 3174829 w 4724401"/>
              <a:gd name="connsiteY364" fmla="*/ 3620110 h 6858000"/>
              <a:gd name="connsiteX365" fmla="*/ 3429186 w 4724401"/>
              <a:gd name="connsiteY365" fmla="*/ 3458784 h 6858000"/>
              <a:gd name="connsiteX366" fmla="*/ 3446761 w 4724401"/>
              <a:gd name="connsiteY366" fmla="*/ 3461278 h 6858000"/>
              <a:gd name="connsiteX367" fmla="*/ 4419733 w 4724401"/>
              <a:gd name="connsiteY367" fmla="*/ 3963555 h 6858000"/>
              <a:gd name="connsiteX368" fmla="*/ 4659448 w 4724401"/>
              <a:gd name="connsiteY368" fmla="*/ 4172746 h 6858000"/>
              <a:gd name="connsiteX369" fmla="*/ 4724401 w 4724401"/>
              <a:gd name="connsiteY369" fmla="*/ 4275524 h 6858000"/>
              <a:gd name="connsiteX370" fmla="*/ 4724401 w 4724401"/>
              <a:gd name="connsiteY370" fmla="*/ 4519331 h 6858000"/>
              <a:gd name="connsiteX371" fmla="*/ 4695727 w 4724401"/>
              <a:gd name="connsiteY371" fmla="*/ 4489837 h 6858000"/>
              <a:gd name="connsiteX372" fmla="*/ 4036318 w 4724401"/>
              <a:gd name="connsiteY372" fmla="*/ 4147013 h 6858000"/>
              <a:gd name="connsiteX373" fmla="*/ 3432098 w 4724401"/>
              <a:gd name="connsiteY373" fmla="*/ 3537312 h 6858000"/>
              <a:gd name="connsiteX374" fmla="*/ 3429186 w 4724401"/>
              <a:gd name="connsiteY374" fmla="*/ 3458784 h 6858000"/>
              <a:gd name="connsiteX375" fmla="*/ 4287835 w 4724401"/>
              <a:gd name="connsiteY375" fmla="*/ 3252276 h 6858000"/>
              <a:gd name="connsiteX376" fmla="*/ 4305321 w 4724401"/>
              <a:gd name="connsiteY376" fmla="*/ 3256953 h 6858000"/>
              <a:gd name="connsiteX377" fmla="*/ 4633631 w 4724401"/>
              <a:gd name="connsiteY377" fmla="*/ 3503706 h 6858000"/>
              <a:gd name="connsiteX378" fmla="*/ 4724401 w 4724401"/>
              <a:gd name="connsiteY378" fmla="*/ 3579225 h 6858000"/>
              <a:gd name="connsiteX379" fmla="*/ 4724401 w 4724401"/>
              <a:gd name="connsiteY379" fmla="*/ 3637622 h 6858000"/>
              <a:gd name="connsiteX380" fmla="*/ 4594837 w 4724401"/>
              <a:gd name="connsiteY380" fmla="*/ 3532274 h 6858000"/>
              <a:gd name="connsiteX381" fmla="*/ 4441737 w 4724401"/>
              <a:gd name="connsiteY381" fmla="*/ 3399734 h 6858000"/>
              <a:gd name="connsiteX382" fmla="*/ 4431236 w 4724401"/>
              <a:gd name="connsiteY382" fmla="*/ 3400954 h 6858000"/>
              <a:gd name="connsiteX383" fmla="*/ 4557150 w 4724401"/>
              <a:gd name="connsiteY383" fmla="*/ 3510023 h 6858000"/>
              <a:gd name="connsiteX384" fmla="*/ 4709959 w 4724401"/>
              <a:gd name="connsiteY384" fmla="*/ 3658245 h 6858000"/>
              <a:gd name="connsiteX385" fmla="*/ 4724401 w 4724401"/>
              <a:gd name="connsiteY385" fmla="*/ 3673072 h 6858000"/>
              <a:gd name="connsiteX386" fmla="*/ 4724401 w 4724401"/>
              <a:gd name="connsiteY386" fmla="*/ 3718516 h 6858000"/>
              <a:gd name="connsiteX387" fmla="*/ 4642986 w 4724401"/>
              <a:gd name="connsiteY387" fmla="*/ 3635718 h 6858000"/>
              <a:gd name="connsiteX388" fmla="*/ 4440129 w 4724401"/>
              <a:gd name="connsiteY388" fmla="*/ 3448571 h 6858000"/>
              <a:gd name="connsiteX389" fmla="*/ 4700658 w 4724401"/>
              <a:gd name="connsiteY389" fmla="*/ 3767518 h 6858000"/>
              <a:gd name="connsiteX390" fmla="*/ 4724401 w 4724401"/>
              <a:gd name="connsiteY390" fmla="*/ 3790032 h 6858000"/>
              <a:gd name="connsiteX391" fmla="*/ 4724401 w 4724401"/>
              <a:gd name="connsiteY391" fmla="*/ 3871856 h 6858000"/>
              <a:gd name="connsiteX392" fmla="*/ 4649232 w 4724401"/>
              <a:gd name="connsiteY392" fmla="*/ 3785028 h 6858000"/>
              <a:gd name="connsiteX393" fmla="*/ 4294126 w 4724401"/>
              <a:gd name="connsiteY393" fmla="*/ 3303048 h 6858000"/>
              <a:gd name="connsiteX394" fmla="*/ 4287835 w 4724401"/>
              <a:gd name="connsiteY394" fmla="*/ 3252276 h 6858000"/>
              <a:gd name="connsiteX395" fmla="*/ 1318687 w 4724401"/>
              <a:gd name="connsiteY395" fmla="*/ 3113840 h 6858000"/>
              <a:gd name="connsiteX396" fmla="*/ 1066793 w 4724401"/>
              <a:gd name="connsiteY396" fmla="*/ 3212171 h 6858000"/>
              <a:gd name="connsiteX397" fmla="*/ 993319 w 4724401"/>
              <a:gd name="connsiteY397" fmla="*/ 3247648 h 6858000"/>
              <a:gd name="connsiteX398" fmla="*/ 853081 w 4724401"/>
              <a:gd name="connsiteY398" fmla="*/ 3312410 h 6858000"/>
              <a:gd name="connsiteX399" fmla="*/ 805957 w 4724401"/>
              <a:gd name="connsiteY399" fmla="*/ 3330443 h 6858000"/>
              <a:gd name="connsiteX400" fmla="*/ 1318687 w 4724401"/>
              <a:gd name="connsiteY400" fmla="*/ 3113840 h 6858000"/>
              <a:gd name="connsiteX401" fmla="*/ 1238695 w 4724401"/>
              <a:gd name="connsiteY401" fmla="*/ 3076820 h 6858000"/>
              <a:gd name="connsiteX402" fmla="*/ 716371 w 4724401"/>
              <a:gd name="connsiteY402" fmla="*/ 3293249 h 6858000"/>
              <a:gd name="connsiteX403" fmla="*/ 579522 w 4724401"/>
              <a:gd name="connsiteY403" fmla="*/ 3371759 h 6858000"/>
              <a:gd name="connsiteX404" fmla="*/ 600288 w 4724401"/>
              <a:gd name="connsiteY404" fmla="*/ 3365555 h 6858000"/>
              <a:gd name="connsiteX405" fmla="*/ 840692 w 4724401"/>
              <a:gd name="connsiteY405" fmla="*/ 3284921 h 6858000"/>
              <a:gd name="connsiteX406" fmla="*/ 979248 w 4724401"/>
              <a:gd name="connsiteY406" fmla="*/ 3221003 h 6858000"/>
              <a:gd name="connsiteX407" fmla="*/ 1053282 w 4724401"/>
              <a:gd name="connsiteY407" fmla="*/ 3185247 h 6858000"/>
              <a:gd name="connsiteX408" fmla="*/ 1320603 w 4724401"/>
              <a:gd name="connsiteY408" fmla="*/ 3081281 h 6858000"/>
              <a:gd name="connsiteX409" fmla="*/ 1238695 w 4724401"/>
              <a:gd name="connsiteY409" fmla="*/ 3076820 h 6858000"/>
              <a:gd name="connsiteX410" fmla="*/ 2399523 w 4724401"/>
              <a:gd name="connsiteY410" fmla="*/ 1428234 h 6858000"/>
              <a:gd name="connsiteX411" fmla="*/ 2224982 w 4724401"/>
              <a:gd name="connsiteY411" fmla="*/ 1826201 h 6858000"/>
              <a:gd name="connsiteX412" fmla="*/ 2096099 w 4724401"/>
              <a:gd name="connsiteY412" fmla="*/ 2345900 h 6858000"/>
              <a:gd name="connsiteX413" fmla="*/ 2283317 w 4724401"/>
              <a:gd name="connsiteY413" fmla="*/ 1796925 h 6858000"/>
              <a:gd name="connsiteX414" fmla="*/ 2448558 w 4724401"/>
              <a:gd name="connsiteY414" fmla="*/ 1373435 h 6858000"/>
              <a:gd name="connsiteX415" fmla="*/ 2312521 w 4724401"/>
              <a:gd name="connsiteY415" fmla="*/ 1806140 h 6858000"/>
              <a:gd name="connsiteX416" fmla="*/ 2127533 w 4724401"/>
              <a:gd name="connsiteY416" fmla="*/ 2348380 h 6858000"/>
              <a:gd name="connsiteX417" fmla="*/ 2358080 w 4724401"/>
              <a:gd name="connsiteY417" fmla="*/ 1866134 h 6858000"/>
              <a:gd name="connsiteX418" fmla="*/ 2407436 w 4724401"/>
              <a:gd name="connsiteY418" fmla="*/ 1651070 h 6858000"/>
              <a:gd name="connsiteX419" fmla="*/ 2448558 w 4724401"/>
              <a:gd name="connsiteY419" fmla="*/ 1373435 h 6858000"/>
              <a:gd name="connsiteX420" fmla="*/ 278707 w 4724401"/>
              <a:gd name="connsiteY420" fmla="*/ 1352270 h 6858000"/>
              <a:gd name="connsiteX421" fmla="*/ 321570 w 4724401"/>
              <a:gd name="connsiteY421" fmla="*/ 1861610 h 6858000"/>
              <a:gd name="connsiteX422" fmla="*/ 294281 w 4724401"/>
              <a:gd name="connsiteY422" fmla="*/ 1440658 h 6858000"/>
              <a:gd name="connsiteX423" fmla="*/ 1423821 w 4724401"/>
              <a:gd name="connsiteY423" fmla="*/ 1351958 h 6858000"/>
              <a:gd name="connsiteX424" fmla="*/ 1638521 w 4724401"/>
              <a:gd name="connsiteY424" fmla="*/ 1908470 h 6858000"/>
              <a:gd name="connsiteX425" fmla="*/ 1754199 w 4724401"/>
              <a:gd name="connsiteY425" fmla="*/ 2149284 h 6858000"/>
              <a:gd name="connsiteX426" fmla="*/ 1908359 w 4724401"/>
              <a:gd name="connsiteY426" fmla="*/ 2364988 h 6858000"/>
              <a:gd name="connsiteX427" fmla="*/ 1647661 w 4724401"/>
              <a:gd name="connsiteY427" fmla="*/ 1825945 h 6858000"/>
              <a:gd name="connsiteX428" fmla="*/ 1423821 w 4724401"/>
              <a:gd name="connsiteY428" fmla="*/ 1351958 h 6858000"/>
              <a:gd name="connsiteX429" fmla="*/ 1431890 w 4724401"/>
              <a:gd name="connsiteY429" fmla="*/ 1306475 h 6858000"/>
              <a:gd name="connsiteX430" fmla="*/ 1507597 w 4724401"/>
              <a:gd name="connsiteY430" fmla="*/ 1446132 h 6858000"/>
              <a:gd name="connsiteX431" fmla="*/ 1674586 w 4724401"/>
              <a:gd name="connsiteY431" fmla="*/ 1813832 h 6858000"/>
              <a:gd name="connsiteX432" fmla="*/ 1815950 w 4724401"/>
              <a:gd name="connsiteY432" fmla="*/ 2128564 h 6858000"/>
              <a:gd name="connsiteX433" fmla="*/ 1984242 w 4724401"/>
              <a:gd name="connsiteY433" fmla="*/ 2430829 h 6858000"/>
              <a:gd name="connsiteX434" fmla="*/ 2014023 w 4724401"/>
              <a:gd name="connsiteY434" fmla="*/ 2450995 h 6858000"/>
              <a:gd name="connsiteX435" fmla="*/ 1747337 w 4724401"/>
              <a:gd name="connsiteY435" fmla="*/ 1855264 h 6858000"/>
              <a:gd name="connsiteX436" fmla="*/ 1533749 w 4724401"/>
              <a:gd name="connsiteY436" fmla="*/ 1478656 h 6858000"/>
              <a:gd name="connsiteX437" fmla="*/ 1431890 w 4724401"/>
              <a:gd name="connsiteY437" fmla="*/ 1306475 h 6858000"/>
              <a:gd name="connsiteX438" fmla="*/ 655236 w 4724401"/>
              <a:gd name="connsiteY438" fmla="*/ 1268632 h 6858000"/>
              <a:gd name="connsiteX439" fmla="*/ 839521 w 4724401"/>
              <a:gd name="connsiteY439" fmla="*/ 1685315 h 6858000"/>
              <a:gd name="connsiteX440" fmla="*/ 1109416 w 4724401"/>
              <a:gd name="connsiteY440" fmla="*/ 2061663 h 6858000"/>
              <a:gd name="connsiteX441" fmla="*/ 1298300 w 4724401"/>
              <a:gd name="connsiteY441" fmla="*/ 2247742 h 6858000"/>
              <a:gd name="connsiteX442" fmla="*/ 1125871 w 4724401"/>
              <a:gd name="connsiteY442" fmla="*/ 1989513 h 6858000"/>
              <a:gd name="connsiteX443" fmla="*/ 981574 w 4724401"/>
              <a:gd name="connsiteY443" fmla="*/ 1783157 h 6858000"/>
              <a:gd name="connsiteX444" fmla="*/ 922198 w 4724401"/>
              <a:gd name="connsiteY444" fmla="*/ 1677437 h 6858000"/>
              <a:gd name="connsiteX445" fmla="*/ 869293 w 4724401"/>
              <a:gd name="connsiteY445" fmla="*/ 1583214 h 6858000"/>
              <a:gd name="connsiteX446" fmla="*/ 751431 w 4724401"/>
              <a:gd name="connsiteY446" fmla="*/ 1405731 h 6858000"/>
              <a:gd name="connsiteX447" fmla="*/ 291466 w 4724401"/>
              <a:gd name="connsiteY447" fmla="*/ 1250369 h 6858000"/>
              <a:gd name="connsiteX448" fmla="*/ 323180 w 4724401"/>
              <a:gd name="connsiteY448" fmla="*/ 1435283 h 6858000"/>
              <a:gd name="connsiteX449" fmla="*/ 349381 w 4724401"/>
              <a:gd name="connsiteY449" fmla="*/ 1875041 h 6858000"/>
              <a:gd name="connsiteX450" fmla="*/ 374363 w 4724401"/>
              <a:gd name="connsiteY450" fmla="*/ 1506494 h 6858000"/>
              <a:gd name="connsiteX451" fmla="*/ 302168 w 4724401"/>
              <a:gd name="connsiteY451" fmla="*/ 1274495 h 6858000"/>
              <a:gd name="connsiteX452" fmla="*/ 291466 w 4724401"/>
              <a:gd name="connsiteY452" fmla="*/ 1250369 h 6858000"/>
              <a:gd name="connsiteX453" fmla="*/ 678222 w 4724401"/>
              <a:gd name="connsiteY453" fmla="*/ 1248670 h 6858000"/>
              <a:gd name="connsiteX454" fmla="*/ 775536 w 4724401"/>
              <a:gd name="connsiteY454" fmla="*/ 1388015 h 6858000"/>
              <a:gd name="connsiteX455" fmla="*/ 894529 w 4724401"/>
              <a:gd name="connsiteY455" fmla="*/ 1567739 h 6858000"/>
              <a:gd name="connsiteX456" fmla="*/ 948000 w 4724401"/>
              <a:gd name="connsiteY456" fmla="*/ 1663088 h 6858000"/>
              <a:gd name="connsiteX457" fmla="*/ 1006812 w 4724401"/>
              <a:gd name="connsiteY457" fmla="*/ 1767683 h 6858000"/>
              <a:gd name="connsiteX458" fmla="*/ 1149133 w 4724401"/>
              <a:gd name="connsiteY458" fmla="*/ 1971513 h 6858000"/>
              <a:gd name="connsiteX459" fmla="*/ 1333952 w 4724401"/>
              <a:gd name="connsiteY459" fmla="*/ 2251620 h 6858000"/>
              <a:gd name="connsiteX460" fmla="*/ 1337329 w 4724401"/>
              <a:gd name="connsiteY460" fmla="*/ 2258350 h 6858000"/>
              <a:gd name="connsiteX461" fmla="*/ 1014726 w 4724401"/>
              <a:gd name="connsiteY461" fmla="*/ 1615556 h 6858000"/>
              <a:gd name="connsiteX462" fmla="*/ 678222 w 4724401"/>
              <a:gd name="connsiteY462" fmla="*/ 1248670 h 6858000"/>
              <a:gd name="connsiteX463" fmla="*/ 4002475 w 4724401"/>
              <a:gd name="connsiteY463" fmla="*/ 1037802 h 6858000"/>
              <a:gd name="connsiteX464" fmla="*/ 4000324 w 4724401"/>
              <a:gd name="connsiteY464" fmla="*/ 1039362 h 6858000"/>
              <a:gd name="connsiteX465" fmla="*/ 4002862 w 4724401"/>
              <a:gd name="connsiteY465" fmla="*/ 1042866 h 6858000"/>
              <a:gd name="connsiteX466" fmla="*/ 4002475 w 4724401"/>
              <a:gd name="connsiteY466" fmla="*/ 1037802 h 6858000"/>
              <a:gd name="connsiteX467" fmla="*/ 506322 w 4724401"/>
              <a:gd name="connsiteY467" fmla="*/ 1020997 h 6858000"/>
              <a:gd name="connsiteX468" fmla="*/ 533068 w 4724401"/>
              <a:gd name="connsiteY468" fmla="*/ 1029409 h 6858000"/>
              <a:gd name="connsiteX469" fmla="*/ 1232525 w 4724401"/>
              <a:gd name="connsiteY469" fmla="*/ 1804675 h 6858000"/>
              <a:gd name="connsiteX470" fmla="*/ 1388858 w 4724401"/>
              <a:gd name="connsiteY470" fmla="*/ 2368011 h 6858000"/>
              <a:gd name="connsiteX471" fmla="*/ 1384098 w 4724401"/>
              <a:gd name="connsiteY471" fmla="*/ 2378125 h 6858000"/>
              <a:gd name="connsiteX472" fmla="*/ 1425393 w 4724401"/>
              <a:gd name="connsiteY472" fmla="*/ 2589124 h 6858000"/>
              <a:gd name="connsiteX473" fmla="*/ 1424001 w 4724401"/>
              <a:gd name="connsiteY473" fmla="*/ 2597541 h 6858000"/>
              <a:gd name="connsiteX474" fmla="*/ 2152729 w 4724401"/>
              <a:gd name="connsiteY474" fmla="*/ 2864487 h 6858000"/>
              <a:gd name="connsiteX475" fmla="*/ 2020609 w 4724401"/>
              <a:gd name="connsiteY475" fmla="*/ 2539671 h 6858000"/>
              <a:gd name="connsiteX476" fmla="*/ 2018920 w 4724401"/>
              <a:gd name="connsiteY476" fmla="*/ 2536309 h 6858000"/>
              <a:gd name="connsiteX477" fmla="*/ 1342441 w 4724401"/>
              <a:gd name="connsiteY477" fmla="*/ 1173017 h 6858000"/>
              <a:gd name="connsiteX478" fmla="*/ 1367925 w 4724401"/>
              <a:gd name="connsiteY478" fmla="*/ 1135648 h 6858000"/>
              <a:gd name="connsiteX479" fmla="*/ 1771401 w 4724401"/>
              <a:gd name="connsiteY479" fmla="*/ 1806673 h 6858000"/>
              <a:gd name="connsiteX480" fmla="*/ 1972385 w 4724401"/>
              <a:gd name="connsiteY480" fmla="*/ 2198735 h 6858000"/>
              <a:gd name="connsiteX481" fmla="*/ 2040892 w 4724401"/>
              <a:gd name="connsiteY481" fmla="*/ 2405205 h 6858000"/>
              <a:gd name="connsiteX482" fmla="*/ 2131689 w 4724401"/>
              <a:gd name="connsiteY482" fmla="*/ 1936926 h 6858000"/>
              <a:gd name="connsiteX483" fmla="*/ 2454820 w 4724401"/>
              <a:gd name="connsiteY483" fmla="*/ 1248808 h 6858000"/>
              <a:gd name="connsiteX484" fmla="*/ 2492512 w 4724401"/>
              <a:gd name="connsiteY484" fmla="*/ 1302920 h 6858000"/>
              <a:gd name="connsiteX485" fmla="*/ 2081216 w 4724401"/>
              <a:gd name="connsiteY485" fmla="*/ 2527513 h 6858000"/>
              <a:gd name="connsiteX486" fmla="*/ 2081211 w 4724401"/>
              <a:gd name="connsiteY486" fmla="*/ 2528916 h 6858000"/>
              <a:gd name="connsiteX487" fmla="*/ 2199067 w 4724401"/>
              <a:gd name="connsiteY487" fmla="*/ 2884061 h 6858000"/>
              <a:gd name="connsiteX488" fmla="*/ 3192586 w 4724401"/>
              <a:gd name="connsiteY488" fmla="*/ 3411496 h 6858000"/>
              <a:gd name="connsiteX489" fmla="*/ 3182620 w 4724401"/>
              <a:gd name="connsiteY489" fmla="*/ 3483279 h 6858000"/>
              <a:gd name="connsiteX490" fmla="*/ 2435119 w 4724401"/>
              <a:gd name="connsiteY490" fmla="*/ 3080173 h 6858000"/>
              <a:gd name="connsiteX491" fmla="*/ 2410152 w 4724401"/>
              <a:gd name="connsiteY491" fmla="*/ 3063751 h 6858000"/>
              <a:gd name="connsiteX492" fmla="*/ 2408099 w 4724401"/>
              <a:gd name="connsiteY492" fmla="*/ 3064403 h 6858000"/>
              <a:gd name="connsiteX493" fmla="*/ 2407218 w 4724401"/>
              <a:gd name="connsiteY493" fmla="*/ 3070324 h 6858000"/>
              <a:gd name="connsiteX494" fmla="*/ 2380138 w 4724401"/>
              <a:gd name="connsiteY494" fmla="*/ 3099341 h 6858000"/>
              <a:gd name="connsiteX495" fmla="*/ 1765923 w 4724401"/>
              <a:gd name="connsiteY495" fmla="*/ 3581043 h 6858000"/>
              <a:gd name="connsiteX496" fmla="*/ 1702258 w 4724401"/>
              <a:gd name="connsiteY496" fmla="*/ 3612286 h 6858000"/>
              <a:gd name="connsiteX497" fmla="*/ 1538370 w 4724401"/>
              <a:gd name="connsiteY497" fmla="*/ 3811804 h 6858000"/>
              <a:gd name="connsiteX498" fmla="*/ 542867 w 4724401"/>
              <a:gd name="connsiteY498" fmla="*/ 4944092 h 6858000"/>
              <a:gd name="connsiteX499" fmla="*/ 515800 w 4724401"/>
              <a:gd name="connsiteY499" fmla="*/ 4862180 h 6858000"/>
              <a:gd name="connsiteX500" fmla="*/ 909145 w 4724401"/>
              <a:gd name="connsiteY500" fmla="*/ 4199225 h 6858000"/>
              <a:gd name="connsiteX501" fmla="*/ 1214067 w 4724401"/>
              <a:gd name="connsiteY501" fmla="*/ 3908561 h 6858000"/>
              <a:gd name="connsiteX502" fmla="*/ 640967 w 4724401"/>
              <a:gd name="connsiteY502" fmla="*/ 4105601 h 6858000"/>
              <a:gd name="connsiteX503" fmla="*/ 112563 w 4724401"/>
              <a:gd name="connsiteY503" fmla="*/ 4396952 h 6858000"/>
              <a:gd name="connsiteX504" fmla="*/ 0 w 4724401"/>
              <a:gd name="connsiteY504" fmla="*/ 4466006 h 6858000"/>
              <a:gd name="connsiteX505" fmla="*/ 0 w 4724401"/>
              <a:gd name="connsiteY505" fmla="*/ 4233763 h 6858000"/>
              <a:gd name="connsiteX506" fmla="*/ 36881 w 4724401"/>
              <a:gd name="connsiteY506" fmla="*/ 4200118 h 6858000"/>
              <a:gd name="connsiteX507" fmla="*/ 910534 w 4724401"/>
              <a:gd name="connsiteY507" fmla="*/ 3629753 h 6858000"/>
              <a:gd name="connsiteX508" fmla="*/ 1578717 w 4724401"/>
              <a:gd name="connsiteY508" fmla="*/ 3575982 h 6858000"/>
              <a:gd name="connsiteX509" fmla="*/ 2338780 w 4724401"/>
              <a:gd name="connsiteY509" fmla="*/ 3033725 h 6858000"/>
              <a:gd name="connsiteX510" fmla="*/ 1807991 w 4724401"/>
              <a:gd name="connsiteY510" fmla="*/ 2807184 h 6858000"/>
              <a:gd name="connsiteX511" fmla="*/ 1416358 w 4724401"/>
              <a:gd name="connsiteY511" fmla="*/ 3112571 h 6858000"/>
              <a:gd name="connsiteX512" fmla="*/ 939066 w 4724401"/>
              <a:gd name="connsiteY512" fmla="*/ 3378798 h 6858000"/>
              <a:gd name="connsiteX513" fmla="*/ 115099 w 4724401"/>
              <a:gd name="connsiteY513" fmla="*/ 3607650 h 6858000"/>
              <a:gd name="connsiteX514" fmla="*/ 97284 w 4724401"/>
              <a:gd name="connsiteY514" fmla="*/ 3520393 h 6858000"/>
              <a:gd name="connsiteX515" fmla="*/ 922050 w 4724401"/>
              <a:gd name="connsiteY515" fmla="*/ 3074867 h 6858000"/>
              <a:gd name="connsiteX516" fmla="*/ 1405265 w 4724401"/>
              <a:gd name="connsiteY516" fmla="*/ 3016319 h 6858000"/>
              <a:gd name="connsiteX517" fmla="*/ 1407512 w 4724401"/>
              <a:gd name="connsiteY517" fmla="*/ 3018001 h 6858000"/>
              <a:gd name="connsiteX518" fmla="*/ 1726266 w 4724401"/>
              <a:gd name="connsiteY518" fmla="*/ 2777274 h 6858000"/>
              <a:gd name="connsiteX519" fmla="*/ 625390 w 4724401"/>
              <a:gd name="connsiteY519" fmla="*/ 2514541 h 6858000"/>
              <a:gd name="connsiteX520" fmla="*/ 619799 w 4724401"/>
              <a:gd name="connsiteY520" fmla="*/ 2527180 h 6858000"/>
              <a:gd name="connsiteX521" fmla="*/ 310030 w 4724401"/>
              <a:gd name="connsiteY521" fmla="*/ 2771818 h 6858000"/>
              <a:gd name="connsiteX522" fmla="*/ 173877 w 4724401"/>
              <a:gd name="connsiteY522" fmla="*/ 2937056 h 6858000"/>
              <a:gd name="connsiteX523" fmla="*/ 77889 w 4724401"/>
              <a:gd name="connsiteY523" fmla="*/ 3138440 h 6858000"/>
              <a:gd name="connsiteX524" fmla="*/ 0 w 4724401"/>
              <a:gd name="connsiteY524" fmla="*/ 3271395 h 6858000"/>
              <a:gd name="connsiteX525" fmla="*/ 0 w 4724401"/>
              <a:gd name="connsiteY525" fmla="*/ 3153002 h 6858000"/>
              <a:gd name="connsiteX526" fmla="*/ 2386 w 4724401"/>
              <a:gd name="connsiteY526" fmla="*/ 3149203 h 6858000"/>
              <a:gd name="connsiteX527" fmla="*/ 89753 w 4724401"/>
              <a:gd name="connsiteY527" fmla="*/ 2987702 h 6858000"/>
              <a:gd name="connsiteX528" fmla="*/ 76869 w 4724401"/>
              <a:gd name="connsiteY528" fmla="*/ 3005404 h 6858000"/>
              <a:gd name="connsiteX529" fmla="*/ 32049 w 4724401"/>
              <a:gd name="connsiteY529" fmla="*/ 3065814 h 6858000"/>
              <a:gd name="connsiteX530" fmla="*/ 0 w 4724401"/>
              <a:gd name="connsiteY530" fmla="*/ 3108744 h 6858000"/>
              <a:gd name="connsiteX531" fmla="*/ 0 w 4724401"/>
              <a:gd name="connsiteY531" fmla="*/ 3058059 h 6858000"/>
              <a:gd name="connsiteX532" fmla="*/ 7610 w 4724401"/>
              <a:gd name="connsiteY532" fmla="*/ 3047889 h 6858000"/>
              <a:gd name="connsiteX533" fmla="*/ 52419 w 4724401"/>
              <a:gd name="connsiteY533" fmla="*/ 2987479 h 6858000"/>
              <a:gd name="connsiteX534" fmla="*/ 59142 w 4724401"/>
              <a:gd name="connsiteY534" fmla="*/ 2978488 h 6858000"/>
              <a:gd name="connsiteX535" fmla="*/ 0 w 4724401"/>
              <a:gd name="connsiteY535" fmla="*/ 3015334 h 6858000"/>
              <a:gd name="connsiteX536" fmla="*/ 0 w 4724401"/>
              <a:gd name="connsiteY536" fmla="*/ 2914286 h 6858000"/>
              <a:gd name="connsiteX537" fmla="*/ 36383 w 4724401"/>
              <a:gd name="connsiteY537" fmla="*/ 2901128 h 6858000"/>
              <a:gd name="connsiteX538" fmla="*/ 156329 w 4724401"/>
              <a:gd name="connsiteY538" fmla="*/ 2840533 h 6858000"/>
              <a:gd name="connsiteX539" fmla="*/ 358355 w 4724401"/>
              <a:gd name="connsiteY539" fmla="*/ 2620471 h 6858000"/>
              <a:gd name="connsiteX540" fmla="*/ 510577 w 4724401"/>
              <a:gd name="connsiteY540" fmla="*/ 2501244 h 6858000"/>
              <a:gd name="connsiteX541" fmla="*/ 211967 w 4724401"/>
              <a:gd name="connsiteY541" fmla="*/ 2479171 h 6858000"/>
              <a:gd name="connsiteX542" fmla="*/ 0 w 4724401"/>
              <a:gd name="connsiteY542" fmla="*/ 2476398 h 6858000"/>
              <a:gd name="connsiteX543" fmla="*/ 0 w 4724401"/>
              <a:gd name="connsiteY543" fmla="*/ 2389189 h 6858000"/>
              <a:gd name="connsiteX544" fmla="*/ 103062 w 4724401"/>
              <a:gd name="connsiteY544" fmla="*/ 2389518 h 6858000"/>
              <a:gd name="connsiteX545" fmla="*/ 510734 w 4724401"/>
              <a:gd name="connsiteY545" fmla="*/ 2416201 h 6858000"/>
              <a:gd name="connsiteX546" fmla="*/ 279257 w 4724401"/>
              <a:gd name="connsiteY546" fmla="*/ 2092102 h 6858000"/>
              <a:gd name="connsiteX547" fmla="*/ 65265 w 4724401"/>
              <a:gd name="connsiteY547" fmla="*/ 2006049 h 6858000"/>
              <a:gd name="connsiteX548" fmla="*/ 0 w 4724401"/>
              <a:gd name="connsiteY548" fmla="*/ 1982532 h 6858000"/>
              <a:gd name="connsiteX549" fmla="*/ 0 w 4724401"/>
              <a:gd name="connsiteY549" fmla="*/ 1912789 h 6858000"/>
              <a:gd name="connsiteX550" fmla="*/ 97460 w 4724401"/>
              <a:gd name="connsiteY550" fmla="*/ 1953725 h 6858000"/>
              <a:gd name="connsiteX551" fmla="*/ 221272 w 4724401"/>
              <a:gd name="connsiteY551" fmla="*/ 1980766 h 6858000"/>
              <a:gd name="connsiteX552" fmla="*/ 116765 w 4724401"/>
              <a:gd name="connsiteY552" fmla="*/ 1911033 h 6858000"/>
              <a:gd name="connsiteX553" fmla="*/ 16405 w 4724401"/>
              <a:gd name="connsiteY553" fmla="*/ 1803412 h 6858000"/>
              <a:gd name="connsiteX554" fmla="*/ 0 w 4724401"/>
              <a:gd name="connsiteY554" fmla="*/ 1784777 h 6858000"/>
              <a:gd name="connsiteX555" fmla="*/ 0 w 4724401"/>
              <a:gd name="connsiteY555" fmla="*/ 1740082 h 6858000"/>
              <a:gd name="connsiteX556" fmla="*/ 39394 w 4724401"/>
              <a:gd name="connsiteY556" fmla="*/ 1784856 h 6858000"/>
              <a:gd name="connsiteX557" fmla="*/ 135813 w 4724401"/>
              <a:gd name="connsiteY557" fmla="*/ 1888838 h 6858000"/>
              <a:gd name="connsiteX558" fmla="*/ 242575 w 4724401"/>
              <a:gd name="connsiteY558" fmla="*/ 1958841 h 6858000"/>
              <a:gd name="connsiteX559" fmla="*/ 82197 w 4724401"/>
              <a:gd name="connsiteY559" fmla="*/ 1754826 h 6858000"/>
              <a:gd name="connsiteX560" fmla="*/ 0 w 4724401"/>
              <a:gd name="connsiteY560" fmla="*/ 1679650 h 6858000"/>
              <a:gd name="connsiteX561" fmla="*/ 0 w 4724401"/>
              <a:gd name="connsiteY561" fmla="*/ 1602463 h 6858000"/>
              <a:gd name="connsiteX562" fmla="*/ 84689 w 4724401"/>
              <a:gd name="connsiteY562" fmla="*/ 1677442 h 6858000"/>
              <a:gd name="connsiteX563" fmla="*/ 298437 w 4724401"/>
              <a:gd name="connsiteY563" fmla="*/ 1968019 h 6858000"/>
              <a:gd name="connsiteX564" fmla="*/ 227269 w 4724401"/>
              <a:gd name="connsiteY564" fmla="*/ 1114064 h 6858000"/>
              <a:gd name="connsiteX565" fmla="*/ 248003 w 4724401"/>
              <a:gd name="connsiteY565" fmla="*/ 1089613 h 6858000"/>
              <a:gd name="connsiteX566" fmla="*/ 427020 w 4724401"/>
              <a:gd name="connsiteY566" fmla="*/ 1619803 h 6858000"/>
              <a:gd name="connsiteX567" fmla="*/ 340345 w 4724401"/>
              <a:gd name="connsiteY567" fmla="*/ 2027739 h 6858000"/>
              <a:gd name="connsiteX568" fmla="*/ 360865 w 4724401"/>
              <a:gd name="connsiteY568" fmla="*/ 2044827 h 6858000"/>
              <a:gd name="connsiteX569" fmla="*/ 560414 w 4724401"/>
              <a:gd name="connsiteY569" fmla="*/ 2421457 h 6858000"/>
              <a:gd name="connsiteX570" fmla="*/ 1359703 w 4724401"/>
              <a:gd name="connsiteY570" fmla="*/ 2578554 h 6858000"/>
              <a:gd name="connsiteX571" fmla="*/ 1359422 w 4724401"/>
              <a:gd name="connsiteY571" fmla="*/ 2577994 h 6858000"/>
              <a:gd name="connsiteX572" fmla="*/ 828701 w 4724401"/>
              <a:gd name="connsiteY572" fmla="*/ 1839520 h 6858000"/>
              <a:gd name="connsiteX573" fmla="*/ 494427 w 4724401"/>
              <a:gd name="connsiteY573" fmla="*/ 1092333 h 6858000"/>
              <a:gd name="connsiteX574" fmla="*/ 506322 w 4724401"/>
              <a:gd name="connsiteY574" fmla="*/ 1020997 h 6858000"/>
              <a:gd name="connsiteX575" fmla="*/ 4570198 w 4724401"/>
              <a:gd name="connsiteY575" fmla="*/ 978081 h 6858000"/>
              <a:gd name="connsiteX576" fmla="*/ 4523691 w 4724401"/>
              <a:gd name="connsiteY576" fmla="*/ 1127776 h 6858000"/>
              <a:gd name="connsiteX577" fmla="*/ 4509875 w 4724401"/>
              <a:gd name="connsiteY577" fmla="*/ 1167552 h 6858000"/>
              <a:gd name="connsiteX578" fmla="*/ 4478168 w 4724401"/>
              <a:gd name="connsiteY578" fmla="*/ 1260735 h 6858000"/>
              <a:gd name="connsiteX579" fmla="*/ 4409309 w 4724401"/>
              <a:gd name="connsiteY579" fmla="*/ 1666996 h 6858000"/>
              <a:gd name="connsiteX580" fmla="*/ 4370031 w 4724401"/>
              <a:gd name="connsiteY580" fmla="*/ 1955666 h 6858000"/>
              <a:gd name="connsiteX581" fmla="*/ 4570198 w 4724401"/>
              <a:gd name="connsiteY581" fmla="*/ 978081 h 6858000"/>
              <a:gd name="connsiteX582" fmla="*/ 4557898 w 4724401"/>
              <a:gd name="connsiteY582" fmla="*/ 900011 h 6858000"/>
              <a:gd name="connsiteX583" fmla="*/ 4344840 w 4724401"/>
              <a:gd name="connsiteY583" fmla="*/ 1922038 h 6858000"/>
              <a:gd name="connsiteX584" fmla="*/ 4378710 w 4724401"/>
              <a:gd name="connsiteY584" fmla="*/ 1665516 h 6858000"/>
              <a:gd name="connsiteX585" fmla="*/ 4448798 w 4724401"/>
              <a:gd name="connsiteY585" fmla="*/ 1253024 h 6858000"/>
              <a:gd name="connsiteX586" fmla="*/ 4480315 w 4724401"/>
              <a:gd name="connsiteY586" fmla="*/ 1158454 h 6858000"/>
              <a:gd name="connsiteX587" fmla="*/ 4494133 w 4724401"/>
              <a:gd name="connsiteY587" fmla="*/ 1118676 h 6858000"/>
              <a:gd name="connsiteX588" fmla="*/ 4557898 w 4724401"/>
              <a:gd name="connsiteY588" fmla="*/ 900011 h 6858000"/>
              <a:gd name="connsiteX589" fmla="*/ 3607114 w 4724401"/>
              <a:gd name="connsiteY589" fmla="*/ 467441 h 6858000"/>
              <a:gd name="connsiteX590" fmla="*/ 3296242 w 4724401"/>
              <a:gd name="connsiteY590" fmla="*/ 807991 h 6858000"/>
              <a:gd name="connsiteX591" fmla="*/ 3174674 w 4724401"/>
              <a:gd name="connsiteY591" fmla="*/ 919759 h 6858000"/>
              <a:gd name="connsiteX592" fmla="*/ 3042978 w 4724401"/>
              <a:gd name="connsiteY592" fmla="*/ 1054894 h 6858000"/>
              <a:gd name="connsiteX593" fmla="*/ 2968914 w 4724401"/>
              <a:gd name="connsiteY593" fmla="*/ 1133756 h 6858000"/>
              <a:gd name="connsiteX594" fmla="*/ 3103823 w 4724401"/>
              <a:gd name="connsiteY594" fmla="*/ 1026814 h 6858000"/>
              <a:gd name="connsiteX595" fmla="*/ 3607114 w 4724401"/>
              <a:gd name="connsiteY595" fmla="*/ 467441 h 6858000"/>
              <a:gd name="connsiteX596" fmla="*/ 3744487 w 4724401"/>
              <a:gd name="connsiteY596" fmla="*/ 383136 h 6858000"/>
              <a:gd name="connsiteX597" fmla="*/ 3970213 w 4724401"/>
              <a:gd name="connsiteY597" fmla="*/ 995559 h 6858000"/>
              <a:gd name="connsiteX598" fmla="*/ 3744487 w 4724401"/>
              <a:gd name="connsiteY598" fmla="*/ 383136 h 6858000"/>
              <a:gd name="connsiteX599" fmla="*/ 3624562 w 4724401"/>
              <a:gd name="connsiteY599" fmla="*/ 367041 h 6858000"/>
              <a:gd name="connsiteX600" fmla="*/ 3489712 w 4724401"/>
              <a:gd name="connsiteY600" fmla="*/ 485386 h 6858000"/>
              <a:gd name="connsiteX601" fmla="*/ 3182994 w 4724401"/>
              <a:gd name="connsiteY601" fmla="*/ 828265 h 6858000"/>
              <a:gd name="connsiteX602" fmla="*/ 2892114 w 4724401"/>
              <a:gd name="connsiteY602" fmla="*/ 1172635 h 6858000"/>
              <a:gd name="connsiteX603" fmla="*/ 3021459 w 4724401"/>
              <a:gd name="connsiteY603" fmla="*/ 1035385 h 6858000"/>
              <a:gd name="connsiteX604" fmla="*/ 3153873 w 4724401"/>
              <a:gd name="connsiteY604" fmla="*/ 898971 h 6858000"/>
              <a:gd name="connsiteX605" fmla="*/ 3276511 w 4724401"/>
              <a:gd name="connsiteY605" fmla="*/ 786423 h 6858000"/>
              <a:gd name="connsiteX606" fmla="*/ 3584154 w 4724401"/>
              <a:gd name="connsiteY606" fmla="*/ 448218 h 6858000"/>
              <a:gd name="connsiteX607" fmla="*/ 3624562 w 4724401"/>
              <a:gd name="connsiteY607" fmla="*/ 367041 h 6858000"/>
              <a:gd name="connsiteX608" fmla="*/ 3766672 w 4724401"/>
              <a:gd name="connsiteY608" fmla="*/ 359429 h 6858000"/>
              <a:gd name="connsiteX609" fmla="*/ 3996338 w 4724401"/>
              <a:gd name="connsiteY609" fmla="*/ 968237 h 6858000"/>
              <a:gd name="connsiteX610" fmla="*/ 3766672 w 4724401"/>
              <a:gd name="connsiteY610" fmla="*/ 359429 h 6858000"/>
              <a:gd name="connsiteX611" fmla="*/ 3882765 w 4724401"/>
              <a:gd name="connsiteY611" fmla="*/ 0 h 6858000"/>
              <a:gd name="connsiteX612" fmla="*/ 3995099 w 4724401"/>
              <a:gd name="connsiteY612" fmla="*/ 0 h 6858000"/>
              <a:gd name="connsiteX613" fmla="*/ 4163818 w 4724401"/>
              <a:gd name="connsiteY613" fmla="*/ 234104 h 6858000"/>
              <a:gd name="connsiteX614" fmla="*/ 4172099 w 4724401"/>
              <a:gd name="connsiteY614" fmla="*/ 234207 h 6858000"/>
              <a:gd name="connsiteX615" fmla="*/ 4628589 w 4724401"/>
              <a:gd name="connsiteY615" fmla="*/ 289746 h 6858000"/>
              <a:gd name="connsiteX616" fmla="*/ 4724401 w 4724401"/>
              <a:gd name="connsiteY616" fmla="*/ 281632 h 6858000"/>
              <a:gd name="connsiteX617" fmla="*/ 4724401 w 4724401"/>
              <a:gd name="connsiteY617" fmla="*/ 330664 h 6858000"/>
              <a:gd name="connsiteX618" fmla="*/ 4657975 w 4724401"/>
              <a:gd name="connsiteY618" fmla="*/ 338772 h 6858000"/>
              <a:gd name="connsiteX619" fmla="*/ 4227047 w 4724401"/>
              <a:gd name="connsiteY619" fmla="*/ 313415 h 6858000"/>
              <a:gd name="connsiteX620" fmla="*/ 4346041 w 4724401"/>
              <a:gd name="connsiteY620" fmla="*/ 456086 h 6858000"/>
              <a:gd name="connsiteX621" fmla="*/ 4599604 w 4724401"/>
              <a:gd name="connsiteY621" fmla="*/ 723178 h 6858000"/>
              <a:gd name="connsiteX622" fmla="*/ 4724401 w 4724401"/>
              <a:gd name="connsiteY622" fmla="*/ 833497 h 6858000"/>
              <a:gd name="connsiteX623" fmla="*/ 4724401 w 4724401"/>
              <a:gd name="connsiteY623" fmla="*/ 950118 h 6858000"/>
              <a:gd name="connsiteX624" fmla="*/ 4655015 w 4724401"/>
              <a:gd name="connsiteY624" fmla="*/ 891426 h 6858000"/>
              <a:gd name="connsiteX625" fmla="*/ 4348002 w 4724401"/>
              <a:gd name="connsiteY625" fmla="*/ 2205895 h 6858000"/>
              <a:gd name="connsiteX626" fmla="*/ 4262250 w 4724401"/>
              <a:gd name="connsiteY626" fmla="*/ 2219972 h 6858000"/>
              <a:gd name="connsiteX627" fmla="*/ 4550611 w 4724401"/>
              <a:gd name="connsiteY627" fmla="*/ 817540 h 6858000"/>
              <a:gd name="connsiteX628" fmla="*/ 4564418 w 4724401"/>
              <a:gd name="connsiteY628" fmla="*/ 808293 h 6858000"/>
              <a:gd name="connsiteX629" fmla="*/ 4266388 w 4724401"/>
              <a:gd name="connsiteY629" fmla="*/ 500083 h 6858000"/>
              <a:gd name="connsiteX630" fmla="*/ 4032842 w 4724401"/>
              <a:gd name="connsiteY630" fmla="*/ 211809 h 6858000"/>
              <a:gd name="connsiteX631" fmla="*/ 3721337 w 4724401"/>
              <a:gd name="connsiteY631" fmla="*/ 0 h 6858000"/>
              <a:gd name="connsiteX632" fmla="*/ 3797544 w 4724401"/>
              <a:gd name="connsiteY632" fmla="*/ 0 h 6858000"/>
              <a:gd name="connsiteX633" fmla="*/ 3775734 w 4724401"/>
              <a:gd name="connsiteY633" fmla="*/ 95131 h 6858000"/>
              <a:gd name="connsiteX634" fmla="*/ 3724807 w 4724401"/>
              <a:gd name="connsiteY634" fmla="*/ 272257 h 6858000"/>
              <a:gd name="connsiteX635" fmla="*/ 3726844 w 4724401"/>
              <a:gd name="connsiteY635" fmla="*/ 282988 h 6858000"/>
              <a:gd name="connsiteX636" fmla="*/ 3742664 w 4724401"/>
              <a:gd name="connsiteY636" fmla="*/ 279918 h 6858000"/>
              <a:gd name="connsiteX637" fmla="*/ 4103910 w 4724401"/>
              <a:gd name="connsiteY637" fmla="*/ 1161917 h 6858000"/>
              <a:gd name="connsiteX638" fmla="*/ 4020269 w 4724401"/>
              <a:gd name="connsiteY638" fmla="*/ 1200406 h 6858000"/>
              <a:gd name="connsiteX639" fmla="*/ 3674882 w 4724401"/>
              <a:gd name="connsiteY639" fmla="*/ 488524 h 6858000"/>
              <a:gd name="connsiteX640" fmla="*/ 3132682 w 4724401"/>
              <a:gd name="connsiteY640" fmla="*/ 1072284 h 6858000"/>
              <a:gd name="connsiteX641" fmla="*/ 2716346 w 4724401"/>
              <a:gd name="connsiteY641" fmla="*/ 1276376 h 6858000"/>
              <a:gd name="connsiteX642" fmla="*/ 2716772 w 4724401"/>
              <a:gd name="connsiteY642" fmla="*/ 1255462 h 6858000"/>
              <a:gd name="connsiteX643" fmla="*/ 3471096 w 4724401"/>
              <a:gd name="connsiteY643" fmla="*/ 437072 h 6858000"/>
              <a:gd name="connsiteX644" fmla="*/ 3639057 w 4724401"/>
              <a:gd name="connsiteY644" fmla="*/ 286334 h 6858000"/>
              <a:gd name="connsiteX645" fmla="*/ 3640309 w 4724401"/>
              <a:gd name="connsiteY645" fmla="*/ 284664 h 6858000"/>
              <a:gd name="connsiteX646" fmla="*/ 3646022 w 4724401"/>
              <a:gd name="connsiteY646" fmla="*/ 276711 h 6858000"/>
              <a:gd name="connsiteX647" fmla="*/ 3707943 w 4724401"/>
              <a:gd name="connsiteY647" fmla="*/ 65958 h 6858000"/>
              <a:gd name="connsiteX648" fmla="*/ 2867960 w 4724401"/>
              <a:gd name="connsiteY648" fmla="*/ 0 h 6858000"/>
              <a:gd name="connsiteX649" fmla="*/ 2926351 w 4724401"/>
              <a:gd name="connsiteY649" fmla="*/ 0 h 6858000"/>
              <a:gd name="connsiteX650" fmla="*/ 2902823 w 4724401"/>
              <a:gd name="connsiteY650" fmla="*/ 262929 h 6858000"/>
              <a:gd name="connsiteX651" fmla="*/ 2940663 w 4724401"/>
              <a:gd name="connsiteY651" fmla="*/ 140884 h 6858000"/>
              <a:gd name="connsiteX652" fmla="*/ 2947039 w 4724401"/>
              <a:gd name="connsiteY652" fmla="*/ 122524 h 6858000"/>
              <a:gd name="connsiteX653" fmla="*/ 2984316 w 4724401"/>
              <a:gd name="connsiteY653" fmla="*/ 0 h 6858000"/>
              <a:gd name="connsiteX654" fmla="*/ 3016114 w 4724401"/>
              <a:gd name="connsiteY654" fmla="*/ 0 h 6858000"/>
              <a:gd name="connsiteX655" fmla="*/ 2979949 w 4724401"/>
              <a:gd name="connsiteY655" fmla="*/ 119274 h 6858000"/>
              <a:gd name="connsiteX656" fmla="*/ 3023879 w 4724401"/>
              <a:gd name="connsiteY656" fmla="*/ 0 h 6858000"/>
              <a:gd name="connsiteX657" fmla="*/ 3105400 w 4724401"/>
              <a:gd name="connsiteY657" fmla="*/ 0 h 6858000"/>
              <a:gd name="connsiteX658" fmla="*/ 3094669 w 4724401"/>
              <a:gd name="connsiteY658" fmla="*/ 30308 h 6858000"/>
              <a:gd name="connsiteX659" fmla="*/ 2901945 w 4724401"/>
              <a:gd name="connsiteY659" fmla="*/ 466538 h 6858000"/>
              <a:gd name="connsiteX660" fmla="*/ 2815209 w 4724401"/>
              <a:gd name="connsiteY660" fmla="*/ 497361 h 6858000"/>
              <a:gd name="connsiteX661" fmla="*/ 2844845 w 4724401"/>
              <a:gd name="connsiteY661" fmla="*/ 127638 h 6858000"/>
              <a:gd name="connsiteX662" fmla="*/ 1057230 w 4724401"/>
              <a:gd name="connsiteY662" fmla="*/ 0 h 6858000"/>
              <a:gd name="connsiteX663" fmla="*/ 1111003 w 4724401"/>
              <a:gd name="connsiteY663" fmla="*/ 0 h 6858000"/>
              <a:gd name="connsiteX664" fmla="*/ 1125553 w 4724401"/>
              <a:gd name="connsiteY664" fmla="*/ 52588 h 6858000"/>
              <a:gd name="connsiteX665" fmla="*/ 1304276 w 4724401"/>
              <a:gd name="connsiteY665" fmla="*/ 476275 h 6858000"/>
              <a:gd name="connsiteX666" fmla="*/ 1492066 w 4724401"/>
              <a:gd name="connsiteY666" fmla="*/ 886333 h 6858000"/>
              <a:gd name="connsiteX667" fmla="*/ 1423698 w 4724401"/>
              <a:gd name="connsiteY667" fmla="*/ 710817 h 6858000"/>
              <a:gd name="connsiteX668" fmla="*/ 1357609 w 4724401"/>
              <a:gd name="connsiteY668" fmla="*/ 532892 h 6858000"/>
              <a:gd name="connsiteX669" fmla="*/ 1309550 w 4724401"/>
              <a:gd name="connsiteY669" fmla="*/ 374031 h 6858000"/>
              <a:gd name="connsiteX670" fmla="*/ 1193673 w 4724401"/>
              <a:gd name="connsiteY670" fmla="*/ 49533 h 6858000"/>
              <a:gd name="connsiteX671" fmla="*/ 1164391 w 4724401"/>
              <a:gd name="connsiteY671" fmla="*/ 0 h 6858000"/>
              <a:gd name="connsiteX672" fmla="*/ 1200666 w 4724401"/>
              <a:gd name="connsiteY672" fmla="*/ 0 h 6858000"/>
              <a:gd name="connsiteX673" fmla="*/ 1223408 w 4724401"/>
              <a:gd name="connsiteY673" fmla="*/ 38996 h 6858000"/>
              <a:gd name="connsiteX674" fmla="*/ 1339635 w 4724401"/>
              <a:gd name="connsiteY674" fmla="*/ 365517 h 6858000"/>
              <a:gd name="connsiteX675" fmla="*/ 1387469 w 4724401"/>
              <a:gd name="connsiteY675" fmla="*/ 523079 h 6858000"/>
              <a:gd name="connsiteX676" fmla="*/ 1452685 w 4724401"/>
              <a:gd name="connsiteY676" fmla="*/ 699806 h 6858000"/>
              <a:gd name="connsiteX677" fmla="*/ 1492092 w 4724401"/>
              <a:gd name="connsiteY677" fmla="*/ 800424 h 6858000"/>
              <a:gd name="connsiteX678" fmla="*/ 1455302 w 4724401"/>
              <a:gd name="connsiteY678" fmla="*/ 632913 h 6858000"/>
              <a:gd name="connsiteX679" fmla="*/ 1222336 w 4724401"/>
              <a:gd name="connsiteY679" fmla="*/ 9480 h 6858000"/>
              <a:gd name="connsiteX680" fmla="*/ 1214634 w 4724401"/>
              <a:gd name="connsiteY680" fmla="*/ 0 h 6858000"/>
              <a:gd name="connsiteX681" fmla="*/ 1289827 w 4724401"/>
              <a:gd name="connsiteY681" fmla="*/ 0 h 6858000"/>
              <a:gd name="connsiteX682" fmla="*/ 1321076 w 4724401"/>
              <a:gd name="connsiteY682" fmla="*/ 59722 h 6858000"/>
              <a:gd name="connsiteX683" fmla="*/ 1512579 w 4724401"/>
              <a:gd name="connsiteY683" fmla="*/ 626441 h 6858000"/>
              <a:gd name="connsiteX684" fmla="*/ 1506076 w 4724401"/>
              <a:gd name="connsiteY684" fmla="*/ 1089289 h 6858000"/>
              <a:gd name="connsiteX685" fmla="*/ 1486346 w 4724401"/>
              <a:gd name="connsiteY685" fmla="*/ 1079919 h 6858000"/>
              <a:gd name="connsiteX686" fmla="*/ 1070511 w 4724401"/>
              <a:gd name="connsiteY686" fmla="*/ 48609 h 6858000"/>
              <a:gd name="connsiteX687" fmla="*/ 43151 w 4724401"/>
              <a:gd name="connsiteY687" fmla="*/ 0 h 6858000"/>
              <a:gd name="connsiteX688" fmla="*/ 95283 w 4724401"/>
              <a:gd name="connsiteY688" fmla="*/ 0 h 6858000"/>
              <a:gd name="connsiteX689" fmla="*/ 300708 w 4724401"/>
              <a:gd name="connsiteY689" fmla="*/ 154571 h 6858000"/>
              <a:gd name="connsiteX690" fmla="*/ 530414 w 4724401"/>
              <a:gd name="connsiteY690" fmla="*/ 354673 h 6858000"/>
              <a:gd name="connsiteX691" fmla="*/ 333785 w 4724401"/>
              <a:gd name="connsiteY691" fmla="*/ 161564 h 6858000"/>
              <a:gd name="connsiteX692" fmla="*/ 147005 w 4724401"/>
              <a:gd name="connsiteY692" fmla="*/ 0 h 6858000"/>
              <a:gd name="connsiteX693" fmla="*/ 272509 w 4724401"/>
              <a:gd name="connsiteY693" fmla="*/ 0 h 6858000"/>
              <a:gd name="connsiteX694" fmla="*/ 326276 w 4724401"/>
              <a:gd name="connsiteY694" fmla="*/ 45847 h 6858000"/>
              <a:gd name="connsiteX695" fmla="*/ 823759 w 4724401"/>
              <a:gd name="connsiteY695" fmla="*/ 574145 h 6858000"/>
              <a:gd name="connsiteX696" fmla="*/ 811254 w 4724401"/>
              <a:gd name="connsiteY696" fmla="*/ 665546 h 6858000"/>
              <a:gd name="connsiteX697" fmla="*/ 154042 w 4724401"/>
              <a:gd name="connsiteY697" fmla="*/ 261522 h 6858000"/>
              <a:gd name="connsiteX698" fmla="*/ 13550 w 4724401"/>
              <a:gd name="connsiteY698" fmla="*/ 158423 h 6858000"/>
              <a:gd name="connsiteX699" fmla="*/ 0 w 4724401"/>
              <a:gd name="connsiteY699" fmla="*/ 146618 h 6858000"/>
              <a:gd name="connsiteX700" fmla="*/ 0 w 4724401"/>
              <a:gd name="connsiteY700" fmla="*/ 59161 h 6858000"/>
              <a:gd name="connsiteX701" fmla="*/ 45427 w 4724401"/>
              <a:gd name="connsiteY701" fmla="*/ 101078 h 6858000"/>
              <a:gd name="connsiteX702" fmla="*/ 630103 w 4724401"/>
              <a:gd name="connsiteY702" fmla="*/ 485885 h 6858000"/>
              <a:gd name="connsiteX703" fmla="*/ 532040 w 4724401"/>
              <a:gd name="connsiteY703" fmla="*/ 399359 h 6858000"/>
              <a:gd name="connsiteX704" fmla="*/ 517618 w 4724401"/>
              <a:gd name="connsiteY704" fmla="*/ 385726 h 6858000"/>
              <a:gd name="connsiteX705" fmla="*/ 285074 w 4724401"/>
              <a:gd name="connsiteY705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</a:cxnLst>
            <a:rect l="l" t="t" r="r" b="b"/>
            <a:pathLst>
              <a:path w="4724401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4724401" y="6289099"/>
                </a:moveTo>
                <a:lnTo>
                  <a:pt x="4724401" y="6407899"/>
                </a:lnTo>
                <a:lnTo>
                  <a:pt x="4689678" y="6440241"/>
                </a:ln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593999" y="6408904"/>
                  <a:pt x="4626518" y="6376648"/>
                  <a:pt x="4660205" y="6345369"/>
                </a:cubicBezTo>
                <a:close/>
                <a:moveTo>
                  <a:pt x="4724401" y="6198577"/>
                </a:moveTo>
                <a:lnTo>
                  <a:pt x="4724401" y="6238480"/>
                </a:lnTo>
                <a:lnTo>
                  <a:pt x="4689789" y="6268382"/>
                </a:ln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lose/>
                <a:moveTo>
                  <a:pt x="4724401" y="5924240"/>
                </a:moveTo>
                <a:lnTo>
                  <a:pt x="4724401" y="6044002"/>
                </a:lnTo>
                <a:lnTo>
                  <a:pt x="4695216" y="6071545"/>
                </a:lnTo>
                <a:cubicBezTo>
                  <a:pt x="4548599" y="6220767"/>
                  <a:pt x="4426366" y="6399245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49147" y="6364728"/>
                  <a:pt x="4472301" y="6179172"/>
                  <a:pt x="4620848" y="6021419"/>
                </a:cubicBez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724401" y="5202141"/>
                </a:moveTo>
                <a:lnTo>
                  <a:pt x="4724401" y="5319690"/>
                </a:lnTo>
                <a:lnTo>
                  <a:pt x="4690088" y="5349711"/>
                </a:lnTo>
                <a:cubicBezTo>
                  <a:pt x="4608685" y="5427949"/>
                  <a:pt x="4537495" y="5522778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lnTo>
                  <a:pt x="4724401" y="5415874"/>
                </a:lnTo>
                <a:lnTo>
                  <a:pt x="4724401" y="5461678"/>
                </a:lnTo>
                <a:lnTo>
                  <a:pt x="4718341" y="5468043"/>
                </a:ln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601957" y="5591693"/>
                  <a:pt x="4641858" y="5563143"/>
                  <a:pt x="4682209" y="5532923"/>
                </a:cubicBezTo>
                <a:lnTo>
                  <a:pt x="4724401" y="5499248"/>
                </a:lnTo>
                <a:lnTo>
                  <a:pt x="4724401" y="5608295"/>
                </a:lnTo>
                <a:lnTo>
                  <a:pt x="4713577" y="5616803"/>
                </a:ln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616120" y="5290612"/>
                  <a:pt x="4648400" y="5259282"/>
                  <a:pt x="4682005" y="5231398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195984" y="4765295"/>
                  <a:pt x="4406452" y="4726316"/>
                  <a:pt x="4618309" y="4699202"/>
                </a:cubicBezTo>
                <a:lnTo>
                  <a:pt x="4724401" y="4687606"/>
                </a:lnTo>
                <a:lnTo>
                  <a:pt x="4724401" y="4773345"/>
                </a:lnTo>
                <a:lnTo>
                  <a:pt x="4671155" y="4778608"/>
                </a:lnTo>
                <a:cubicBezTo>
                  <a:pt x="4474613" y="4803290"/>
                  <a:pt x="4279364" y="4838457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24401" y="4275524"/>
                </a:lnTo>
                <a:lnTo>
                  <a:pt x="4724401" y="4519331"/>
                </a:lnTo>
                <a:lnTo>
                  <a:pt x="4695727" y="4489837"/>
                </a:lnTo>
                <a:cubicBezTo>
                  <a:pt x="4513213" y="4341718"/>
                  <a:pt x="4213060" y="4286653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4287835" y="3252276"/>
                </a:moveTo>
                <a:cubicBezTo>
                  <a:pt x="4291252" y="3250181"/>
                  <a:pt x="4296821" y="3251122"/>
                  <a:pt x="4305321" y="3256953"/>
                </a:cubicBezTo>
                <a:cubicBezTo>
                  <a:pt x="4417921" y="3335817"/>
                  <a:pt x="4526830" y="3418438"/>
                  <a:pt x="4633631" y="3503706"/>
                </a:cubicBezTo>
                <a:lnTo>
                  <a:pt x="4724401" y="3579225"/>
                </a:lnTo>
                <a:lnTo>
                  <a:pt x="4724401" y="3637622"/>
                </a:lnTo>
                <a:lnTo>
                  <a:pt x="4594837" y="3532274"/>
                </a:ln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09378" y="3558235"/>
                  <a:pt x="4660155" y="3608017"/>
                  <a:pt x="4709959" y="3658245"/>
                </a:cubicBezTo>
                <a:lnTo>
                  <a:pt x="4724401" y="3673072"/>
                </a:lnTo>
                <a:lnTo>
                  <a:pt x="4724401" y="3718516"/>
                </a:lnTo>
                <a:lnTo>
                  <a:pt x="4642986" y="3635718"/>
                </a:lnTo>
                <a:cubicBezTo>
                  <a:pt x="4577419" y="3571274"/>
                  <a:pt x="4510044" y="3508184"/>
                  <a:pt x="4440129" y="3448571"/>
                </a:cubicBezTo>
                <a:cubicBezTo>
                  <a:pt x="4477976" y="3543407"/>
                  <a:pt x="4595539" y="3666345"/>
                  <a:pt x="4700658" y="3767518"/>
                </a:cubicBezTo>
                <a:lnTo>
                  <a:pt x="4724401" y="3790032"/>
                </a:lnTo>
                <a:lnTo>
                  <a:pt x="4724401" y="3871856"/>
                </a:lnTo>
                <a:lnTo>
                  <a:pt x="4649232" y="3785028"/>
                </a:lnTo>
                <a:cubicBezTo>
                  <a:pt x="4512119" y="3616669"/>
                  <a:pt x="4392441" y="3442504"/>
                  <a:pt x="4294126" y="3303048"/>
                </a:cubicBezTo>
                <a:cubicBezTo>
                  <a:pt x="4286701" y="3292165"/>
                  <a:pt x="4277584" y="3258559"/>
                  <a:pt x="4287835" y="3252276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20772" y="276387"/>
                  <a:pt x="4473568" y="294979"/>
                  <a:pt x="4628589" y="289746"/>
                </a:cubicBezTo>
                <a:lnTo>
                  <a:pt x="4724401" y="281632"/>
                </a:lnTo>
                <a:lnTo>
                  <a:pt x="4724401" y="330664"/>
                </a:lnTo>
                <a:lnTo>
                  <a:pt x="4657975" y="338772"/>
                </a:lnTo>
                <a:cubicBezTo>
                  <a:pt x="4512264" y="350060"/>
                  <a:pt x="4368090" y="341672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427343" y="550152"/>
                  <a:pt x="4511990" y="638932"/>
                  <a:pt x="4599604" y="723178"/>
                </a:cubicBezTo>
                <a:lnTo>
                  <a:pt x="4724401" y="833497"/>
                </a:lnTo>
                <a:lnTo>
                  <a:pt x="4724401" y="950118"/>
                </a:lnTo>
                <a:lnTo>
                  <a:pt x="4655015" y="891426"/>
                </a:ln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734801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005B42-9CA2-7FC9-F54C-0E898AF1151B}"/>
              </a:ext>
            </a:extLst>
          </p:cNvPr>
          <p:cNvSpPr txBox="1"/>
          <p:nvPr/>
        </p:nvSpPr>
        <p:spPr>
          <a:xfrm>
            <a:off x="5181599" y="762612"/>
            <a:ext cx="2709043" cy="15240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Editing                   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Papers</a:t>
            </a:r>
          </a:p>
        </p:txBody>
      </p:sp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F632D10-CF4F-0F9E-A184-3609041E4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00" y="589240"/>
            <a:ext cx="3756800" cy="15684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876440-9581-C6E8-2365-B4513C75E252}"/>
              </a:ext>
            </a:extLst>
          </p:cNvPr>
          <p:cNvSpPr txBox="1"/>
          <p:nvPr/>
        </p:nvSpPr>
        <p:spPr>
          <a:xfrm>
            <a:off x="1011980" y="4400567"/>
            <a:ext cx="8478861" cy="1752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alpha val="55000"/>
                  </a:schemeClr>
                </a:solidFill>
              </a:rPr>
              <a:t>Philosophy: </a:t>
            </a:r>
            <a:r>
              <a:rPr lang="en-US" sz="2800" i="1" dirty="0">
                <a:solidFill>
                  <a:schemeClr val="accent1">
                    <a:lumMod val="75000"/>
                    <a:alpha val="55000"/>
                  </a:schemeClr>
                </a:solidFill>
              </a:rPr>
              <a:t>You think about the content,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i="1" dirty="0">
                <a:solidFill>
                  <a:schemeClr val="accent1">
                    <a:lumMod val="75000"/>
                    <a:alpha val="55000"/>
                  </a:schemeClr>
                </a:solidFill>
              </a:rPr>
              <a:t>                       LaTeX takes care of the formatting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alpha val="55000"/>
                </a:schemeClr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alpha val="55000"/>
                  </a:schemeClr>
                </a:solidFill>
              </a:rPr>
              <a:t>MS Word: </a:t>
            </a:r>
            <a:r>
              <a:rPr lang="en-US" sz="2800" i="1" dirty="0">
                <a:solidFill>
                  <a:srgbClr val="7030A0">
                    <a:alpha val="55000"/>
                  </a:srgbClr>
                </a:solidFill>
              </a:rPr>
              <a:t>WYSIWYG – What You See Is What You Get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6332E9-AEAA-8556-F590-94F016068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697" y="451249"/>
            <a:ext cx="5978175" cy="6227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AE0905-10B3-3723-9539-104CE1865043}"/>
              </a:ext>
            </a:extLst>
          </p:cNvPr>
          <p:cNvSpPr txBox="1"/>
          <p:nvPr/>
        </p:nvSpPr>
        <p:spPr>
          <a:xfrm>
            <a:off x="1215438" y="2286616"/>
            <a:ext cx="8965788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Documents are written in plain text with</a:t>
            </a:r>
            <a:r>
              <a:rPr lang="en-US" sz="2000" b="1" dirty="0">
                <a:cs typeface="Courier New" panose="02070309020205020404" pitchFamily="49" charset="0"/>
              </a:rPr>
              <a:t> commands </a:t>
            </a:r>
            <a:r>
              <a:rPr lang="en-US" sz="2000" dirty="0"/>
              <a:t>that determine its structure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Text and commands are processed by LaTeX to produce neatly formatted documents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Extendable, numerous </a:t>
            </a:r>
            <a:r>
              <a:rPr lang="en-US" sz="2000" b="1" dirty="0"/>
              <a:t>packages </a:t>
            </a:r>
            <a:r>
              <a:rPr lang="en-US" sz="2000" dirty="0"/>
              <a:t>of extra commands and environments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LaTeX is now the de facto standard in academia!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AE81AB-9621-E877-AD39-041C84EAF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6D018B-8007-4031-3FE4-0A27DFB1B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9641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358" y="1954516"/>
            <a:ext cx="12080438" cy="47828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documentclass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jacow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US" dirty="0"/>
              <a:t>When you write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documentclass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jacow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dirty="0"/>
              <a:t>in your LaTeX file, you are including the class file </a:t>
            </a:r>
            <a:r>
              <a:rPr lang="en-US" dirty="0" err="1">
                <a:solidFill>
                  <a:schemeClr val="accent1"/>
                </a:solidFill>
              </a:rPr>
              <a:t>jacow.cls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This defines all the commands like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\title,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\section </a:t>
            </a:r>
            <a:r>
              <a:rPr lang="en-US" dirty="0"/>
              <a:t>which go into structuring your document.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\title{A High Brightness </a:t>
            </a:r>
            <a:r>
              <a:rPr lang="en-US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Photogun</a:t>
            </a: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US" dirty="0"/>
              <a:t>renders (capitalized, bold, 14pt, centered):  </a:t>
            </a:r>
            <a:r>
              <a:rPr lang="en-US" sz="2400" b="1" dirty="0"/>
              <a:t>A HIGH BRIGHTNESS PHOTOGUN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\section{RF Shielding in Compact Light Sources}</a:t>
            </a: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renders (capitalized, bold, 12pt, centered):  </a:t>
            </a:r>
            <a:r>
              <a:rPr lang="en-US" sz="2000" b="1" dirty="0">
                <a:cs typeface="Courier New" panose="02070309020205020404" pitchFamily="49" charset="0"/>
              </a:rPr>
              <a:t>RF SHIELDING IN COMPACT LIGHT SOURCES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1850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chemeClr val="bg1">
                    <a:lumMod val="65000"/>
                  </a:schemeClr>
                </a:solidFill>
              </a:rPr>
              <a:t>jacow.cls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94D72C2-9C97-DFBA-398B-BEAA2F0F6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0B70C-2331-CAA4-82F8-98FBEB08B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91212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742" y="1954516"/>
            <a:ext cx="11453058" cy="418547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Certain words are immutable (units, facilities)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\title{The 3 \</a:t>
            </a:r>
            <a:r>
              <a:rPr lang="en-US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NoCaseChange</a:t>
            </a: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{GeV} Taiwan Light Source}</a:t>
            </a:r>
          </a:p>
          <a:p>
            <a:pPr marL="0" indent="0">
              <a:buNone/>
            </a:pPr>
            <a:r>
              <a:rPr lang="en-US" dirty="0"/>
              <a:t>renders:   </a:t>
            </a:r>
            <a:r>
              <a:rPr lang="en-US" b="1" dirty="0"/>
              <a:t>THE 3 GeV TAIWAN LIGHT SOURCE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\section{RF Shielding at \</a:t>
            </a:r>
            <a:r>
              <a:rPr lang="en-US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NoCaseChange</a:t>
            </a:r>
            <a:r>
              <a:rPr lang="en-US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{SPring-8}}</a:t>
            </a: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Renders:   </a:t>
            </a:r>
            <a:r>
              <a:rPr lang="en-US" b="1" dirty="0">
                <a:cs typeface="Courier New" panose="02070309020205020404" pitchFamily="49" charset="0"/>
              </a:rPr>
              <a:t>RF SHIELDING AT SPring-8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1850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chemeClr val="bg1">
                    <a:lumMod val="65000"/>
                  </a:schemeClr>
                </a:solidFill>
              </a:rPr>
              <a:t>jacow.cls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94D72C2-9C97-DFBA-398B-BEAA2F0F6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0B70C-2331-CAA4-82F8-98FBEB08B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3317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360005"/>
            <a:ext cx="3045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chemeClr val="bg1">
                    <a:lumMod val="65000"/>
                  </a:schemeClr>
                </a:solidFill>
              </a:rPr>
              <a:t>siunitx</a:t>
            </a:r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127000" y="1599874"/>
            <a:ext cx="111887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usepackage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siunitx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}    </a:t>
            </a:r>
            <a:r>
              <a:rPr lang="en-US" sz="2400" dirty="0">
                <a:cs typeface="Courier New" panose="02070309020205020404" pitchFamily="49" charset="0"/>
              </a:rPr>
              <a:t>(already preloaded in </a:t>
            </a:r>
            <a:r>
              <a:rPr lang="en-US" sz="2400" dirty="0" err="1">
                <a:cs typeface="Courier New" panose="02070309020205020404" pitchFamily="49" charset="0"/>
              </a:rPr>
              <a:t>jacow.cls</a:t>
            </a:r>
            <a:r>
              <a:rPr lang="en-US" sz="2400" dirty="0">
                <a:cs typeface="Courier New" panose="02070309020205020404" pitchFamily="49" charset="0"/>
              </a:rPr>
              <a:t>)</a:t>
            </a:r>
          </a:p>
          <a:p>
            <a:endParaRPr lang="en-US" sz="2400" dirty="0">
              <a:cs typeface="Courier New" panose="02070309020205020404" pitchFamily="49" charset="0"/>
            </a:endParaRPr>
          </a:p>
          <a:p>
            <a:r>
              <a:rPr lang="en-US" sz="2400" dirty="0"/>
              <a:t>New documents should use \qty in place of the deprecated \SI command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7030A0"/>
                </a:solidFill>
              </a:rPr>
              <a:t>\qty{10}{\um} </a:t>
            </a:r>
            <a:r>
              <a:rPr lang="en-US" sz="2400" dirty="0"/>
              <a:t> or  \</a:t>
            </a:r>
            <a:r>
              <a:rPr lang="en-US" sz="2400" dirty="0">
                <a:solidFill>
                  <a:srgbClr val="7030A0"/>
                </a:solidFill>
              </a:rPr>
              <a:t>qty{10}{\micro\meter}   </a:t>
            </a:r>
            <a:r>
              <a:rPr lang="en-US" sz="2400" dirty="0"/>
              <a:t>- required way to get an upright unit 10 µm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7030A0"/>
                </a:solidFill>
              </a:rPr>
              <a:t>\qty{10}{m</a:t>
            </a:r>
            <a:r>
              <a:rPr lang="en-US" sz="2400" dirty="0"/>
              <a:t>} will give optimized spacing (thin space) between digit and unit </a:t>
            </a:r>
          </a:p>
          <a:p>
            <a:endParaRPr lang="en-US" sz="2400" dirty="0"/>
          </a:p>
          <a:p>
            <a:r>
              <a:rPr lang="en-US" sz="2400" dirty="0"/>
              <a:t>else use </a:t>
            </a:r>
            <a:r>
              <a:rPr lang="en-US" sz="2400" dirty="0">
                <a:solidFill>
                  <a:srgbClr val="7030A0"/>
                </a:solidFill>
              </a:rPr>
              <a:t>\,</a:t>
            </a:r>
            <a:r>
              <a:rPr lang="en-US" sz="2400" dirty="0"/>
              <a:t> to render a thin space between digit and unit:   </a:t>
            </a:r>
            <a:r>
              <a:rPr lang="en-US" sz="2400" dirty="0">
                <a:solidFill>
                  <a:srgbClr val="7030A0"/>
                </a:solidFill>
              </a:rPr>
              <a:t>10\,m  </a:t>
            </a:r>
            <a:r>
              <a:rPr lang="en-US" sz="2400" dirty="0"/>
              <a:t>(rather than </a:t>
            </a:r>
            <a:r>
              <a:rPr lang="en-US" sz="2400" dirty="0">
                <a:solidFill>
                  <a:srgbClr val="7030A0"/>
                </a:solidFill>
              </a:rPr>
              <a:t>10 m</a:t>
            </a:r>
            <a:r>
              <a:rPr lang="en-US" sz="2400" dirty="0"/>
              <a:t>)</a:t>
            </a:r>
          </a:p>
          <a:p>
            <a:r>
              <a:rPr lang="en-US" sz="2400" dirty="0"/>
              <a:t>Exceptions: $10^{\circ}$C  renders 10°C   … but better still, use </a:t>
            </a:r>
            <a:r>
              <a:rPr lang="en-US" sz="2400" dirty="0">
                <a:solidFill>
                  <a:srgbClr val="7030A0"/>
                </a:solidFill>
              </a:rPr>
              <a:t>\qty{10}{\Celsius} </a:t>
            </a:r>
            <a:endParaRPr lang="en-US" sz="2400" dirty="0"/>
          </a:p>
          <a:p>
            <a:r>
              <a:rPr lang="en-US" dirty="0"/>
              <a:t>                                                          </a:t>
            </a:r>
          </a:p>
          <a:p>
            <a:r>
              <a:rPr lang="en-US" dirty="0"/>
              <a:t>                                                                $10^{\circ}$C 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usepackage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gensymb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  </a:t>
            </a:r>
            <a:r>
              <a:rPr lang="en-US" sz="2000" dirty="0"/>
              <a:t>\degree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usepackage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textcomp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2000" dirty="0"/>
              <a:t>\</a:t>
            </a:r>
            <a:r>
              <a:rPr lang="en-US" sz="2000" dirty="0" err="1"/>
              <a:t>textdegree</a:t>
            </a:r>
            <a:endParaRPr lang="en-US" sz="20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5D03D5-F4C8-6539-B608-EC0B60973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514FC-8F13-A1E4-B14D-890BF495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12</a:t>
            </a:fld>
            <a:endParaRPr lang="de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939231-927D-21A9-8D9A-CB04B0E594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200" y="5524467"/>
            <a:ext cx="957301" cy="806147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F437518-9024-477A-103D-6A49E8642564}"/>
              </a:ext>
            </a:extLst>
          </p:cNvPr>
          <p:cNvCxnSpPr/>
          <p:nvPr/>
        </p:nvCxnSpPr>
        <p:spPr>
          <a:xfrm>
            <a:off x="5791200" y="5930900"/>
            <a:ext cx="2552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1978CCA-705E-91B9-3FD0-90400DB7328E}"/>
              </a:ext>
            </a:extLst>
          </p:cNvPr>
          <p:cNvCxnSpPr/>
          <p:nvPr/>
        </p:nvCxnSpPr>
        <p:spPr>
          <a:xfrm>
            <a:off x="5778500" y="6223000"/>
            <a:ext cx="2552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64871A59-040B-C2E4-7388-A0C6D8FAEF6A}"/>
              </a:ext>
            </a:extLst>
          </p:cNvPr>
          <p:cNvSpPr/>
          <p:nvPr/>
        </p:nvSpPr>
        <p:spPr>
          <a:xfrm>
            <a:off x="8623300" y="5740400"/>
            <a:ext cx="550901" cy="5778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FF0000"/>
                </a:solidFill>
              </a:ln>
              <a:noFill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4329BF-5658-B071-0136-658E6AAA5553}"/>
              </a:ext>
            </a:extLst>
          </p:cNvPr>
          <p:cNvCxnSpPr/>
          <p:nvPr/>
        </p:nvCxnSpPr>
        <p:spPr>
          <a:xfrm>
            <a:off x="5748528" y="5656580"/>
            <a:ext cx="2552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959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360005"/>
            <a:ext cx="3792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Units for Emittance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547EC9-8E10-C04B-5D06-54FC07798875}"/>
              </a:ext>
            </a:extLst>
          </p:cNvPr>
          <p:cNvSpPr txBox="1"/>
          <p:nvPr/>
        </p:nvSpPr>
        <p:spPr>
          <a:xfrm>
            <a:off x="1069621" y="2252349"/>
            <a:ext cx="9259711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400" dirty="0" err="1"/>
              <a:t>Emittance</a:t>
            </a:r>
            <a:r>
              <a:rPr lang="de-CH" sz="2400" dirty="0"/>
              <a:t> </a:t>
            </a:r>
            <a:r>
              <a:rPr lang="de-CH" sz="2400" dirty="0" err="1"/>
              <a:t>is</a:t>
            </a:r>
            <a:r>
              <a:rPr lang="de-CH" sz="2400" dirty="0"/>
              <a:t> </a:t>
            </a:r>
            <a:r>
              <a:rPr lang="de-CH" sz="2400" dirty="0" err="1"/>
              <a:t>typically</a:t>
            </a:r>
            <a:r>
              <a:rPr lang="de-CH" sz="2400" dirty="0"/>
              <a:t> </a:t>
            </a:r>
            <a:r>
              <a:rPr lang="de-CH" sz="2400" dirty="0" err="1"/>
              <a:t>measured</a:t>
            </a:r>
            <a:r>
              <a:rPr lang="de-CH" sz="2400" dirty="0"/>
              <a:t> in </a:t>
            </a:r>
            <a:r>
              <a:rPr lang="de-CH" sz="2400" dirty="0" err="1"/>
              <a:t>units</a:t>
            </a:r>
            <a:r>
              <a:rPr lang="de-CH" sz="2400" dirty="0"/>
              <a:t> of 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π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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mm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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mrad</a:t>
            </a:r>
            <a:endParaRPr lang="de-CH" sz="2400" dirty="0"/>
          </a:p>
          <a:p>
            <a:r>
              <a:rPr lang="de-CH" sz="2400" dirty="0"/>
              <a:t>  </a:t>
            </a:r>
          </a:p>
          <a:p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\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qty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{1.0}{\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textpi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}$\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cdot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$\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unit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{mm}$\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cdot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$\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unit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{\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milli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\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radian</a:t>
            </a:r>
            <a:r>
              <a:rPr lang="de-CH" sz="2400" dirty="0"/>
              <a:t>}</a:t>
            </a:r>
          </a:p>
          <a:p>
            <a:endParaRPr lang="de-CH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1.0 π</a:t>
            </a:r>
            <a:r>
              <a:rPr lang="de-CH" sz="2400" dirty="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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mm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</a:t>
            </a:r>
            <a:r>
              <a:rPr lang="de-CH" sz="2400" dirty="0" err="1">
                <a:solidFill>
                  <a:schemeClr val="accent1">
                    <a:lumMod val="75000"/>
                  </a:schemeClr>
                </a:solidFill>
              </a:rPr>
              <a:t>mrad</a:t>
            </a:r>
            <a:endParaRPr lang="de-CH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de-CH" sz="2400" dirty="0">
              <a:solidFill>
                <a:srgbClr val="7030A0"/>
              </a:solidFill>
            </a:endParaRPr>
          </a:p>
          <a:p>
            <a:r>
              <a:rPr lang="de-CH" sz="2400" dirty="0">
                <a:solidFill>
                  <a:srgbClr val="7030A0"/>
                </a:solidFill>
              </a:rPr>
              <a:t>\</a:t>
            </a:r>
            <a:r>
              <a:rPr lang="de-CH" sz="2400" dirty="0" err="1">
                <a:solidFill>
                  <a:srgbClr val="7030A0"/>
                </a:solidFill>
              </a:rPr>
              <a:t>qty</a:t>
            </a:r>
            <a:r>
              <a:rPr lang="de-CH" sz="2400" dirty="0">
                <a:solidFill>
                  <a:srgbClr val="7030A0"/>
                </a:solidFill>
              </a:rPr>
              <a:t>{1.0}{\</a:t>
            </a:r>
            <a:r>
              <a:rPr lang="de-CH" sz="2400" dirty="0" err="1">
                <a:solidFill>
                  <a:srgbClr val="7030A0"/>
                </a:solidFill>
              </a:rPr>
              <a:t>textpi</a:t>
            </a:r>
            <a:r>
              <a:rPr lang="de-CH" sz="2400" dirty="0">
                <a:solidFill>
                  <a:srgbClr val="7030A0"/>
                </a:solidFill>
              </a:rPr>
              <a:t>}$\blank$\</a:t>
            </a:r>
            <a:r>
              <a:rPr lang="de-CH" sz="2400" dirty="0" err="1">
                <a:solidFill>
                  <a:srgbClr val="7030A0"/>
                </a:solidFill>
              </a:rPr>
              <a:t>unit</a:t>
            </a:r>
            <a:r>
              <a:rPr lang="de-CH" sz="2400" dirty="0">
                <a:solidFill>
                  <a:srgbClr val="7030A0"/>
                </a:solidFill>
              </a:rPr>
              <a:t>{mm}$\blank$\</a:t>
            </a:r>
            <a:r>
              <a:rPr lang="de-CH" sz="2400" dirty="0" err="1">
                <a:solidFill>
                  <a:srgbClr val="7030A0"/>
                </a:solidFill>
              </a:rPr>
              <a:t>unit</a:t>
            </a:r>
            <a:r>
              <a:rPr lang="de-CH" sz="2400" dirty="0">
                <a:solidFill>
                  <a:srgbClr val="7030A0"/>
                </a:solidFill>
              </a:rPr>
              <a:t>{\</a:t>
            </a:r>
            <a:r>
              <a:rPr lang="de-CH" sz="2400" dirty="0" err="1">
                <a:solidFill>
                  <a:srgbClr val="7030A0"/>
                </a:solidFill>
              </a:rPr>
              <a:t>milli</a:t>
            </a:r>
            <a:r>
              <a:rPr lang="de-CH" sz="2400" dirty="0">
                <a:solidFill>
                  <a:srgbClr val="7030A0"/>
                </a:solidFill>
              </a:rPr>
              <a:t>\</a:t>
            </a:r>
            <a:r>
              <a:rPr lang="de-CH" sz="2400" dirty="0" err="1">
                <a:solidFill>
                  <a:srgbClr val="7030A0"/>
                </a:solidFill>
              </a:rPr>
              <a:t>radian</a:t>
            </a:r>
            <a:r>
              <a:rPr lang="de-CH" sz="2400" dirty="0"/>
              <a:t>}</a:t>
            </a:r>
          </a:p>
          <a:p>
            <a:endParaRPr lang="de-CH" sz="24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1.0 π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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mm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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mrad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  <a:p>
            <a:endParaRPr lang="de-CH" sz="2400" dirty="0"/>
          </a:p>
          <a:p>
            <a:r>
              <a:rPr lang="de-CH" sz="2400" dirty="0" err="1"/>
              <a:t>Define</a:t>
            </a:r>
            <a:r>
              <a:rPr lang="de-CH" sz="2400" dirty="0"/>
              <a:t> \</a:t>
            </a:r>
            <a:r>
              <a:rPr lang="de-CH" sz="2400" dirty="0" err="1"/>
              <a:t>newcommand</a:t>
            </a:r>
            <a:r>
              <a:rPr lang="de-CH" sz="2400" dirty="0"/>
              <a:t> in </a:t>
            </a:r>
            <a:r>
              <a:rPr lang="de-CH" sz="2400" dirty="0" err="1"/>
              <a:t>jacow.cls</a:t>
            </a:r>
            <a:r>
              <a:rPr lang="de-CH" sz="2400" dirty="0"/>
              <a:t> </a:t>
            </a:r>
            <a:r>
              <a:rPr lang="de-CH" sz="2400" dirty="0" err="1"/>
              <a:t>file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render</a:t>
            </a:r>
            <a:r>
              <a:rPr lang="de-CH" sz="2400" dirty="0"/>
              <a:t>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π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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mm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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mrad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(?)</a:t>
            </a:r>
            <a:endParaRPr lang="de-CH" sz="2400" dirty="0"/>
          </a:p>
          <a:p>
            <a:endParaRPr lang="de-CH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8DE4EC-E751-ED09-4700-2BBCBED61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A0DC9-7EBB-C418-CC25-FD7B4D426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4460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360005"/>
            <a:ext cx="3581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Thin, Thick Spaces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127000" y="1599874"/>
            <a:ext cx="111887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Should there be a space before the %?    </a:t>
            </a:r>
            <a:r>
              <a:rPr lang="en-US" sz="2400" dirty="0">
                <a:solidFill>
                  <a:srgbClr val="7030A0"/>
                </a:solidFill>
              </a:rPr>
              <a:t>10% or 10 %?</a:t>
            </a:r>
            <a:r>
              <a:rPr lang="en-US" sz="2400" dirty="0"/>
              <a:t>     No real consensus – but yes!</a:t>
            </a:r>
          </a:p>
          <a:p>
            <a:endParaRPr lang="en-US" sz="2400" dirty="0"/>
          </a:p>
          <a:p>
            <a:r>
              <a:rPr lang="en-US" sz="2400" dirty="0"/>
              <a:t>Rendering spaces:</a:t>
            </a:r>
          </a:p>
          <a:p>
            <a:r>
              <a:rPr lang="en-US" sz="2400" dirty="0"/>
              <a:t>Thin:  10\,\% or 10\</a:t>
            </a:r>
            <a:r>
              <a:rPr lang="en-US" sz="2400" dirty="0" err="1"/>
              <a:t>thinspace</a:t>
            </a:r>
            <a:r>
              <a:rPr lang="en-US" sz="2400" dirty="0"/>
              <a:t> \%   (1/12em)</a:t>
            </a:r>
          </a:p>
          <a:p>
            <a:endParaRPr lang="en-US" sz="2400" dirty="0"/>
          </a:p>
          <a:p>
            <a:r>
              <a:rPr lang="en-US" sz="2400" dirty="0"/>
              <a:t>Medium: 10\:\%</a:t>
            </a:r>
          </a:p>
          <a:p>
            <a:endParaRPr lang="en-US" sz="2400" dirty="0"/>
          </a:p>
          <a:p>
            <a:r>
              <a:rPr lang="en-US" sz="2400" dirty="0"/>
              <a:t>Full:          10~\%</a:t>
            </a:r>
          </a:p>
          <a:p>
            <a:endParaRPr lang="en-US" sz="2400" dirty="0"/>
          </a:p>
          <a:p>
            <a:r>
              <a:rPr lang="en-US" sz="2400" dirty="0"/>
              <a:t>Thick:       10\;\%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5D03D5-F4C8-6539-B608-EC0B60973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514FC-8F13-A1E4-B14D-890BF495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14</a:t>
            </a:fld>
            <a:endParaRPr lang="de-CH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1978CCA-705E-91B9-3FD0-90400DB7328E}"/>
              </a:ext>
            </a:extLst>
          </p:cNvPr>
          <p:cNvCxnSpPr>
            <a:cxnSpLocks/>
          </p:cNvCxnSpPr>
          <p:nvPr/>
        </p:nvCxnSpPr>
        <p:spPr>
          <a:xfrm>
            <a:off x="2449286" y="4064000"/>
            <a:ext cx="30953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number of numbers with a percentage&#10;&#10;Description automatically generated with medium confidence">
            <a:extLst>
              <a:ext uri="{FF2B5EF4-FFF2-40B4-BE49-F238E27FC236}">
                <a16:creationId xmlns:a16="http://schemas.microsoft.com/office/drawing/2014/main" id="{5EF56D1F-ACD4-4789-D4FE-CA96C519C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789" y="3465430"/>
            <a:ext cx="876422" cy="1171739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719D866-078E-67FF-A161-D35996032585}"/>
              </a:ext>
            </a:extLst>
          </p:cNvPr>
          <p:cNvCxnSpPr>
            <a:cxnSpLocks/>
          </p:cNvCxnSpPr>
          <p:nvPr/>
        </p:nvCxnSpPr>
        <p:spPr>
          <a:xfrm>
            <a:off x="1744611" y="3491665"/>
            <a:ext cx="3800014" cy="191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F4EE2BA-1840-43BD-B7ED-CBA614E8ACF0}"/>
              </a:ext>
            </a:extLst>
          </p:cNvPr>
          <p:cNvCxnSpPr>
            <a:cxnSpLocks/>
          </p:cNvCxnSpPr>
          <p:nvPr/>
        </p:nvCxnSpPr>
        <p:spPr>
          <a:xfrm flipV="1">
            <a:off x="2307771" y="4457700"/>
            <a:ext cx="3236853" cy="281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903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0686638" cy="48994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360005"/>
            <a:ext cx="3581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Thin, Thick Spaces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127000" y="1599874"/>
            <a:ext cx="111887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Should there be a space before the %? 10% or 10 %?     No real consensus – but…</a:t>
            </a:r>
          </a:p>
          <a:p>
            <a:endParaRPr lang="en-US" sz="2400" dirty="0"/>
          </a:p>
          <a:p>
            <a:r>
              <a:rPr lang="en-US" sz="2400" dirty="0"/>
              <a:t>Rendering spaces:</a:t>
            </a:r>
          </a:p>
          <a:p>
            <a:r>
              <a:rPr lang="en-US" sz="2400" dirty="0"/>
              <a:t>Thin:  10\,\% or 10\</a:t>
            </a:r>
            <a:r>
              <a:rPr lang="en-US" sz="2400" dirty="0" err="1"/>
              <a:t>thinspace</a:t>
            </a:r>
            <a:r>
              <a:rPr lang="en-US" sz="2400" dirty="0"/>
              <a:t> \%   (1/12em)</a:t>
            </a:r>
          </a:p>
          <a:p>
            <a:endParaRPr lang="en-US" sz="2800" dirty="0"/>
          </a:p>
          <a:p>
            <a:r>
              <a:rPr lang="en-US" sz="2400" dirty="0"/>
              <a:t>Medium: 10\:\%</a:t>
            </a:r>
          </a:p>
          <a:p>
            <a:endParaRPr lang="en-US" sz="2400" dirty="0"/>
          </a:p>
          <a:p>
            <a:r>
              <a:rPr lang="en-US" sz="2400" dirty="0"/>
              <a:t>Full:          10~\%</a:t>
            </a:r>
          </a:p>
          <a:p>
            <a:endParaRPr lang="en-US" sz="2400" dirty="0"/>
          </a:p>
          <a:p>
            <a:r>
              <a:rPr lang="en-US" sz="2400" dirty="0"/>
              <a:t>Thick:       10\;\%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5D03D5-F4C8-6539-B608-EC0B60973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514FC-8F13-A1E4-B14D-890BF495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15</a:t>
            </a:fld>
            <a:endParaRPr lang="de-CH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1978CCA-705E-91B9-3FD0-90400DB7328E}"/>
              </a:ext>
            </a:extLst>
          </p:cNvPr>
          <p:cNvCxnSpPr>
            <a:cxnSpLocks/>
          </p:cNvCxnSpPr>
          <p:nvPr/>
        </p:nvCxnSpPr>
        <p:spPr>
          <a:xfrm>
            <a:off x="2449286" y="4064000"/>
            <a:ext cx="30953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number of numbers with a percentage&#10;&#10;Description automatically generated with medium confidence">
            <a:extLst>
              <a:ext uri="{FF2B5EF4-FFF2-40B4-BE49-F238E27FC236}">
                <a16:creationId xmlns:a16="http://schemas.microsoft.com/office/drawing/2014/main" id="{5EF56D1F-ACD4-4789-D4FE-CA96C519C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789" y="3465430"/>
            <a:ext cx="876422" cy="1171739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9E741F8-764E-4588-32C7-1EC8EF5D59BC}"/>
              </a:ext>
            </a:extLst>
          </p:cNvPr>
          <p:cNvCxnSpPr/>
          <p:nvPr/>
        </p:nvCxnSpPr>
        <p:spPr>
          <a:xfrm>
            <a:off x="6121400" y="2730500"/>
            <a:ext cx="0" cy="28956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719D866-078E-67FF-A161-D35996032585}"/>
              </a:ext>
            </a:extLst>
          </p:cNvPr>
          <p:cNvCxnSpPr>
            <a:cxnSpLocks/>
          </p:cNvCxnSpPr>
          <p:nvPr/>
        </p:nvCxnSpPr>
        <p:spPr>
          <a:xfrm>
            <a:off x="1744611" y="3491665"/>
            <a:ext cx="3800014" cy="191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F4EE2BA-1840-43BD-B7ED-CBA614E8ACF0}"/>
              </a:ext>
            </a:extLst>
          </p:cNvPr>
          <p:cNvCxnSpPr>
            <a:cxnSpLocks/>
          </p:cNvCxnSpPr>
          <p:nvPr/>
        </p:nvCxnSpPr>
        <p:spPr>
          <a:xfrm flipV="1">
            <a:off x="2307771" y="4457700"/>
            <a:ext cx="3236853" cy="281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54B0BA3-7C54-016F-0C8D-3FA3273A272C}"/>
              </a:ext>
            </a:extLst>
          </p:cNvPr>
          <p:cNvSpPr txBox="1"/>
          <p:nvPr/>
        </p:nvSpPr>
        <p:spPr>
          <a:xfrm>
            <a:off x="3429000" y="3759199"/>
            <a:ext cx="1026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favourite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F63AAF-D505-FC72-AF98-B17393FC18DD}"/>
              </a:ext>
            </a:extLst>
          </p:cNvPr>
          <p:cNvSpPr txBox="1"/>
          <p:nvPr/>
        </p:nvSpPr>
        <p:spPr>
          <a:xfrm>
            <a:off x="7867713" y="3003765"/>
            <a:ext cx="33745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VAR</a:t>
            </a:r>
          </a:p>
          <a:p>
            <a:r>
              <a:rPr lang="en-US" dirty="0">
                <a:solidFill>
                  <a:srgbClr val="FF0000"/>
                </a:solidFill>
              </a:rPr>
              <a:t>Video Assistant Referee</a:t>
            </a:r>
          </a:p>
          <a:p>
            <a:r>
              <a:rPr lang="de-CH" dirty="0" err="1">
                <a:solidFill>
                  <a:srgbClr val="FF0000"/>
                </a:solidFill>
                <a:latin typeface="Google Sans"/>
              </a:rPr>
              <a:t>L</a:t>
            </a:r>
            <a:r>
              <a:rPr lang="de-CH" b="0" i="0" dirty="0" err="1">
                <a:solidFill>
                  <a:srgbClr val="FF0000"/>
                </a:solidFill>
                <a:effectLst/>
                <a:latin typeface="Google Sans"/>
              </a:rPr>
              <a:t>'assistance</a:t>
            </a:r>
            <a:r>
              <a:rPr lang="de-CH" b="0" i="0" dirty="0">
                <a:solidFill>
                  <a:srgbClr val="FF0000"/>
                </a:solidFill>
                <a:effectLst/>
                <a:latin typeface="Google Sans"/>
              </a:rPr>
              <a:t> </a:t>
            </a:r>
            <a:r>
              <a:rPr lang="de-CH" b="0" i="0" dirty="0" err="1">
                <a:solidFill>
                  <a:srgbClr val="FF0000"/>
                </a:solidFill>
                <a:effectLst/>
                <a:latin typeface="Google Sans"/>
              </a:rPr>
              <a:t>vidéo</a:t>
            </a:r>
            <a:r>
              <a:rPr lang="de-CH" b="0" i="0" dirty="0">
                <a:solidFill>
                  <a:srgbClr val="FF0000"/>
                </a:solidFill>
                <a:effectLst/>
                <a:latin typeface="Google Sans"/>
              </a:rPr>
              <a:t> à </a:t>
            </a:r>
            <a:r>
              <a:rPr lang="de-CH" b="0" i="0" dirty="0" err="1">
                <a:solidFill>
                  <a:srgbClr val="FF0000"/>
                </a:solidFill>
                <a:effectLst/>
                <a:latin typeface="Google Sans"/>
              </a:rPr>
              <a:t>l'arbitrage</a:t>
            </a:r>
            <a:endParaRPr lang="de-CH" b="0" i="0" dirty="0">
              <a:solidFill>
                <a:srgbClr val="FF0000"/>
              </a:solidFill>
              <a:effectLst/>
              <a:latin typeface="Google Sans"/>
            </a:endParaRPr>
          </a:p>
          <a:p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5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360005"/>
            <a:ext cx="3581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chemeClr val="bg1">
                    <a:lumMod val="65000"/>
                  </a:schemeClr>
                </a:solidFill>
              </a:rPr>
              <a:t>textgreek</a:t>
            </a:r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A5D1B2-6CD2-743C-E696-A8B973A51EF4}"/>
              </a:ext>
            </a:extLst>
          </p:cNvPr>
          <p:cNvSpPr txBox="1"/>
          <p:nvPr/>
        </p:nvSpPr>
        <p:spPr>
          <a:xfrm>
            <a:off x="762000" y="2828836"/>
            <a:ext cx="8708571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Upright Greek characters: \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usepackage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{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textgreek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}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\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textpi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             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π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Courier New" panose="020703090202050204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\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textPi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             </a:t>
            </a:r>
            <a:r>
              <a:rPr kumimoji="0" lang="el-G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π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Courier New" panose="020703090202050204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Courier New" panose="020703090202050204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prstClr val="black"/>
              </a:solidFill>
              <a:cs typeface="Courier New" panose="020703090202050204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\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textmu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           µ          or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\unit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{\micro} from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siunitx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 package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\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textmicro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ourier New" panose="02070309020205020404" pitchFamily="49" charset="0"/>
              </a:rPr>
              <a:t>       µ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96C1076-1FBC-602A-23B1-D369A7826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253C7-FDDB-B872-84CB-CEA65C2F7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3529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585" y="1668363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360005"/>
            <a:ext cx="1352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Tables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127000" y="1599874"/>
            <a:ext cx="111887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Formatting Tables – avoid unnecessarily cluttering with horizontal and vertical lines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(see template to learn about 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sz="24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toprule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\</a:t>
            </a:r>
            <a:r>
              <a:rPr lang="en-US" sz="24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midrule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\</a:t>
            </a:r>
            <a:r>
              <a:rPr lang="en-US" sz="24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bottomrule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for thickness of lines)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\begin{table}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\caption{Table Heading}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\centering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\begin{tabular}{l c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} </a:t>
            </a: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toprule</a:t>
            </a:r>
            <a:endParaRPr lang="en-US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textbf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{Heading 1} &amp; \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textbf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{Heading 2} &amp; \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textbf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{Heading 3}</a:t>
            </a: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midrule</a:t>
            </a:r>
            <a:endParaRPr lang="en-US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         &amp;        2       &amp;       3  \\</a:t>
            </a: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         &amp;        5       &amp;       6  \\</a:t>
            </a: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bottomrule</a:t>
            </a:r>
            <a:endParaRPr lang="en-US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\end{tabular}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\label{Tab:Tab1}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\end{table}</a:t>
            </a:r>
          </a:p>
          <a:p>
            <a:endParaRPr lang="en-US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630B36-5B1D-6246-EBC9-9CDD59A1F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2C9B6A-EB27-BDCA-7A35-D39BB4C0A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17</a:t>
            </a:fld>
            <a:endParaRPr lang="de-CH"/>
          </a:p>
        </p:txBody>
      </p:sp>
      <p:pic>
        <p:nvPicPr>
          <p:cNvPr id="21" name="Picture 20" descr="A table of a table&#10;&#10;Description automatically generated with medium confidence">
            <a:extLst>
              <a:ext uri="{FF2B5EF4-FFF2-40B4-BE49-F238E27FC236}">
                <a16:creationId xmlns:a16="http://schemas.microsoft.com/office/drawing/2014/main" id="{D316234A-8C5F-E560-2E4C-063F253803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226" y="3880021"/>
            <a:ext cx="3211071" cy="1309613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DE7A418-170F-7D23-A5FF-76B866F6BBD8}"/>
              </a:ext>
            </a:extLst>
          </p:cNvPr>
          <p:cNvCxnSpPr>
            <a:cxnSpLocks/>
          </p:cNvCxnSpPr>
          <p:nvPr/>
        </p:nvCxnSpPr>
        <p:spPr>
          <a:xfrm>
            <a:off x="1317213" y="4227353"/>
            <a:ext cx="6310688" cy="46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8DD753C-482A-99D9-FA72-16A4D61C30C3}"/>
              </a:ext>
            </a:extLst>
          </p:cNvPr>
          <p:cNvCxnSpPr/>
          <p:nvPr/>
        </p:nvCxnSpPr>
        <p:spPr>
          <a:xfrm flipV="1">
            <a:off x="1257539" y="4561587"/>
            <a:ext cx="6370362" cy="207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5015630-74BB-FDDA-8893-D1DF9FFC6C6C}"/>
              </a:ext>
            </a:extLst>
          </p:cNvPr>
          <p:cNvCxnSpPr/>
          <p:nvPr/>
        </p:nvCxnSpPr>
        <p:spPr>
          <a:xfrm flipV="1">
            <a:off x="1499616" y="5084064"/>
            <a:ext cx="6068610" cy="463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342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585" y="1668363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360005"/>
            <a:ext cx="1352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Tables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127000" y="1599874"/>
            <a:ext cx="111887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increase row spacing in table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\begin{table}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\caption{Table Heading}</a:t>
            </a:r>
          </a:p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renewcommand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{\</a:t>
            </a: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arraystretch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}{1.2}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\centering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\begin{tabular}{l c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} </a:t>
            </a: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toprule</a:t>
            </a:r>
            <a:endParaRPr lang="en-US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Column 1 Heading &amp; Column 2 Heading &amp; Column 3 Heading</a:t>
            </a: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midrule</a:t>
            </a:r>
            <a:endParaRPr lang="en-US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                              &amp;                 2                  &amp;       3 \\</a:t>
            </a: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bottomrule</a:t>
            </a:r>
            <a:endParaRPr lang="en-US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\end{tabular}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\label{Tab:Tab1}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\end{table}</a:t>
            </a:r>
          </a:p>
          <a:p>
            <a:endParaRPr lang="en-US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630B36-5B1D-6246-EBC9-9CDD59A1F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2C9B6A-EB27-BDCA-7A35-D39BB4C0A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18</a:t>
            </a:fld>
            <a:endParaRPr lang="de-CH"/>
          </a:p>
        </p:txBody>
      </p:sp>
      <p:pic>
        <p:nvPicPr>
          <p:cNvPr id="11" name="Picture 10" descr="A table with text and numbers&#10;&#10;Description automatically generated">
            <a:extLst>
              <a:ext uri="{FF2B5EF4-FFF2-40B4-BE49-F238E27FC236}">
                <a16:creationId xmlns:a16="http://schemas.microsoft.com/office/drawing/2014/main" id="{05EF412C-C1AE-DF4D-F4EA-4A5ADAE79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126" y="3975775"/>
            <a:ext cx="3262873" cy="144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38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585" y="1668363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360005"/>
            <a:ext cx="2425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bm package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127000" y="1599874"/>
            <a:ext cx="11188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Column Headings in Tables should be in bold face.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textbf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command does not operate for 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math mode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, e.g., \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textbf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{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\alpha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}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</a:t>
            </a:r>
            <a:r>
              <a:rPr lang="en-US" sz="24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usepackage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{bm} 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for bold face for 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math mode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in table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&amp; \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textbf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{Case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textbf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$\alpha$}   &amp; \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textbf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{Case bm} </a:t>
            </a:r>
            <a:r>
              <a:rPr lang="en-US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\bm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{$\alpha$}  &amp;                </a:t>
            </a:r>
          </a:p>
          <a:p>
            <a:endParaRPr lang="en-US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630B36-5B1D-6246-EBC9-9CDD59A1F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2C9B6A-EB27-BDCA-7A35-D39BB4C0A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19</a:t>
            </a:fld>
            <a:endParaRPr lang="de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557B3D-2DDF-8978-1C89-C3029AE3C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785" y="5276995"/>
            <a:ext cx="2735915" cy="65049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92163F-5734-46F9-52D1-13D2A1FF734A}"/>
              </a:ext>
            </a:extLst>
          </p:cNvPr>
          <p:cNvCxnSpPr>
            <a:cxnSpLocks/>
          </p:cNvCxnSpPr>
          <p:nvPr/>
        </p:nvCxnSpPr>
        <p:spPr>
          <a:xfrm>
            <a:off x="3122554" y="5020244"/>
            <a:ext cx="643903" cy="428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A0605DD-902B-8E0D-6D22-58F207F315D1}"/>
              </a:ext>
            </a:extLst>
          </p:cNvPr>
          <p:cNvCxnSpPr>
            <a:cxnSpLocks/>
          </p:cNvCxnSpPr>
          <p:nvPr/>
        </p:nvCxnSpPr>
        <p:spPr>
          <a:xfrm flipH="1">
            <a:off x="5388429" y="5008532"/>
            <a:ext cx="966873" cy="440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636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LaTeX Usage 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AE22DCF5-F1F4-2FD8-04A4-0DD911B107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213851"/>
              </p:ext>
            </p:extLst>
          </p:nvPr>
        </p:nvGraphicFramePr>
        <p:xfrm>
          <a:off x="499691" y="1622838"/>
          <a:ext cx="5825982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399">
                  <a:extLst>
                    <a:ext uri="{9D8B030D-6E8A-4147-A177-3AD203B41FA5}">
                      <a16:colId xmlns:a16="http://schemas.microsoft.com/office/drawing/2014/main" val="4108085069"/>
                    </a:ext>
                  </a:extLst>
                </a:gridCol>
                <a:gridCol w="1730828">
                  <a:extLst>
                    <a:ext uri="{9D8B030D-6E8A-4147-A177-3AD203B41FA5}">
                      <a16:colId xmlns:a16="http://schemas.microsoft.com/office/drawing/2014/main" val="1842373084"/>
                    </a:ext>
                  </a:extLst>
                </a:gridCol>
                <a:gridCol w="2037755">
                  <a:extLst>
                    <a:ext uri="{9D8B030D-6E8A-4147-A177-3AD203B41FA5}">
                      <a16:colId xmlns:a16="http://schemas.microsoft.com/office/drawing/2014/main" val="22592629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Conference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Venue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% LaTeX</a:t>
                      </a:r>
                      <a:endParaRPr lang="de-CH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802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7030A0"/>
                          </a:solidFill>
                        </a:rPr>
                        <a:t>IPAC’24</a:t>
                      </a:r>
                      <a:endParaRPr lang="de-CH" sz="28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7030A0"/>
                          </a:solidFill>
                        </a:rPr>
                        <a:t>Nashville</a:t>
                      </a:r>
                      <a:endParaRPr lang="de-CH" sz="28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7030A0"/>
                          </a:solidFill>
                        </a:rPr>
                        <a:t>   69%</a:t>
                      </a:r>
                      <a:endParaRPr lang="de-CH" sz="28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057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7030A0"/>
                          </a:solidFill>
                        </a:rPr>
                        <a:t>IPAC’23</a:t>
                      </a:r>
                      <a:endParaRPr lang="de-CH" sz="28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7030A0"/>
                          </a:solidFill>
                        </a:rPr>
                        <a:t>Venice</a:t>
                      </a:r>
                      <a:endParaRPr lang="de-CH" sz="28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7030A0"/>
                          </a:solidFill>
                        </a:rPr>
                        <a:t>   66%</a:t>
                      </a:r>
                      <a:endParaRPr lang="de-CH" sz="28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761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7030A0"/>
                          </a:solidFill>
                        </a:rPr>
                        <a:t>IPAC’22</a:t>
                      </a:r>
                      <a:endParaRPr lang="de-CH" sz="28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7030A0"/>
                          </a:solidFill>
                        </a:rPr>
                        <a:t>Bangkok </a:t>
                      </a:r>
                      <a:endParaRPr lang="de-CH" sz="28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7030A0"/>
                          </a:solidFill>
                        </a:rPr>
                        <a:t>   68%</a:t>
                      </a:r>
                      <a:endParaRPr lang="de-CH" sz="28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845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FEL’24</a:t>
                      </a:r>
                      <a:endParaRPr lang="de-CH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Warsaw</a:t>
                      </a:r>
                      <a:endParaRPr lang="de-CH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   67%</a:t>
                      </a:r>
                      <a:endParaRPr lang="de-CH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3976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LINAC’24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Chicago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   52%</a:t>
                      </a:r>
                      <a:endParaRPr lang="de-CH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416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HB’23</a:t>
                      </a:r>
                      <a:endParaRPr lang="de-CH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CERN</a:t>
                      </a:r>
                      <a:endParaRPr lang="de-CH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  75%</a:t>
                      </a:r>
                      <a:endParaRPr lang="de-CH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04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FLS’23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Lucerne</a:t>
                      </a:r>
                      <a:endParaRPr lang="de-C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   66%</a:t>
                      </a:r>
                      <a:endParaRPr lang="de-CH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6252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FF0000"/>
                          </a:solidFill>
                        </a:rPr>
                        <a:t>MEDSI’23</a:t>
                      </a:r>
                      <a:endParaRPr lang="de-CH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FF0000"/>
                          </a:solidFill>
                        </a:rPr>
                        <a:t>Beijing</a:t>
                      </a:r>
                      <a:endParaRPr lang="de-CH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  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</a:rPr>
                        <a:t>  9%</a:t>
                      </a:r>
                      <a:r>
                        <a:rPr lang="en-US" sz="2800" dirty="0"/>
                        <a:t> </a:t>
                      </a:r>
                      <a:endParaRPr lang="de-CH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06527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DC62F93-5CC7-B98A-1054-C6EC3D7700C3}"/>
              </a:ext>
            </a:extLst>
          </p:cNvPr>
          <p:cNvSpPr txBox="1"/>
          <p:nvPr/>
        </p:nvSpPr>
        <p:spPr>
          <a:xfrm>
            <a:off x="6696017" y="2831852"/>
            <a:ext cx="51686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LaTeX usage within the JACoW </a:t>
            </a:r>
          </a:p>
          <a:p>
            <a:r>
              <a:rPr lang="en-US" sz="2400" dirty="0"/>
              <a:t>community has increased from </a:t>
            </a:r>
          </a:p>
          <a:p>
            <a:r>
              <a:rPr lang="en-US" sz="2400" dirty="0"/>
              <a:t>~33% to ~67% </a:t>
            </a:r>
          </a:p>
          <a:p>
            <a:r>
              <a:rPr lang="en-US" sz="2400" dirty="0"/>
              <a:t>over the past ~10 years </a:t>
            </a:r>
            <a:endParaRPr lang="de-CH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B8859E-0F22-1061-4662-C24ED8417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F9241-1143-3CF5-1105-2960E7F14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0836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185833"/>
            <a:ext cx="36579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open/close quotes</a:t>
            </a:r>
          </a:p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e.g., in references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127000" y="2067958"/>
            <a:ext cx="111887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Open quotes</a:t>
            </a:r>
          </a:p>
          <a:p>
            <a:r>
              <a:rPr lang="en-US" sz="2400" dirty="0"/>
              <a:t>``   </a:t>
            </a:r>
          </a:p>
          <a:p>
            <a:r>
              <a:rPr lang="en-US" sz="2400" dirty="0">
                <a:solidFill>
                  <a:srgbClr val="0070C0"/>
                </a:solidFill>
              </a:rPr>
              <a:t>Two back ticks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7030A0"/>
                </a:solidFill>
              </a:rPr>
              <a:t>Close quotes</a:t>
            </a:r>
          </a:p>
          <a:p>
            <a:r>
              <a:rPr lang="en-US" sz="2400" dirty="0"/>
              <a:t>’’ </a:t>
            </a:r>
          </a:p>
          <a:p>
            <a:r>
              <a:rPr lang="en-US" sz="2400" dirty="0">
                <a:solidFill>
                  <a:srgbClr val="7030A0"/>
                </a:solidFill>
              </a:rPr>
              <a:t>Two single quotes</a:t>
            </a:r>
          </a:p>
          <a:p>
            <a:endParaRPr lang="en-US" sz="2400" dirty="0"/>
          </a:p>
        </p:txBody>
      </p:sp>
      <p:pic>
        <p:nvPicPr>
          <p:cNvPr id="7" name="Picture 6" descr="A keyboard with black and white keys&#10;&#10;Description automatically generated">
            <a:extLst>
              <a:ext uri="{FF2B5EF4-FFF2-40B4-BE49-F238E27FC236}">
                <a16:creationId xmlns:a16="http://schemas.microsoft.com/office/drawing/2014/main" id="{B9231C74-6677-405D-7939-A86156B29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610" y="2191612"/>
            <a:ext cx="5013680" cy="215128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B9AADE-BEBA-E03E-CE16-4B6F8756A790}"/>
              </a:ext>
            </a:extLst>
          </p:cNvPr>
          <p:cNvCxnSpPr>
            <a:cxnSpLocks/>
          </p:cNvCxnSpPr>
          <p:nvPr/>
        </p:nvCxnSpPr>
        <p:spPr>
          <a:xfrm>
            <a:off x="576943" y="2618459"/>
            <a:ext cx="4582886" cy="190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7C8D00B-7053-60D9-3965-4FDC4183218C}"/>
              </a:ext>
            </a:extLst>
          </p:cNvPr>
          <p:cNvCxnSpPr>
            <a:cxnSpLocks/>
          </p:cNvCxnSpPr>
          <p:nvPr/>
        </p:nvCxnSpPr>
        <p:spPr>
          <a:xfrm flipV="1">
            <a:off x="459350" y="3429000"/>
            <a:ext cx="8385606" cy="620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2A5096-F392-FF77-F6D5-383C8016D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89B59DC-5657-168F-7FD4-975CFBC69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20</a:t>
            </a:fld>
            <a:endParaRPr lang="de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9DC23C-FC54-AEAF-FAFD-3B9E266B99D1}"/>
              </a:ext>
            </a:extLst>
          </p:cNvPr>
          <p:cNvSpPr txBox="1"/>
          <p:nvPr/>
        </p:nvSpPr>
        <p:spPr>
          <a:xfrm>
            <a:off x="183243" y="4673545"/>
            <a:ext cx="63119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\</a:t>
            </a:r>
            <a:r>
              <a:rPr lang="en-US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usepackage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{</a:t>
            </a:r>
            <a:r>
              <a:rPr lang="en-US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csquotes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}  (In </a:t>
            </a:r>
            <a:r>
              <a:rPr lang="en-US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jacow.cls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file)</a:t>
            </a: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\</a:t>
            </a:r>
            <a:r>
              <a:rPr lang="en-US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textquotedblleft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\</a:t>
            </a:r>
            <a:r>
              <a:rPr lang="en-US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textquotedblright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B7EE31-F022-C0EF-FC89-8300CE087D97}"/>
              </a:ext>
            </a:extLst>
          </p:cNvPr>
          <p:cNvSpPr txBox="1"/>
          <p:nvPr/>
        </p:nvSpPr>
        <p:spPr>
          <a:xfrm>
            <a:off x="6057900" y="4706799"/>
            <a:ext cx="575623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usepackage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{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dirtytalk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}                                              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\say{Title of paper in \say{sentence} case}        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``Title of paper in `sentence’ case’’                         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2204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7147553" y="360005"/>
            <a:ext cx="3602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Cheating on space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165100" y="1597432"/>
            <a:ext cx="111887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Removing or adding blank space, e.g., after figures</a:t>
            </a:r>
          </a:p>
          <a:p>
            <a:endParaRPr lang="en-US" sz="2400" dirty="0"/>
          </a:p>
          <a:p>
            <a:r>
              <a:rPr lang="en-US" sz="2400" dirty="0"/>
              <a:t>\</a:t>
            </a:r>
            <a:r>
              <a:rPr lang="en-US" sz="2400" dirty="0" err="1"/>
              <a:t>vspace</a:t>
            </a:r>
            <a:r>
              <a:rPr lang="en-US" sz="2400" dirty="0"/>
              <a:t>{0.5 cm} </a:t>
            </a:r>
          </a:p>
          <a:p>
            <a:endParaRPr lang="en-US" sz="2400" dirty="0"/>
          </a:p>
          <a:p>
            <a:r>
              <a:rPr lang="en-US" sz="2400" dirty="0"/>
              <a:t>\</a:t>
            </a:r>
            <a:r>
              <a:rPr lang="en-US" sz="2400" dirty="0" err="1"/>
              <a:t>vspace</a:t>
            </a:r>
            <a:r>
              <a:rPr lang="en-US" sz="2400" dirty="0"/>
              <a:t>{-\</a:t>
            </a:r>
            <a:r>
              <a:rPr lang="en-US" sz="2400" dirty="0" err="1"/>
              <a:t>baselineskip</a:t>
            </a:r>
            <a:r>
              <a:rPr lang="en-US" sz="2400" dirty="0"/>
              <a:t>}  </a:t>
            </a:r>
          </a:p>
          <a:p>
            <a:endParaRPr lang="en-US" sz="2400" dirty="0">
              <a:cs typeface="Courier New" panose="02070309020205020404" pitchFamily="49" charset="0"/>
            </a:endParaRPr>
          </a:p>
          <a:p>
            <a:r>
              <a:rPr lang="en-US" sz="2400" dirty="0">
                <a:cs typeface="Courier New" panose="02070309020205020404" pitchFamily="49" charset="0"/>
              </a:rPr>
              <a:t>\</a:t>
            </a:r>
            <a:r>
              <a:rPr lang="en-US" sz="2400" dirty="0" err="1">
                <a:cs typeface="Courier New" panose="02070309020205020404" pitchFamily="49" charset="0"/>
              </a:rPr>
              <a:t>baselineskip</a:t>
            </a:r>
            <a:r>
              <a:rPr lang="en-US" sz="2400" dirty="0">
                <a:cs typeface="Courier New" panose="02070309020205020404" pitchFamily="49" charset="0"/>
              </a:rPr>
              <a:t> – vertical distance between lines</a:t>
            </a:r>
          </a:p>
          <a:p>
            <a:endParaRPr lang="en-US" sz="2400" dirty="0">
              <a:cs typeface="Courier New" panose="02070309020205020404" pitchFamily="49" charset="0"/>
            </a:endParaRPr>
          </a:p>
          <a:p>
            <a:endParaRPr lang="en-US" sz="2400" dirty="0">
              <a:cs typeface="Courier New" panose="02070309020205020404" pitchFamily="49" charset="0"/>
            </a:endParaRPr>
          </a:p>
          <a:p>
            <a:endParaRPr lang="en-US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28B6C-685A-F8EA-AC0C-780DF2195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B59B75-E52E-86C0-3301-C676D79FF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9662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45" y="983979"/>
            <a:ext cx="12202358" cy="5252055"/>
          </a:xfrm>
        </p:spPr>
        <p:txBody>
          <a:bodyPr anchor="ctr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is the LaTeX document source file, e.g., TUP01</a:t>
            </a:r>
            <a:r>
              <a:rPr lang="en-US" sz="2400" dirty="0">
                <a:solidFill>
                  <a:srgbClr val="FF0000"/>
                </a:solidFill>
              </a:rPr>
              <a:t>.tex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.bib file stores all data about the reference (author, journal, year) in a structured way. To use a .bib file/database with the LaTeX (.</a:t>
            </a:r>
            <a:r>
              <a:rPr lang="en-US" sz="2400" dirty="0" err="1">
                <a:solidFill>
                  <a:schemeClr val="bg1"/>
                </a:solidFill>
              </a:rPr>
              <a:t>tex</a:t>
            </a:r>
            <a:r>
              <a:rPr lang="en-US" sz="2400" dirty="0">
                <a:solidFill>
                  <a:schemeClr val="bg1"/>
                </a:solidFill>
              </a:rPr>
              <a:t>) document, a processor is needed to transform the .bib file into something (.</a:t>
            </a:r>
            <a:r>
              <a:rPr lang="en-US" sz="2400" dirty="0" err="1">
                <a:solidFill>
                  <a:schemeClr val="bg1"/>
                </a:solidFill>
              </a:rPr>
              <a:t>bbl</a:t>
            </a:r>
            <a:r>
              <a:rPr lang="en-US" sz="2400" dirty="0">
                <a:solidFill>
                  <a:schemeClr val="bg1"/>
                </a:solidFill>
              </a:rPr>
              <a:t>) that the .</a:t>
            </a:r>
            <a:r>
              <a:rPr lang="en-US" sz="2400" dirty="0" err="1">
                <a:solidFill>
                  <a:schemeClr val="bg1"/>
                </a:solidFill>
              </a:rPr>
              <a:t>tex</a:t>
            </a:r>
            <a:r>
              <a:rPr lang="en-US" sz="2400" dirty="0">
                <a:solidFill>
                  <a:schemeClr val="bg1"/>
                </a:solidFill>
              </a:rPr>
              <a:t> file will understand 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chemeClr val="bg1"/>
                </a:solidFill>
              </a:rPr>
              <a:t>bibtex</a:t>
            </a:r>
            <a:r>
              <a:rPr lang="en-US" sz="2400" dirty="0">
                <a:solidFill>
                  <a:schemeClr val="bg1"/>
                </a:solidFill>
              </a:rPr>
              <a:t> and </a:t>
            </a:r>
            <a:r>
              <a:rPr lang="en-US" sz="2400" dirty="0" err="1">
                <a:solidFill>
                  <a:schemeClr val="bg1"/>
                </a:solidFill>
              </a:rPr>
              <a:t>biber</a:t>
            </a:r>
            <a:r>
              <a:rPr lang="en-US" sz="2400" dirty="0">
                <a:solidFill>
                  <a:schemeClr val="bg1"/>
                </a:solidFill>
              </a:rPr>
              <a:t> are backend programs that process bibliography information. They are the interface between the .bib file and the LaTeX document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chemeClr val="bg1"/>
                </a:solidFill>
              </a:rPr>
              <a:t>biblatex</a:t>
            </a:r>
            <a:r>
              <a:rPr lang="en-US" sz="2400" dirty="0">
                <a:solidFill>
                  <a:schemeClr val="bg1"/>
                </a:solidFill>
              </a:rPr>
              <a:t> is a LaTeX </a:t>
            </a:r>
            <a:r>
              <a:rPr lang="en-US" sz="2400" i="1" dirty="0">
                <a:solidFill>
                  <a:schemeClr val="bg1"/>
                </a:solidFill>
              </a:rPr>
              <a:t>package</a:t>
            </a:r>
            <a:r>
              <a:rPr lang="en-US" sz="2400" dirty="0">
                <a:solidFill>
                  <a:schemeClr val="bg1"/>
                </a:solidFill>
              </a:rPr>
              <a:t> that formats citations and bibliographies; actively being developed with </a:t>
            </a:r>
            <a:r>
              <a:rPr lang="en-US" sz="2400" dirty="0" err="1">
                <a:solidFill>
                  <a:schemeClr val="bg1"/>
                </a:solidFill>
              </a:rPr>
              <a:t>biber</a:t>
            </a:r>
            <a:r>
              <a:rPr lang="en-US" sz="2400" dirty="0">
                <a:solidFill>
                  <a:schemeClr val="bg1"/>
                </a:solidFill>
              </a:rPr>
              <a:t>, providing a wider array of </a:t>
            </a:r>
            <a:r>
              <a:rPr lang="en-US" sz="2400" i="1" dirty="0" err="1">
                <a:solidFill>
                  <a:schemeClr val="bg1"/>
                </a:solidFill>
              </a:rPr>
              <a:t>BibTeX</a:t>
            </a:r>
            <a:r>
              <a:rPr lang="en-US" sz="2400" dirty="0">
                <a:solidFill>
                  <a:schemeClr val="bg1"/>
                </a:solidFill>
              </a:rPr>
              <a:t> database fields; handles UTF-8 encoded .bib files</a:t>
            </a:r>
            <a:r>
              <a:rPr lang="en-US" sz="2400" dirty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5133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Bibliography</a:t>
            </a:r>
          </a:p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Terminology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8FFE93-7E65-D482-AFE8-67406488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DF0852-7D22-F6B6-3BC9-1DC5D6D21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82456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45" y="983979"/>
            <a:ext cx="12202358" cy="5252055"/>
          </a:xfrm>
        </p:spPr>
        <p:txBody>
          <a:bodyPr anchor="ctr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is the LaTeX document source file, e.g., TUP01</a:t>
            </a:r>
            <a:r>
              <a:rPr lang="en-US" sz="2400" dirty="0">
                <a:solidFill>
                  <a:srgbClr val="FF0000"/>
                </a:solidFill>
              </a:rPr>
              <a:t>.tex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 stores all data about the reference (author, journal, year) in a structured way. To use a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file/database with the LaTeX (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/>
              <a:t>) document, a processor is needed to transform the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 into something (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bbl</a:t>
            </a:r>
            <a:r>
              <a:rPr lang="en-US" sz="2400" dirty="0"/>
              <a:t>) that the 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/>
              <a:t> file will understand 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chemeClr val="bg1"/>
                </a:solidFill>
              </a:rPr>
              <a:t>bibtex</a:t>
            </a:r>
            <a:r>
              <a:rPr lang="en-US" sz="2400" dirty="0">
                <a:solidFill>
                  <a:schemeClr val="bg1"/>
                </a:solidFill>
              </a:rPr>
              <a:t> and </a:t>
            </a:r>
            <a:r>
              <a:rPr lang="en-US" sz="2400" dirty="0" err="1">
                <a:solidFill>
                  <a:schemeClr val="bg1"/>
                </a:solidFill>
              </a:rPr>
              <a:t>biber</a:t>
            </a:r>
            <a:r>
              <a:rPr lang="en-US" sz="2400" dirty="0">
                <a:solidFill>
                  <a:schemeClr val="bg1"/>
                </a:solidFill>
              </a:rPr>
              <a:t> are backend programs that process bibliography information. They are the interface between the .bib file and the LaTeX document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chemeClr val="bg1"/>
                </a:solidFill>
              </a:rPr>
              <a:t>biblatex</a:t>
            </a:r>
            <a:r>
              <a:rPr lang="en-US" sz="2400" dirty="0">
                <a:solidFill>
                  <a:schemeClr val="bg1"/>
                </a:solidFill>
              </a:rPr>
              <a:t> is a LaTeX </a:t>
            </a:r>
            <a:r>
              <a:rPr lang="en-US" sz="2400" i="1" dirty="0">
                <a:solidFill>
                  <a:schemeClr val="bg1"/>
                </a:solidFill>
              </a:rPr>
              <a:t>package</a:t>
            </a:r>
            <a:r>
              <a:rPr lang="en-US" sz="2400" dirty="0">
                <a:solidFill>
                  <a:schemeClr val="bg1"/>
                </a:solidFill>
              </a:rPr>
              <a:t> that formats citations and bibliographies; actively being developed with </a:t>
            </a:r>
            <a:r>
              <a:rPr lang="en-US" sz="2400" dirty="0" err="1">
                <a:solidFill>
                  <a:schemeClr val="bg1"/>
                </a:solidFill>
              </a:rPr>
              <a:t>biber</a:t>
            </a:r>
            <a:r>
              <a:rPr lang="en-US" sz="2400" dirty="0">
                <a:solidFill>
                  <a:schemeClr val="bg1"/>
                </a:solidFill>
              </a:rPr>
              <a:t>, providing a wider array of </a:t>
            </a:r>
            <a:r>
              <a:rPr lang="en-US" sz="2400" i="1" dirty="0" err="1">
                <a:solidFill>
                  <a:schemeClr val="bg1"/>
                </a:solidFill>
              </a:rPr>
              <a:t>BibTeX</a:t>
            </a:r>
            <a:r>
              <a:rPr lang="en-US" sz="2400" dirty="0">
                <a:solidFill>
                  <a:schemeClr val="bg1"/>
                </a:solidFill>
              </a:rPr>
              <a:t> database fields; handles UTF-8 encoded .bib files.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5133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Bibliography</a:t>
            </a:r>
          </a:p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Terminology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8FFE93-7E65-D482-AFE8-67406488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DF0852-7D22-F6B6-3BC9-1DC5D6D21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98571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45" y="983979"/>
            <a:ext cx="12202358" cy="5252055"/>
          </a:xfrm>
        </p:spPr>
        <p:txBody>
          <a:bodyPr anchor="ctr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is the LaTeX document source file, e.g., TUP01</a:t>
            </a:r>
            <a:r>
              <a:rPr lang="en-US" sz="2400" dirty="0">
                <a:solidFill>
                  <a:srgbClr val="FF0000"/>
                </a:solidFill>
              </a:rPr>
              <a:t>.tex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 stores all data about the reference (author, journal, year) in a structured way. To use a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file/database with the LaTeX (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/>
              <a:t>) document, a processor is needed to transform the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 into something (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bbl</a:t>
            </a:r>
            <a:r>
              <a:rPr lang="en-US" sz="2400" dirty="0"/>
              <a:t>) that the 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/>
              <a:t> file will understand 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rgbClr val="FF7C80"/>
                </a:solidFill>
              </a:rPr>
              <a:t>bibtex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biber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are backend programs that process bibliography information. They are the interface between the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file and the LaTeX document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chemeClr val="bg1"/>
                </a:solidFill>
              </a:rPr>
              <a:t>biblatex</a:t>
            </a:r>
            <a:r>
              <a:rPr lang="en-US" sz="2400" dirty="0">
                <a:solidFill>
                  <a:schemeClr val="bg1"/>
                </a:solidFill>
              </a:rPr>
              <a:t> is a LaTeX </a:t>
            </a:r>
            <a:r>
              <a:rPr lang="en-US" sz="2400" i="1" dirty="0">
                <a:solidFill>
                  <a:schemeClr val="bg1"/>
                </a:solidFill>
              </a:rPr>
              <a:t>package</a:t>
            </a:r>
            <a:r>
              <a:rPr lang="en-US" sz="2400" dirty="0">
                <a:solidFill>
                  <a:schemeClr val="bg1"/>
                </a:solidFill>
              </a:rPr>
              <a:t> that formats citations and bibliographies; actively being developed with </a:t>
            </a:r>
            <a:r>
              <a:rPr lang="en-US" sz="2400" dirty="0" err="1">
                <a:solidFill>
                  <a:schemeClr val="bg1"/>
                </a:solidFill>
              </a:rPr>
              <a:t>biber</a:t>
            </a:r>
            <a:r>
              <a:rPr lang="en-US" sz="2400" dirty="0">
                <a:solidFill>
                  <a:schemeClr val="bg1"/>
                </a:solidFill>
              </a:rPr>
              <a:t>, providing a wider array of </a:t>
            </a:r>
            <a:r>
              <a:rPr lang="en-US" sz="2400" i="1" dirty="0" err="1">
                <a:solidFill>
                  <a:schemeClr val="bg1"/>
                </a:solidFill>
              </a:rPr>
              <a:t>BibTeX</a:t>
            </a:r>
            <a:r>
              <a:rPr lang="en-US" sz="2400" dirty="0">
                <a:solidFill>
                  <a:schemeClr val="bg1"/>
                </a:solidFill>
              </a:rPr>
              <a:t> database fields; handles UTF-8 encoded .bib files.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5133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Bibliography</a:t>
            </a:r>
          </a:p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Terminology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8FFE93-7E65-D482-AFE8-67406488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DF0852-7D22-F6B6-3BC9-1DC5D6D21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57004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45" y="983979"/>
            <a:ext cx="12202358" cy="5252055"/>
          </a:xfrm>
        </p:spPr>
        <p:txBody>
          <a:bodyPr anchor="ctr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is the LaTeX document source file, e.g., TUP01</a:t>
            </a:r>
            <a:r>
              <a:rPr lang="en-US" sz="2400" dirty="0">
                <a:solidFill>
                  <a:srgbClr val="FF0000"/>
                </a:solidFill>
              </a:rPr>
              <a:t>.tex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 stores all data about the reference (author, journal, year) in a structured way. To use a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file/database with the LaTeX (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/>
              <a:t>) document, a processor is needed to transform the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 into something (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bbl</a:t>
            </a:r>
            <a:r>
              <a:rPr lang="en-US" sz="2400" dirty="0"/>
              <a:t>) that the 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/>
              <a:t> file will understand 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rgbClr val="FF7C80"/>
                </a:solidFill>
              </a:rPr>
              <a:t>bibtex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biber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are backend programs that process bibliography information. They are the interface between the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file and the LaTeX document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rgbClr val="FF0000"/>
                </a:solidFill>
              </a:rPr>
              <a:t>biblatex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7030A0"/>
                </a:solidFill>
              </a:rPr>
              <a:t>is a LaTeX </a:t>
            </a:r>
            <a:r>
              <a:rPr lang="en-US" sz="2400" i="1" dirty="0">
                <a:solidFill>
                  <a:srgbClr val="7030A0"/>
                </a:solidFill>
              </a:rPr>
              <a:t>package</a:t>
            </a:r>
            <a:r>
              <a:rPr lang="en-US" sz="2400" dirty="0">
                <a:solidFill>
                  <a:srgbClr val="7030A0"/>
                </a:solidFill>
              </a:rPr>
              <a:t> that formats citations and bibliographies; actively being developed with </a:t>
            </a:r>
            <a:r>
              <a:rPr lang="en-US" sz="2400" dirty="0" err="1">
                <a:solidFill>
                  <a:srgbClr val="FF0000"/>
                </a:solidFill>
              </a:rPr>
              <a:t>biber</a:t>
            </a:r>
            <a:r>
              <a:rPr lang="en-US" sz="2400" dirty="0">
                <a:solidFill>
                  <a:srgbClr val="7030A0"/>
                </a:solidFill>
              </a:rPr>
              <a:t>, providing a wider array of </a:t>
            </a:r>
            <a:r>
              <a:rPr lang="en-US" sz="2400" i="1" dirty="0" err="1">
                <a:solidFill>
                  <a:srgbClr val="7030A0"/>
                </a:solidFill>
              </a:rPr>
              <a:t>BibTeX</a:t>
            </a:r>
            <a:r>
              <a:rPr lang="en-US" sz="2400" dirty="0">
                <a:solidFill>
                  <a:srgbClr val="7030A0"/>
                </a:solidFill>
              </a:rPr>
              <a:t> database fields; handles UTF-8 encoded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>
                <a:solidFill>
                  <a:srgbClr val="7030A0"/>
                </a:solidFill>
              </a:rPr>
              <a:t>files.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5133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Bibliography</a:t>
            </a:r>
          </a:p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Terminology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8FFE93-7E65-D482-AFE8-67406488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DF0852-7D22-F6B6-3BC9-1DC5D6D21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493855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45" y="983979"/>
            <a:ext cx="12202358" cy="5252055"/>
          </a:xfrm>
        </p:spPr>
        <p:txBody>
          <a:bodyPr anchor="ctr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is the LaTeX document source file, e.g., TUP01</a:t>
            </a:r>
            <a:r>
              <a:rPr lang="en-US" sz="2400" dirty="0">
                <a:solidFill>
                  <a:srgbClr val="FF0000"/>
                </a:solidFill>
              </a:rPr>
              <a:t>.tex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 stores all data about the reference (author, journal, year) in a structured way. To use a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file/database with the LaTeX (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/>
              <a:t>) document, a processor is needed to transform the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/>
              <a:t>file into something (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bbl</a:t>
            </a:r>
            <a:r>
              <a:rPr lang="en-US" sz="2400" dirty="0"/>
              <a:t>) that the 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 err="1">
                <a:solidFill>
                  <a:srgbClr val="FF0000"/>
                </a:solidFill>
              </a:rPr>
              <a:t>tex</a:t>
            </a:r>
            <a:r>
              <a:rPr lang="en-US" sz="2400" dirty="0"/>
              <a:t> file will understand 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rgbClr val="FF7C80"/>
                </a:solidFill>
              </a:rPr>
              <a:t>bibtex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biber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are backend programs that process bibliography information. They are the interface between the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file and the LaTeX document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rgbClr val="FF0000"/>
                </a:solidFill>
              </a:rPr>
              <a:t>biblatex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7030A0"/>
                </a:solidFill>
              </a:rPr>
              <a:t>is a LaTeX </a:t>
            </a:r>
            <a:r>
              <a:rPr lang="en-US" sz="2400" i="1" dirty="0">
                <a:solidFill>
                  <a:srgbClr val="7030A0"/>
                </a:solidFill>
              </a:rPr>
              <a:t>package</a:t>
            </a:r>
            <a:r>
              <a:rPr lang="en-US" sz="2400" dirty="0">
                <a:solidFill>
                  <a:srgbClr val="7030A0"/>
                </a:solidFill>
              </a:rPr>
              <a:t> that formats citations and bibliographies; actively being developed with </a:t>
            </a:r>
            <a:r>
              <a:rPr lang="en-US" sz="2400" dirty="0" err="1">
                <a:solidFill>
                  <a:srgbClr val="FF0000"/>
                </a:solidFill>
              </a:rPr>
              <a:t>biber</a:t>
            </a:r>
            <a:r>
              <a:rPr lang="en-US" sz="2400" dirty="0">
                <a:solidFill>
                  <a:srgbClr val="7030A0"/>
                </a:solidFill>
              </a:rPr>
              <a:t>, providing a wider array of </a:t>
            </a:r>
            <a:r>
              <a:rPr lang="en-US" sz="2400" i="1" dirty="0" err="1">
                <a:solidFill>
                  <a:srgbClr val="7030A0"/>
                </a:solidFill>
              </a:rPr>
              <a:t>BibTeX</a:t>
            </a:r>
            <a:r>
              <a:rPr lang="en-US" sz="2400" dirty="0">
                <a:solidFill>
                  <a:srgbClr val="7030A0"/>
                </a:solidFill>
              </a:rPr>
              <a:t> database fields; handles UTF-8 encoded </a:t>
            </a:r>
            <a:r>
              <a:rPr lang="en-US" sz="2400" dirty="0">
                <a:solidFill>
                  <a:srgbClr val="FF0000"/>
                </a:solidFill>
              </a:rPr>
              <a:t>.bib </a:t>
            </a:r>
            <a:r>
              <a:rPr lang="en-US" sz="2400" dirty="0">
                <a:solidFill>
                  <a:srgbClr val="7030A0"/>
                </a:solidFill>
              </a:rPr>
              <a:t>files.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5133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Bibliography</a:t>
            </a:r>
          </a:p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Terminology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7D0533A-8AF1-BDC1-10BB-1F90A3D3D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585" y="5824213"/>
            <a:ext cx="10614316" cy="369332"/>
          </a:xfrm>
          <a:prstGeom prst="rect">
            <a:avLst/>
          </a:prstGeom>
          <a:solidFill>
            <a:srgbClr val="FEFE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1" u="none" strike="noStrike" cap="none" normalizeH="0" baseline="0" dirty="0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The </a:t>
            </a:r>
            <a:r>
              <a:rPr kumimoji="0" lang="de-DE" altLang="de-DE" sz="2400" b="0" i="1" u="none" strike="noStrike" cap="none" normalizeH="0" baseline="0" dirty="0" err="1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state</a:t>
            </a:r>
            <a:r>
              <a:rPr kumimoji="0" lang="de-DE" altLang="de-DE" sz="2400" b="0" i="1" u="none" strike="noStrike" cap="none" normalizeH="0" baseline="0" dirty="0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-of-</a:t>
            </a:r>
            <a:r>
              <a:rPr kumimoji="0" lang="de-DE" altLang="de-DE" sz="2400" b="0" i="1" u="none" strike="noStrike" cap="none" normalizeH="0" baseline="0" dirty="0" err="1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the</a:t>
            </a:r>
            <a:r>
              <a:rPr kumimoji="0" lang="de-DE" altLang="de-DE" sz="2400" b="0" i="1" u="none" strike="noStrike" cap="none" normalizeH="0" baseline="0" dirty="0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-art </a:t>
            </a:r>
            <a:r>
              <a:rPr kumimoji="0" lang="de-DE" altLang="de-DE" sz="2400" b="0" i="1" u="none" strike="noStrike" cap="none" normalizeH="0" baseline="0" dirty="0" err="1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solution</a:t>
            </a:r>
            <a:r>
              <a:rPr kumimoji="0" lang="de-DE" altLang="de-DE" sz="2400" b="0" i="1" u="none" strike="noStrike" cap="none" normalizeH="0" baseline="0" dirty="0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 </a:t>
            </a:r>
            <a:r>
              <a:rPr kumimoji="0" lang="de-DE" altLang="de-DE" sz="2400" b="0" i="1" u="none" strike="noStrike" cap="none" normalizeH="0" baseline="0" dirty="0" err="1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is</a:t>
            </a:r>
            <a:r>
              <a:rPr kumimoji="0" lang="de-DE" altLang="de-DE" sz="2400" b="0" i="1" u="none" strike="noStrike" cap="none" normalizeH="0" baseline="0" dirty="0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 </a:t>
            </a:r>
            <a:r>
              <a:rPr kumimoji="0" lang="de-DE" altLang="de-DE" sz="2400" b="0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3"/>
              </a:rPr>
              <a:t>the</a:t>
            </a:r>
            <a:r>
              <a:rPr kumimoji="0" lang="de-DE" altLang="de-DE" sz="2400" b="0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3"/>
              </a:rPr>
              <a:t> </a:t>
            </a:r>
            <a:r>
              <a:rPr kumimoji="0" lang="de-DE" altLang="de-DE" sz="2400" b="0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3"/>
              </a:rPr>
              <a:t>biblatex</a:t>
            </a:r>
            <a:r>
              <a:rPr kumimoji="0" lang="de-DE" altLang="de-DE" sz="2400" b="0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3"/>
              </a:rPr>
              <a:t> </a:t>
            </a:r>
            <a:r>
              <a:rPr kumimoji="0" lang="de-DE" altLang="de-DE" sz="2400" b="0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3"/>
              </a:rPr>
              <a:t>packag</a:t>
            </a:r>
            <a:r>
              <a:rPr kumimoji="0" lang="de-DE" altLang="de-DE" sz="2400" b="0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altLang="de-DE" sz="2400" b="0" i="1" u="none" strike="noStrike" cap="none" normalizeH="0" baseline="0" dirty="0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 </a:t>
            </a:r>
            <a:r>
              <a:rPr kumimoji="0" lang="de-DE" altLang="de-DE" sz="2400" b="0" i="1" u="none" strike="noStrike" cap="none" normalizeH="0" baseline="0" dirty="0" err="1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together</a:t>
            </a:r>
            <a:r>
              <a:rPr kumimoji="0" lang="de-DE" altLang="de-DE" sz="2400" b="0" i="1" u="none" strike="noStrike" cap="none" normalizeH="0" baseline="0" dirty="0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 </a:t>
            </a:r>
            <a:r>
              <a:rPr kumimoji="0" lang="de-DE" altLang="de-DE" sz="2400" b="0" i="1" u="none" strike="noStrike" cap="none" normalizeH="0" baseline="0" dirty="0" err="1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with</a:t>
            </a:r>
            <a:r>
              <a:rPr kumimoji="0" lang="de-DE" altLang="de-DE" sz="2400" b="0" i="1" u="none" strike="noStrike" cap="none" normalizeH="0" baseline="0" dirty="0">
                <a:ln>
                  <a:noFill/>
                </a:ln>
                <a:solidFill>
                  <a:srgbClr val="0C0D0E"/>
                </a:solidFill>
                <a:effectLst/>
                <a:latin typeface="+mn-lt"/>
              </a:rPr>
              <a:t> </a:t>
            </a:r>
            <a:r>
              <a:rPr kumimoji="0" lang="de-DE" altLang="de-DE" sz="2400" b="0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4"/>
              </a:rPr>
              <a:t>the</a:t>
            </a:r>
            <a:r>
              <a:rPr kumimoji="0" lang="de-DE" altLang="de-DE" sz="2400" b="0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4"/>
              </a:rPr>
              <a:t> </a:t>
            </a:r>
            <a:r>
              <a:rPr kumimoji="0" lang="de-DE" altLang="de-DE" sz="2400" b="0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4"/>
              </a:rPr>
              <a:t>biber</a:t>
            </a:r>
            <a:r>
              <a:rPr kumimoji="0" lang="de-DE" altLang="de-DE" sz="2400" b="0" i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4"/>
              </a:rPr>
              <a:t> </a:t>
            </a:r>
            <a:r>
              <a:rPr kumimoji="0" lang="de-DE" altLang="de-DE" sz="2400" b="0" i="1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hlinkClick r:id="rId4"/>
              </a:rPr>
              <a:t>program</a:t>
            </a:r>
            <a:r>
              <a:rPr kumimoji="0" lang="de-DE" altLang="de-DE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8FFE93-7E65-D482-AFE8-67406488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DF0852-7D22-F6B6-3BC9-1DC5D6D21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3592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358" y="1605945"/>
            <a:ext cx="12202358" cy="5252055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Magic comments are comments of the form </a:t>
            </a:r>
            <a:r>
              <a:rPr lang="en-US" sz="2400" dirty="0">
                <a:solidFill>
                  <a:srgbClr val="7030A0"/>
                </a:solidFill>
              </a:rPr>
              <a:t>% !TEX  or % !BIB </a:t>
            </a:r>
            <a:r>
              <a:rPr lang="en-US" sz="2400" dirty="0"/>
              <a:t>... that can be used as directives in many </a:t>
            </a:r>
            <a:r>
              <a:rPr lang="en-US" sz="2400" dirty="0" err="1"/>
              <a:t>tex</a:t>
            </a:r>
            <a:r>
              <a:rPr lang="en-US" sz="2400" dirty="0"/>
              <a:t> editors, for example to specify (from within the document body), which </a:t>
            </a:r>
            <a:r>
              <a:rPr lang="en-US" sz="2400" dirty="0" err="1"/>
              <a:t>tex</a:t>
            </a:r>
            <a:r>
              <a:rPr lang="en-US" sz="2400" dirty="0"/>
              <a:t> engine should be used, the encoding, the language for spell checking etc.</a:t>
            </a:r>
          </a:p>
          <a:p>
            <a:pPr marL="0" indent="0">
              <a:lnSpc>
                <a:spcPts val="1400"/>
              </a:lnSpc>
              <a:buNone/>
            </a:pPr>
            <a:r>
              <a:rPr lang="de-CH" sz="2400" dirty="0">
                <a:solidFill>
                  <a:srgbClr val="7030A0"/>
                </a:solidFill>
              </a:rPr>
              <a:t>% !BIB TS-</a:t>
            </a:r>
            <a:r>
              <a:rPr lang="de-CH" sz="2400" dirty="0" err="1">
                <a:solidFill>
                  <a:srgbClr val="7030A0"/>
                </a:solidFill>
              </a:rPr>
              <a:t>program</a:t>
            </a:r>
            <a:r>
              <a:rPr lang="de-CH" sz="2400" dirty="0">
                <a:solidFill>
                  <a:srgbClr val="7030A0"/>
                </a:solidFill>
              </a:rPr>
              <a:t> = </a:t>
            </a:r>
            <a:r>
              <a:rPr lang="de-CH" sz="2400" dirty="0" err="1">
                <a:solidFill>
                  <a:srgbClr val="7030A0"/>
                </a:solidFill>
              </a:rPr>
              <a:t>biber</a:t>
            </a:r>
            <a:r>
              <a:rPr lang="de-CH" sz="2400" dirty="0">
                <a:solidFill>
                  <a:srgbClr val="7030A0"/>
                </a:solidFill>
              </a:rPr>
              <a:t>/</a:t>
            </a:r>
            <a:r>
              <a:rPr lang="de-CH" sz="2400" dirty="0" err="1">
                <a:solidFill>
                  <a:srgbClr val="7030A0"/>
                </a:solidFill>
              </a:rPr>
              <a:t>bibtex</a:t>
            </a:r>
            <a:r>
              <a:rPr lang="de-CH" sz="2400" dirty="0">
                <a:solidFill>
                  <a:srgbClr val="7030A0"/>
                </a:solidFill>
              </a:rPr>
              <a:t>  </a:t>
            </a:r>
            <a:r>
              <a:rPr lang="en-US" sz="1600" dirty="0">
                <a:solidFill>
                  <a:srgbClr val="0C0D0E"/>
                </a:solidFill>
                <a:latin typeface="-apple-system"/>
              </a:rPr>
              <a:t>Th</a:t>
            </a:r>
            <a:r>
              <a:rPr lang="en-US" sz="1600" b="0" i="0" dirty="0">
                <a:solidFill>
                  <a:srgbClr val="0C0D0E"/>
                </a:solidFill>
                <a:effectLst/>
                <a:latin typeface="-apple-system"/>
              </a:rPr>
              <a:t>e TS stands for </a:t>
            </a:r>
            <a:r>
              <a:rPr lang="en-US" sz="1600" b="0" i="0" dirty="0" err="1">
                <a:solidFill>
                  <a:srgbClr val="0C0D0E"/>
                </a:solidFill>
                <a:effectLst/>
                <a:latin typeface="-apple-system"/>
              </a:rPr>
              <a:t>TeXShop</a:t>
            </a:r>
            <a:r>
              <a:rPr lang="en-US" sz="1600" b="0" i="0" dirty="0">
                <a:solidFill>
                  <a:srgbClr val="0C0D0E"/>
                </a:solidFill>
                <a:effectLst/>
                <a:latin typeface="-apple-system"/>
              </a:rPr>
              <a:t>, </a:t>
            </a:r>
            <a:r>
              <a:rPr lang="de-CH" sz="2400" dirty="0">
                <a:solidFill>
                  <a:srgbClr val="7030A0"/>
                </a:solidFill>
              </a:rPr>
              <a:t> </a:t>
            </a:r>
          </a:p>
          <a:p>
            <a:pPr marL="0" indent="0">
              <a:lnSpc>
                <a:spcPts val="1400"/>
              </a:lnSpc>
              <a:buNone/>
            </a:pPr>
            <a:r>
              <a:rPr lang="de-CH" sz="2400" dirty="0">
                <a:solidFill>
                  <a:srgbClr val="7030A0"/>
                </a:solidFill>
              </a:rPr>
              <a:t>% !BIB </a:t>
            </a:r>
            <a:r>
              <a:rPr lang="de-CH" sz="2400" dirty="0" err="1">
                <a:solidFill>
                  <a:srgbClr val="7030A0"/>
                </a:solidFill>
              </a:rPr>
              <a:t>program</a:t>
            </a:r>
            <a:r>
              <a:rPr lang="de-CH" sz="2400" dirty="0">
                <a:solidFill>
                  <a:srgbClr val="7030A0"/>
                </a:solidFill>
              </a:rPr>
              <a:t> = </a:t>
            </a:r>
            <a:r>
              <a:rPr lang="de-CH" sz="2400" dirty="0" err="1">
                <a:solidFill>
                  <a:srgbClr val="7030A0"/>
                </a:solidFill>
              </a:rPr>
              <a:t>biber</a:t>
            </a:r>
            <a:r>
              <a:rPr lang="de-CH" sz="2400" dirty="0">
                <a:solidFill>
                  <a:srgbClr val="7030A0"/>
                </a:solidFill>
              </a:rPr>
              <a:t>/</a:t>
            </a:r>
            <a:r>
              <a:rPr lang="de-CH" sz="2400" dirty="0" err="1">
                <a:solidFill>
                  <a:srgbClr val="7030A0"/>
                </a:solidFill>
              </a:rPr>
              <a:t>bibtex</a:t>
            </a:r>
            <a:endParaRPr lang="de-CH" sz="2400" dirty="0">
              <a:solidFill>
                <a:srgbClr val="7030A0"/>
              </a:solidFill>
            </a:endParaRPr>
          </a:p>
          <a:p>
            <a:pPr marL="0" indent="0">
              <a:lnSpc>
                <a:spcPts val="1400"/>
              </a:lnSpc>
              <a:buNone/>
            </a:pPr>
            <a:r>
              <a:rPr lang="de-CH" sz="2400" dirty="0">
                <a:solidFill>
                  <a:srgbClr val="7030A0"/>
                </a:solidFill>
              </a:rPr>
              <a:t>% !TeX </a:t>
            </a:r>
            <a:r>
              <a:rPr lang="de-CH" sz="2400" dirty="0" err="1">
                <a:solidFill>
                  <a:srgbClr val="7030A0"/>
                </a:solidFill>
              </a:rPr>
              <a:t>spellcheck</a:t>
            </a:r>
            <a:r>
              <a:rPr lang="de-CH" sz="2400" dirty="0">
                <a:solidFill>
                  <a:srgbClr val="7030A0"/>
                </a:solidFill>
              </a:rPr>
              <a:t> = </a:t>
            </a:r>
            <a:r>
              <a:rPr lang="de-CH" sz="2400" dirty="0" err="1">
                <a:solidFill>
                  <a:srgbClr val="7030A0"/>
                </a:solidFill>
              </a:rPr>
              <a:t>en_GB</a:t>
            </a:r>
            <a:r>
              <a:rPr lang="de-CH" sz="2400" dirty="0">
                <a:solidFill>
                  <a:srgbClr val="7030A0"/>
                </a:solidFill>
              </a:rPr>
              <a:t>/</a:t>
            </a:r>
            <a:r>
              <a:rPr lang="de-CH" sz="2400" dirty="0" err="1">
                <a:solidFill>
                  <a:srgbClr val="7030A0"/>
                </a:solidFill>
              </a:rPr>
              <a:t>en_US</a:t>
            </a:r>
            <a:endParaRPr lang="de-CH" sz="2400" dirty="0">
              <a:solidFill>
                <a:srgbClr val="7030A0"/>
              </a:solidFill>
            </a:endParaRPr>
          </a:p>
          <a:p>
            <a:pPr marL="0" indent="0">
              <a:lnSpc>
                <a:spcPts val="1400"/>
              </a:lnSpc>
              <a:buNone/>
            </a:pPr>
            <a:r>
              <a:rPr lang="de-CH" sz="2400" dirty="0">
                <a:solidFill>
                  <a:srgbClr val="7030A0"/>
                </a:solidFill>
              </a:rPr>
              <a:t>% !TeX </a:t>
            </a:r>
            <a:r>
              <a:rPr lang="de-CH" sz="2400" dirty="0" err="1">
                <a:solidFill>
                  <a:srgbClr val="7030A0"/>
                </a:solidFill>
              </a:rPr>
              <a:t>program</a:t>
            </a:r>
            <a:r>
              <a:rPr lang="de-CH" sz="2400" dirty="0">
                <a:solidFill>
                  <a:srgbClr val="7030A0"/>
                </a:solidFill>
              </a:rPr>
              <a:t> = </a:t>
            </a:r>
            <a:r>
              <a:rPr lang="de-CH" sz="2400" dirty="0" err="1">
                <a:solidFill>
                  <a:srgbClr val="7030A0"/>
                </a:solidFill>
              </a:rPr>
              <a:t>pdflatex</a:t>
            </a:r>
            <a:r>
              <a:rPr lang="de-CH" sz="2400" dirty="0">
                <a:solidFill>
                  <a:srgbClr val="7030A0"/>
                </a:solidFill>
              </a:rPr>
              <a:t>/</a:t>
            </a:r>
            <a:r>
              <a:rPr lang="de-CH" sz="2400" dirty="0" err="1">
                <a:solidFill>
                  <a:srgbClr val="7030A0"/>
                </a:solidFill>
              </a:rPr>
              <a:t>lualatex</a:t>
            </a:r>
            <a:r>
              <a:rPr lang="de-CH" sz="2400" dirty="0">
                <a:solidFill>
                  <a:srgbClr val="7030A0"/>
                </a:solidFill>
              </a:rPr>
              <a:t>/</a:t>
            </a:r>
            <a:r>
              <a:rPr lang="de-CH" sz="2400" dirty="0" err="1">
                <a:solidFill>
                  <a:srgbClr val="7030A0"/>
                </a:solidFill>
              </a:rPr>
              <a:t>xelatex</a:t>
            </a:r>
            <a:endParaRPr lang="de-CH" sz="2400" dirty="0">
              <a:solidFill>
                <a:srgbClr val="7030A0"/>
              </a:solidFill>
            </a:endParaRPr>
          </a:p>
          <a:p>
            <a:pPr marL="0" indent="0">
              <a:lnSpc>
                <a:spcPts val="1400"/>
              </a:lnSpc>
              <a:buNone/>
            </a:pPr>
            <a:r>
              <a:rPr lang="de-CH" sz="2400" dirty="0">
                <a:solidFill>
                  <a:srgbClr val="7030A0"/>
                </a:solidFill>
              </a:rPr>
              <a:t>% !TeX </a:t>
            </a:r>
            <a:r>
              <a:rPr lang="de-CH" sz="2400" dirty="0" err="1">
                <a:solidFill>
                  <a:srgbClr val="7030A0"/>
                </a:solidFill>
              </a:rPr>
              <a:t>encoding</a:t>
            </a:r>
            <a:r>
              <a:rPr lang="de-CH" sz="2400" dirty="0">
                <a:solidFill>
                  <a:srgbClr val="7030A0"/>
                </a:solidFill>
              </a:rPr>
              <a:t> = UTF-8 Unicode/</a:t>
            </a:r>
            <a:r>
              <a:rPr lang="de-CH" sz="2400" dirty="0" err="1">
                <a:solidFill>
                  <a:srgbClr val="7030A0"/>
                </a:solidFill>
              </a:rPr>
              <a:t>IsoLatin</a:t>
            </a:r>
            <a:endParaRPr lang="de-CH" sz="2400" dirty="0">
              <a:solidFill>
                <a:srgbClr val="7030A0"/>
              </a:solidFill>
            </a:endParaRPr>
          </a:p>
          <a:p>
            <a:pPr marL="0" indent="0">
              <a:lnSpc>
                <a:spcPts val="1400"/>
              </a:lnSpc>
              <a:buNone/>
            </a:pPr>
            <a:endParaRPr lang="de-CH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buNone/>
            </a:pP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de-CH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documentclass</a:t>
            </a: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[]{</a:t>
            </a:r>
            <a:r>
              <a:rPr lang="de-CH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jacow</a:t>
            </a: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lnSpc>
                <a:spcPts val="1400"/>
              </a:lnSpc>
              <a:buNone/>
            </a:pP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de-CH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usepackage</a:t>
            </a: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de-CH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biblatex</a:t>
            </a: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CH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de-CH" sz="20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addbibresource</a:t>
            </a:r>
            <a:r>
              <a:rPr lang="de-CH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{MOP01.bib} </a:t>
            </a:r>
            <a:r>
              <a:rPr lang="en-US" sz="2000" dirty="0">
                <a:cs typeface="Courier New" panose="02070309020205020404" pitchFamily="49" charset="0"/>
              </a:rPr>
              <a:t>%Imports the </a:t>
            </a:r>
            <a:r>
              <a:rPr lang="en-US" sz="2000" dirty="0" err="1">
                <a:cs typeface="Courier New" panose="02070309020205020404" pitchFamily="49" charset="0"/>
              </a:rPr>
              <a:t>bibtex</a:t>
            </a:r>
            <a:r>
              <a:rPr lang="en-US" sz="2000" dirty="0">
                <a:cs typeface="Courier New" panose="02070309020205020404" pitchFamily="49" charset="0"/>
              </a:rPr>
              <a:t> data file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de-CH" sz="20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de-CH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de-CH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CH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de-CH" sz="20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printbibliography</a:t>
            </a:r>
            <a:r>
              <a:rPr lang="de-CH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de-CH" sz="2000" dirty="0">
                <a:cs typeface="Courier New" panose="02070309020205020404" pitchFamily="49" charset="0"/>
              </a:rPr>
              <a:t>%</a:t>
            </a:r>
            <a:r>
              <a:rPr lang="en-US" sz="2000" dirty="0">
                <a:cs typeface="Courier New" panose="02070309020205020404" pitchFamily="49" charset="0"/>
              </a:rPr>
              <a:t>Prints the list of cited references, under title </a:t>
            </a:r>
            <a:r>
              <a:rPr lang="en-US" sz="2000" b="1" dirty="0">
                <a:cs typeface="Courier New" panose="02070309020205020404" pitchFamily="49" charset="0"/>
              </a:rPr>
              <a:t>REFERENCES</a:t>
            </a:r>
            <a:r>
              <a:rPr lang="en-US" sz="2000" dirty="0">
                <a:cs typeface="Courier New" panose="02070309020205020404" pitchFamily="49" charset="0"/>
              </a:rPr>
              <a:t> </a:t>
            </a:r>
            <a:endParaRPr lang="de-CH" sz="2000" dirty="0"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\end{</a:t>
            </a:r>
            <a:r>
              <a:rPr lang="de-CH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de-CH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513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Bibliography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96C357-9B97-979A-6225-09AF62EB2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927D8-0067-1F1A-F0CD-D920C61BA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56786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954" y="1619946"/>
            <a:ext cx="12012046" cy="4088718"/>
          </a:xfrm>
        </p:spPr>
        <p:txBody>
          <a:bodyPr anchor="ctr"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4000" dirty="0"/>
              <a:t>   New Editors:</a:t>
            </a:r>
          </a:p>
          <a:p>
            <a:pPr marL="0" indent="0">
              <a:buNone/>
            </a:pPr>
            <a:r>
              <a:rPr lang="en-US" sz="4000" dirty="0"/>
              <a:t>   </a:t>
            </a:r>
            <a:r>
              <a:rPr lang="en-US" sz="3200" dirty="0"/>
              <a:t>1.   Familiarize yourself with the style guide detailed in the template.    	The devil is in the details!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    2.   Develop the technical </a:t>
            </a:r>
            <a:r>
              <a:rPr lang="en-US" sz="3200" dirty="0" err="1"/>
              <a:t>TeX</a:t>
            </a:r>
            <a:r>
              <a:rPr lang="en-US" sz="3200" dirty="0"/>
              <a:t> skills to execute changes.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Don’t be scared of error messages! Read ‘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em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and fix ‘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em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!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1874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template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614DDC-1A8A-FE55-0E42-C0F0FA40F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8D97E-A4A4-5A41-614E-11AB6F31C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53753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165100" y="2074094"/>
            <a:ext cx="107711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Author, Institute listing  </a:t>
            </a:r>
            <a:r>
              <a:rPr lang="en-US" sz="3200" dirty="0"/>
              <a:t>(by institute; or by author) </a:t>
            </a:r>
          </a:p>
          <a:p>
            <a:endParaRPr lang="en-US" sz="3200" dirty="0"/>
          </a:p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Minimal information to identify the institute (no post codes required)</a:t>
            </a:r>
          </a:p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in a consistent way, while respecting that some institutes require that they be listed in a specific way  </a:t>
            </a:r>
          </a:p>
          <a:p>
            <a:pPr marL="457200" indent="-457200">
              <a:buAutoNum type="arabicPlain"/>
            </a:pP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A2B294-75AD-91B8-FD23-0CB002F47CE6}"/>
              </a:ext>
            </a:extLst>
          </p:cNvPr>
          <p:cNvSpPr txBox="1"/>
          <p:nvPr/>
        </p:nvSpPr>
        <p:spPr>
          <a:xfrm>
            <a:off x="7147553" y="360005"/>
            <a:ext cx="4798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Author, Affiliation Listing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F5BAB-915C-6373-2F69-7D61473D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571FE-45BE-82B8-1CBC-637D54546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29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5246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100" y="1716908"/>
            <a:ext cx="12026899" cy="5039491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US" sz="4000" dirty="0"/>
              <a:t>	</a:t>
            </a:r>
            <a:r>
              <a:rPr lang="en-US" sz="3200" dirty="0" err="1"/>
              <a:t>TeX</a:t>
            </a:r>
            <a:r>
              <a:rPr lang="en-US" sz="3200" dirty="0"/>
              <a:t> Distributions: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C00000"/>
                </a:solidFill>
              </a:rPr>
              <a:t>	</a:t>
            </a:r>
            <a:r>
              <a:rPr lang="en-US" sz="3200" dirty="0" err="1">
                <a:solidFill>
                  <a:srgbClr val="C00000"/>
                </a:solidFill>
              </a:rPr>
              <a:t>MiKTeX</a:t>
            </a:r>
            <a:r>
              <a:rPr lang="en-US" sz="3200" dirty="0">
                <a:solidFill>
                  <a:srgbClr val="C00000"/>
                </a:solidFill>
              </a:rPr>
              <a:t>, </a:t>
            </a:r>
            <a:r>
              <a:rPr lang="en-US" sz="3200" dirty="0" err="1">
                <a:solidFill>
                  <a:srgbClr val="C00000"/>
                </a:solidFill>
              </a:rPr>
              <a:t>TeX</a:t>
            </a:r>
            <a:r>
              <a:rPr lang="en-US" sz="3200" dirty="0">
                <a:solidFill>
                  <a:srgbClr val="C00000"/>
                </a:solidFill>
              </a:rPr>
              <a:t> Live </a:t>
            </a:r>
            <a:r>
              <a:rPr lang="en-US" sz="3200" dirty="0">
                <a:solidFill>
                  <a:schemeClr val="accent1"/>
                </a:solidFill>
              </a:rPr>
              <a:t>(Windows, Linux, MacOS)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</a:rPr>
              <a:t>MacTeX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1"/>
                </a:solidFill>
              </a:rPr>
              <a:t>(</a:t>
            </a:r>
            <a:r>
              <a:rPr lang="en-US" sz="3200" dirty="0" err="1">
                <a:solidFill>
                  <a:schemeClr val="accent1"/>
                </a:solidFill>
              </a:rPr>
              <a:t>TeX</a:t>
            </a:r>
            <a:r>
              <a:rPr lang="en-US" sz="3200" dirty="0">
                <a:solidFill>
                  <a:schemeClr val="accent1"/>
                </a:solidFill>
              </a:rPr>
              <a:t> Live distribution for MacOS)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>
                <a:solidFill>
                  <a:srgbClr val="7030A0"/>
                </a:solidFill>
              </a:rPr>
              <a:t>Overleaf </a:t>
            </a:r>
            <a:r>
              <a:rPr lang="en-US" sz="3200" dirty="0">
                <a:solidFill>
                  <a:srgbClr val="0070C0"/>
                </a:solidFill>
              </a:rPr>
              <a:t>(online, ready to use) uses </a:t>
            </a:r>
            <a:r>
              <a:rPr lang="en-US" sz="3200" dirty="0" err="1">
                <a:solidFill>
                  <a:srgbClr val="0070C0"/>
                </a:solidFill>
              </a:rPr>
              <a:t>TeX</a:t>
            </a:r>
            <a:r>
              <a:rPr lang="en-US" sz="3200" dirty="0">
                <a:solidFill>
                  <a:srgbClr val="0070C0"/>
                </a:solidFill>
              </a:rPr>
              <a:t> Live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err="1"/>
              <a:t>MiKTeX</a:t>
            </a:r>
            <a:r>
              <a:rPr lang="en-US" sz="3200" dirty="0"/>
              <a:t> is the installation most used within JACoW Collaboration. </a:t>
            </a:r>
          </a:p>
          <a:p>
            <a:pPr marL="0" indent="0">
              <a:buNone/>
            </a:pPr>
            <a:r>
              <a:rPr lang="en-US" dirty="0"/>
              <a:t>Advantage: easy installation process; automatically loads any missing packages</a:t>
            </a:r>
          </a:p>
          <a:p>
            <a:pPr marL="0" indent="0">
              <a:buNone/>
            </a:pPr>
            <a:r>
              <a:rPr lang="en-US" sz="4000" dirty="0"/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Current Windows version: 24.1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263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Installation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095FE9-D97A-B8A0-1619-614524D8F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3F650-8A32-793D-153A-6E3EF3654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04421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375585" y="1898667"/>
            <a:ext cx="1111972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M. Marx</a:t>
            </a:r>
            <a:r>
              <a:rPr lang="en-US" sz="2400" baseline="30000" dirty="0">
                <a:solidFill>
                  <a:srgbClr val="FF0000"/>
                </a:solidFill>
              </a:rPr>
              <a:t>1</a:t>
            </a:r>
            <a:r>
              <a:rPr lang="en-US" sz="2400" dirty="0"/>
              <a:t>, R. Billen</a:t>
            </a:r>
            <a:r>
              <a:rPr lang="en-US" sz="2400" baseline="30000" dirty="0"/>
              <a:t>2</a:t>
            </a:r>
            <a:r>
              <a:rPr lang="en-US" sz="2400" dirty="0"/>
              <a:t>, J. Chrin</a:t>
            </a:r>
            <a:r>
              <a:rPr lang="en-US" sz="2400" baseline="30000" dirty="0"/>
              <a:t>3</a:t>
            </a:r>
            <a:r>
              <a:rPr lang="en-US" sz="2400" dirty="0"/>
              <a:t>,</a:t>
            </a:r>
            <a:r>
              <a:rPr lang="en-US" sz="2400" baseline="30000" dirty="0"/>
              <a:t> </a:t>
            </a:r>
            <a:r>
              <a:rPr lang="de-CH" sz="2400" dirty="0"/>
              <a:t>H. </a:t>
            </a:r>
            <a:r>
              <a:rPr lang="de-CH" sz="2400" dirty="0" err="1"/>
              <a:t>Franberg</a:t>
            </a:r>
            <a:r>
              <a:rPr lang="de-CH" sz="2400" dirty="0"/>
              <a:t> </a:t>
            </a:r>
            <a:r>
              <a:rPr lang="de-CH" sz="2400" dirty="0" err="1"/>
              <a:t>Delahaye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lang="de-CH" sz="2400" dirty="0"/>
              <a:t>, </a:t>
            </a:r>
            <a:r>
              <a:rPr lang="en-US" sz="2400" dirty="0"/>
              <a:t>R. Saethre</a:t>
            </a:r>
            <a:r>
              <a:rPr lang="en-US" sz="2400" baseline="30000" dirty="0"/>
              <a:t>5</a:t>
            </a:r>
          </a:p>
          <a:p>
            <a:endParaRPr lang="en-US" sz="2400" baseline="30000" dirty="0"/>
          </a:p>
          <a:p>
            <a:r>
              <a:rPr lang="en-US" sz="3200" baseline="30000" dirty="0"/>
              <a:t>DESY should be addressed as follows:</a:t>
            </a:r>
            <a:endParaRPr lang="en-US" sz="2400" dirty="0"/>
          </a:p>
          <a:p>
            <a:r>
              <a:rPr lang="en-US" sz="2400" baseline="30000" dirty="0">
                <a:solidFill>
                  <a:srgbClr val="FF0000"/>
                </a:solidFill>
              </a:rPr>
              <a:t>1 </a:t>
            </a:r>
            <a:r>
              <a:rPr lang="en-US" sz="2400" dirty="0" err="1">
                <a:solidFill>
                  <a:srgbClr val="FF0000"/>
                </a:solidFill>
              </a:rPr>
              <a:t>Deutsches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Elektronen</a:t>
            </a:r>
            <a:r>
              <a:rPr lang="en-US" sz="2400" dirty="0">
                <a:solidFill>
                  <a:srgbClr val="FF0000"/>
                </a:solidFill>
              </a:rPr>
              <a:t>-Synchrotron DESY, Hamburg, Germany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… and NOT</a:t>
            </a: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 DESY, Hamburg, Germany</a:t>
            </a: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 or</a:t>
            </a:r>
          </a:p>
          <a:p>
            <a:r>
              <a:rPr lang="de-CH" sz="2400" dirty="0">
                <a:solidFill>
                  <a:schemeClr val="accent1">
                    <a:lumMod val="75000"/>
                  </a:schemeClr>
                </a:solidFill>
              </a:rPr>
              <a:t>  Deutsches Elektronen-Synchrotron (DESY), Hamburg, Germany</a:t>
            </a: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A2B294-75AD-91B8-FD23-0CB002F47CE6}"/>
              </a:ext>
            </a:extLst>
          </p:cNvPr>
          <p:cNvSpPr txBox="1"/>
          <p:nvPr/>
        </p:nvSpPr>
        <p:spPr>
          <a:xfrm>
            <a:off x="7147553" y="360005"/>
            <a:ext cx="4798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Author, Affiliation Listing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F5BAB-915C-6373-2F69-7D61473D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571FE-45BE-82B8-1CBC-637D54546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30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04639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375585" y="1898667"/>
            <a:ext cx="1111972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M. Marx</a:t>
            </a:r>
            <a:r>
              <a:rPr lang="en-US" sz="2400" baseline="30000" dirty="0">
                <a:solidFill>
                  <a:srgbClr val="FF0000"/>
                </a:solidFill>
              </a:rPr>
              <a:t>1</a:t>
            </a:r>
            <a:r>
              <a:rPr lang="en-US" sz="2400" dirty="0"/>
              <a:t>, R. Billen</a:t>
            </a:r>
            <a:r>
              <a:rPr lang="en-US" sz="2400" baseline="30000" dirty="0"/>
              <a:t>2</a:t>
            </a:r>
            <a:r>
              <a:rPr lang="en-US" sz="2400" dirty="0"/>
              <a:t>, J. Chrin</a:t>
            </a:r>
            <a:r>
              <a:rPr lang="en-US" sz="2400" baseline="30000" dirty="0"/>
              <a:t>3</a:t>
            </a:r>
            <a:r>
              <a:rPr lang="en-US" sz="2400" dirty="0"/>
              <a:t>,</a:t>
            </a:r>
            <a:r>
              <a:rPr lang="en-US" sz="2400" baseline="30000" dirty="0"/>
              <a:t> </a:t>
            </a:r>
            <a:r>
              <a:rPr lang="de-CH" sz="2400" dirty="0"/>
              <a:t>H. </a:t>
            </a:r>
            <a:r>
              <a:rPr lang="de-CH" sz="2400" dirty="0" err="1"/>
              <a:t>Franberg</a:t>
            </a:r>
            <a:r>
              <a:rPr lang="de-CH" sz="2400" dirty="0"/>
              <a:t> </a:t>
            </a:r>
            <a:r>
              <a:rPr lang="de-CH" sz="2400" dirty="0" err="1"/>
              <a:t>Delahaye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lang="de-CH" sz="2400" dirty="0"/>
              <a:t>, </a:t>
            </a:r>
            <a:r>
              <a:rPr lang="en-US" sz="2400" dirty="0"/>
              <a:t>R. Saethre</a:t>
            </a:r>
            <a:r>
              <a:rPr lang="en-US" sz="2400" baseline="30000" dirty="0"/>
              <a:t>5</a:t>
            </a:r>
          </a:p>
          <a:p>
            <a:endParaRPr lang="en-US" sz="2400" baseline="30000" dirty="0"/>
          </a:p>
          <a:p>
            <a:r>
              <a:rPr lang="en-US" sz="3200" baseline="30000" dirty="0"/>
              <a:t>DESY should be addressed as follows:</a:t>
            </a:r>
            <a:endParaRPr lang="en-US" sz="2400" dirty="0"/>
          </a:p>
          <a:p>
            <a:r>
              <a:rPr lang="en-US" sz="2400" baseline="30000" dirty="0">
                <a:solidFill>
                  <a:srgbClr val="FF0000"/>
                </a:solidFill>
              </a:rPr>
              <a:t>1 </a:t>
            </a:r>
            <a:r>
              <a:rPr lang="en-US" sz="2400" dirty="0" err="1">
                <a:solidFill>
                  <a:srgbClr val="FF0000"/>
                </a:solidFill>
              </a:rPr>
              <a:t>Deutsches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Elektronen</a:t>
            </a:r>
            <a:r>
              <a:rPr lang="en-US" sz="2400" dirty="0">
                <a:solidFill>
                  <a:srgbClr val="FF0000"/>
                </a:solidFill>
              </a:rPr>
              <a:t>-Synchrotron DESY, Hamburg, Germany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NOTE! Recent directive from DESY management points to:</a:t>
            </a:r>
          </a:p>
          <a:p>
            <a:r>
              <a:rPr lang="en-US" sz="2400" dirty="0" err="1">
                <a:solidFill>
                  <a:srgbClr val="7030A0"/>
                </a:solidFill>
              </a:rPr>
              <a:t>Deutsches</a:t>
            </a:r>
            <a:r>
              <a:rPr lang="en-US" sz="2400" dirty="0">
                <a:solidFill>
                  <a:srgbClr val="7030A0"/>
                </a:solidFill>
              </a:rPr>
              <a:t> </a:t>
            </a:r>
            <a:r>
              <a:rPr lang="en-US" sz="2400" dirty="0" err="1">
                <a:solidFill>
                  <a:srgbClr val="7030A0"/>
                </a:solidFill>
              </a:rPr>
              <a:t>Elektronen</a:t>
            </a:r>
            <a:r>
              <a:rPr lang="en-US" sz="2400" dirty="0">
                <a:solidFill>
                  <a:srgbClr val="7030A0"/>
                </a:solidFill>
              </a:rPr>
              <a:t>-Synchrotron DESY, Germany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cf. DESY is one lab with two locations – Hamburg and </a:t>
            </a:r>
            <a:r>
              <a:rPr lang="en-US" sz="2400" dirty="0" err="1">
                <a:solidFill>
                  <a:srgbClr val="7030A0"/>
                </a:solidFill>
              </a:rPr>
              <a:t>Zeuthen</a:t>
            </a:r>
            <a:endParaRPr lang="en-US" sz="2400" dirty="0">
              <a:solidFill>
                <a:srgbClr val="7030A0"/>
              </a:solidFill>
            </a:endParaRPr>
          </a:p>
          <a:p>
            <a:endParaRPr lang="en-US" sz="2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JACoW template requires that the city be listed! 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A2B294-75AD-91B8-FD23-0CB002F47CE6}"/>
              </a:ext>
            </a:extLst>
          </p:cNvPr>
          <p:cNvSpPr txBox="1"/>
          <p:nvPr/>
        </p:nvSpPr>
        <p:spPr>
          <a:xfrm>
            <a:off x="7147553" y="360005"/>
            <a:ext cx="4798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Author, Affiliation Listing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F5BAB-915C-6373-2F69-7D61473D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571FE-45BE-82B8-1CBC-637D54546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31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2838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213634" y="1669821"/>
            <a:ext cx="11188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M. Marx</a:t>
            </a:r>
            <a:r>
              <a:rPr lang="en-US" sz="2400" baseline="30000" dirty="0"/>
              <a:t>1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F0000"/>
                </a:solidFill>
              </a:rPr>
              <a:t>R. Billen</a:t>
            </a:r>
            <a:r>
              <a:rPr lang="en-US" sz="2400" baseline="30000" dirty="0">
                <a:solidFill>
                  <a:srgbClr val="FF0000"/>
                </a:solidFill>
              </a:rPr>
              <a:t>2</a:t>
            </a:r>
            <a:r>
              <a:rPr lang="en-US" sz="2400" dirty="0"/>
              <a:t>, J. Chrin</a:t>
            </a:r>
            <a:r>
              <a:rPr lang="en-US" sz="2400" baseline="30000" dirty="0"/>
              <a:t>3</a:t>
            </a:r>
            <a:r>
              <a:rPr lang="en-US" sz="2400" dirty="0"/>
              <a:t>,</a:t>
            </a:r>
            <a:r>
              <a:rPr lang="en-US" sz="2400" baseline="30000" dirty="0"/>
              <a:t> </a:t>
            </a:r>
            <a:r>
              <a:rPr lang="de-CH" sz="2400" dirty="0"/>
              <a:t>H. </a:t>
            </a:r>
            <a:r>
              <a:rPr lang="de-CH" sz="2400" dirty="0" err="1"/>
              <a:t>Franberg</a:t>
            </a:r>
            <a:r>
              <a:rPr lang="de-CH" sz="2400" dirty="0"/>
              <a:t> </a:t>
            </a:r>
            <a:r>
              <a:rPr lang="de-CH" sz="2400" dirty="0" err="1"/>
              <a:t>Delahaye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lang="de-CH" sz="2400" dirty="0"/>
              <a:t>, </a:t>
            </a:r>
            <a:r>
              <a:rPr lang="en-US" sz="2400" dirty="0"/>
              <a:t>R. Saethre</a:t>
            </a:r>
            <a:r>
              <a:rPr lang="en-US" sz="2400" baseline="30000" dirty="0"/>
              <a:t>5</a:t>
            </a:r>
          </a:p>
          <a:p>
            <a:endParaRPr lang="en-US" sz="2400" dirty="0"/>
          </a:p>
          <a:p>
            <a:r>
              <a:rPr lang="en-US" sz="2400" baseline="30000" dirty="0"/>
              <a:t>1 </a:t>
            </a:r>
            <a:r>
              <a:rPr lang="en-US" sz="2400" dirty="0" err="1"/>
              <a:t>Deutsches</a:t>
            </a:r>
            <a:r>
              <a:rPr lang="en-US" sz="2400" dirty="0"/>
              <a:t> </a:t>
            </a:r>
            <a:r>
              <a:rPr lang="en-US" sz="2400" dirty="0" err="1"/>
              <a:t>Elektronen</a:t>
            </a:r>
            <a:r>
              <a:rPr lang="en-US" sz="2400" dirty="0"/>
              <a:t>-Synchrotron DESY, Hamburg, Germany</a:t>
            </a:r>
          </a:p>
          <a:p>
            <a:r>
              <a:rPr lang="en-US" sz="2400" baseline="30000" dirty="0">
                <a:solidFill>
                  <a:srgbClr val="FF0000"/>
                </a:solidFill>
              </a:rPr>
              <a:t>2 </a:t>
            </a:r>
            <a:r>
              <a:rPr lang="en-US" sz="2400" dirty="0">
                <a:solidFill>
                  <a:srgbClr val="FF0000"/>
                </a:solidFill>
              </a:rPr>
              <a:t>CERN, Geneva, Switzerland</a:t>
            </a:r>
          </a:p>
          <a:p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A2B294-75AD-91B8-FD23-0CB002F47CE6}"/>
              </a:ext>
            </a:extLst>
          </p:cNvPr>
          <p:cNvSpPr txBox="1"/>
          <p:nvPr/>
        </p:nvSpPr>
        <p:spPr>
          <a:xfrm>
            <a:off x="7147553" y="360005"/>
            <a:ext cx="4798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Author, Affiliation Listing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F5BAB-915C-6373-2F69-7D61473D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571FE-45BE-82B8-1CBC-637D54546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32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76831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213634" y="1669821"/>
            <a:ext cx="111887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M. Marx</a:t>
            </a:r>
            <a:r>
              <a:rPr lang="en-US" sz="2400" baseline="30000" dirty="0"/>
              <a:t>1</a:t>
            </a:r>
            <a:r>
              <a:rPr lang="en-US" sz="2400" dirty="0"/>
              <a:t>, R. Billen</a:t>
            </a:r>
            <a:r>
              <a:rPr lang="en-US" sz="2400" baseline="30000" dirty="0"/>
              <a:t>2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F0000"/>
                </a:solidFill>
              </a:rPr>
              <a:t>J. Chrin</a:t>
            </a:r>
            <a:r>
              <a:rPr lang="en-US" sz="2400" baseline="30000" dirty="0">
                <a:solidFill>
                  <a:srgbClr val="FF0000"/>
                </a:solidFill>
              </a:rPr>
              <a:t>3</a:t>
            </a:r>
            <a:r>
              <a:rPr lang="en-US" sz="2400" dirty="0"/>
              <a:t>,</a:t>
            </a:r>
            <a:r>
              <a:rPr lang="en-US" sz="2400" baseline="30000" dirty="0"/>
              <a:t> </a:t>
            </a:r>
            <a:r>
              <a:rPr lang="de-CH" sz="2400" dirty="0"/>
              <a:t>H. </a:t>
            </a:r>
            <a:r>
              <a:rPr lang="de-CH" sz="2400" dirty="0" err="1"/>
              <a:t>Franberg</a:t>
            </a:r>
            <a:r>
              <a:rPr lang="de-CH" sz="2400" dirty="0"/>
              <a:t> </a:t>
            </a:r>
            <a:r>
              <a:rPr lang="de-CH" sz="2400" dirty="0" err="1"/>
              <a:t>Delahaye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lang="de-CH" sz="2400" dirty="0"/>
              <a:t>, </a:t>
            </a:r>
            <a:r>
              <a:rPr lang="en-US" sz="2400" dirty="0"/>
              <a:t>R. Saethre</a:t>
            </a:r>
            <a:r>
              <a:rPr lang="en-US" sz="2400" baseline="30000" dirty="0"/>
              <a:t>5</a:t>
            </a:r>
          </a:p>
          <a:p>
            <a:endParaRPr lang="en-US" sz="2400" dirty="0"/>
          </a:p>
          <a:p>
            <a:r>
              <a:rPr lang="en-US" sz="2400" baseline="30000" dirty="0"/>
              <a:t>1 </a:t>
            </a:r>
            <a:r>
              <a:rPr lang="en-US" sz="2400" dirty="0" err="1"/>
              <a:t>Deutsches</a:t>
            </a:r>
            <a:r>
              <a:rPr lang="en-US" sz="2400" dirty="0"/>
              <a:t> </a:t>
            </a:r>
            <a:r>
              <a:rPr lang="en-US" sz="2400" dirty="0" err="1"/>
              <a:t>Elektronen</a:t>
            </a:r>
            <a:r>
              <a:rPr lang="en-US" sz="2400" dirty="0"/>
              <a:t>-Synchrotron DESY, Hamburg, Germany</a:t>
            </a:r>
          </a:p>
          <a:p>
            <a:r>
              <a:rPr lang="en-US" sz="2400" baseline="30000" dirty="0"/>
              <a:t>2 </a:t>
            </a:r>
            <a:r>
              <a:rPr lang="en-US" sz="2400" dirty="0"/>
              <a:t>CERN, Geneva, Switzerland</a:t>
            </a:r>
          </a:p>
          <a:p>
            <a:endParaRPr lang="en-US" sz="2400" dirty="0"/>
          </a:p>
          <a:p>
            <a:r>
              <a:rPr lang="en-US" sz="2400" baseline="30000" dirty="0">
                <a:solidFill>
                  <a:srgbClr val="FF0000"/>
                </a:solidFill>
              </a:rPr>
              <a:t>3 </a:t>
            </a:r>
            <a:r>
              <a:rPr lang="en-US" sz="2400" dirty="0">
                <a:solidFill>
                  <a:srgbClr val="FF0000"/>
                </a:solidFill>
              </a:rPr>
              <a:t>PSI Center for Accelerator Science and Engineering, 5232 Villigen PSI, Switzerland</a:t>
            </a:r>
          </a:p>
          <a:p>
            <a:r>
              <a:rPr lang="en-US" sz="2400" dirty="0"/>
              <a:t>  </a:t>
            </a:r>
          </a:p>
          <a:p>
            <a:pPr marL="457200" indent="-457200">
              <a:buAutoNum type="arabicPlain"/>
            </a:pP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A2B294-75AD-91B8-FD23-0CB002F47CE6}"/>
              </a:ext>
            </a:extLst>
          </p:cNvPr>
          <p:cNvSpPr txBox="1"/>
          <p:nvPr/>
        </p:nvSpPr>
        <p:spPr>
          <a:xfrm>
            <a:off x="7147553" y="360005"/>
            <a:ext cx="4798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Author, Affiliation Listing</a:t>
            </a:r>
          </a:p>
        </p:txBody>
      </p:sp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2936ECF4-775A-B3A3-9BE4-6255896EDCC9}"/>
              </a:ext>
            </a:extLst>
          </p:cNvPr>
          <p:cNvSpPr/>
          <p:nvPr/>
        </p:nvSpPr>
        <p:spPr>
          <a:xfrm>
            <a:off x="10688008" y="3667302"/>
            <a:ext cx="1298713" cy="980708"/>
          </a:xfrm>
          <a:prstGeom prst="irregularSeal1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NEW!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F5BAB-915C-6373-2F69-7D61473D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571FE-45BE-82B8-1CBC-637D54546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33</a:t>
            </a:fld>
            <a:endParaRPr lang="de-CH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2A820BBA-93C3-68F8-7025-4100254D2A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160" y="4829070"/>
            <a:ext cx="1847850" cy="762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E1244C0-BCCC-BEEB-96E4-7FF96E24F528}"/>
              </a:ext>
            </a:extLst>
          </p:cNvPr>
          <p:cNvSpPr txBox="1"/>
          <p:nvPr/>
        </p:nvSpPr>
        <p:spPr>
          <a:xfrm flipH="1">
            <a:off x="4639489" y="5177413"/>
            <a:ext cx="514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previously Paul Scherrer </a:t>
            </a:r>
            <a:r>
              <a:rPr lang="en-US" dirty="0" err="1"/>
              <a:t>Institut</a:t>
            </a:r>
            <a:r>
              <a:rPr lang="en-US" dirty="0"/>
              <a:t>, 5232 Villigen PSI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099253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213634" y="1669821"/>
            <a:ext cx="11188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M. Marx</a:t>
            </a:r>
            <a:r>
              <a:rPr lang="en-US" sz="2400" baseline="30000" dirty="0"/>
              <a:t>1,2</a:t>
            </a:r>
            <a:r>
              <a:rPr lang="en-US" sz="2400" dirty="0"/>
              <a:t>, R. Billen</a:t>
            </a:r>
            <a:r>
              <a:rPr lang="en-US" sz="2400" baseline="30000" dirty="0"/>
              <a:t>2</a:t>
            </a:r>
            <a:r>
              <a:rPr lang="en-US" sz="2400" dirty="0"/>
              <a:t>, J. Chrin</a:t>
            </a:r>
            <a:r>
              <a:rPr lang="en-US" sz="2400" baseline="30000" dirty="0"/>
              <a:t>2,3</a:t>
            </a:r>
            <a:r>
              <a:rPr lang="en-US" sz="2400" dirty="0"/>
              <a:t>,</a:t>
            </a:r>
            <a:r>
              <a:rPr lang="en-US" sz="2400" baseline="30000" dirty="0"/>
              <a:t> </a:t>
            </a:r>
            <a:r>
              <a:rPr lang="de-CH" sz="2400" dirty="0">
                <a:solidFill>
                  <a:srgbClr val="FF0000"/>
                </a:solidFill>
              </a:rPr>
              <a:t>H. </a:t>
            </a:r>
            <a:r>
              <a:rPr lang="de-CH" sz="2400" dirty="0" err="1">
                <a:solidFill>
                  <a:srgbClr val="FF0000"/>
                </a:solidFill>
              </a:rPr>
              <a:t>Franberg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Delahaye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lang="de-CH" sz="2400" dirty="0"/>
              <a:t>,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R. Saethre</a:t>
            </a:r>
            <a:r>
              <a:rPr lang="en-US" sz="2400" baseline="30000" dirty="0">
                <a:solidFill>
                  <a:schemeClr val="accent1">
                    <a:lumMod val="75000"/>
                  </a:schemeClr>
                </a:solidFill>
              </a:rPr>
              <a:t>5</a:t>
            </a:r>
          </a:p>
          <a:p>
            <a:endParaRPr lang="en-US" sz="2400" dirty="0"/>
          </a:p>
          <a:p>
            <a:r>
              <a:rPr lang="en-US" sz="2400" baseline="30000" dirty="0"/>
              <a:t>1 </a:t>
            </a:r>
            <a:r>
              <a:rPr lang="en-US" sz="2400" dirty="0" err="1"/>
              <a:t>Deutsches</a:t>
            </a:r>
            <a:r>
              <a:rPr lang="en-US" sz="2400" dirty="0"/>
              <a:t> </a:t>
            </a:r>
            <a:r>
              <a:rPr lang="en-US" sz="2400" dirty="0" err="1"/>
              <a:t>Elektronen</a:t>
            </a:r>
            <a:r>
              <a:rPr lang="en-US" sz="2400" dirty="0"/>
              <a:t>-Synchrotron DESY, Hamburg, Germany</a:t>
            </a:r>
          </a:p>
          <a:p>
            <a:r>
              <a:rPr lang="en-US" sz="2400" baseline="30000" dirty="0"/>
              <a:t>2 </a:t>
            </a:r>
            <a:r>
              <a:rPr lang="en-US" sz="2400" dirty="0"/>
              <a:t>CERN, Geneva, Switzerland</a:t>
            </a:r>
          </a:p>
          <a:p>
            <a:r>
              <a:rPr lang="en-US" sz="2400" baseline="30000" dirty="0"/>
              <a:t>3 </a:t>
            </a:r>
            <a:r>
              <a:rPr lang="en-US" sz="2400" dirty="0"/>
              <a:t>PSI Center for Accelerator Science and Engineering, 5232 Villigen PSI, Switzerland</a:t>
            </a:r>
          </a:p>
          <a:p>
            <a:r>
              <a:rPr lang="en-US" sz="2400" baseline="30000" dirty="0">
                <a:solidFill>
                  <a:srgbClr val="FF0000"/>
                </a:solidFill>
              </a:rPr>
              <a:t>4 </a:t>
            </a:r>
            <a:r>
              <a:rPr lang="en-US" sz="2400" dirty="0">
                <a:solidFill>
                  <a:srgbClr val="FF0000"/>
                </a:solidFill>
              </a:rPr>
              <a:t>GANIL-CEA/CNRS, Caen, France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Oak Ridge National Laboratory, Oak Ridge, TN, USA</a:t>
            </a: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pPr marL="457200" indent="-457200">
              <a:buAutoNum type="arabicPlain"/>
            </a:pP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A2B294-75AD-91B8-FD23-0CB002F47CE6}"/>
              </a:ext>
            </a:extLst>
          </p:cNvPr>
          <p:cNvSpPr txBox="1"/>
          <p:nvPr/>
        </p:nvSpPr>
        <p:spPr>
          <a:xfrm>
            <a:off x="7147553" y="360005"/>
            <a:ext cx="4798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Author, Affiliation Listing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F5BAB-915C-6373-2F69-7D61473D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571FE-45BE-82B8-1CBC-637D54546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34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92628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3" y="1669821"/>
            <a:ext cx="12240126" cy="50145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A5665-97A8-DBD1-AA8F-67DCA00B1C65}"/>
              </a:ext>
            </a:extLst>
          </p:cNvPr>
          <p:cNvSpPr txBox="1"/>
          <p:nvPr/>
        </p:nvSpPr>
        <p:spPr>
          <a:xfrm>
            <a:off x="213634" y="1669821"/>
            <a:ext cx="111887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aseline="30000" dirty="0">
                <a:solidFill>
                  <a:prstClr val="black"/>
                </a:solidFill>
              </a:rPr>
              <a:t> 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 </a:t>
            </a:r>
            <a:r>
              <a:rPr lang="en-US" sz="2000" dirty="0"/>
              <a:t>Lawrence Berkeley National Laboratory, Berkeley, CA, USA</a:t>
            </a:r>
          </a:p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or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LBNL, Berkeley, CA, USA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en-US" sz="2000" dirty="0"/>
              <a:t>SLAC National Accelerator Laboratory, Menlo Park, CA, USA</a:t>
            </a:r>
          </a:p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or 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SLAC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Menlo Park, CA, USA</a:t>
            </a:r>
          </a:p>
          <a:p>
            <a:endParaRPr lang="en-US" sz="2000" dirty="0"/>
          </a:p>
          <a:p>
            <a:r>
              <a:rPr lang="en-US" sz="2000" dirty="0"/>
              <a:t>  Fermi National Accelerator Laboratory, Batavia, IL, USA</a:t>
            </a:r>
          </a:p>
          <a:p>
            <a:r>
              <a:rPr lang="en-US" sz="2000" dirty="0"/>
              <a:t> 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or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FNAL, Batavia, IL, USA</a:t>
            </a:r>
          </a:p>
          <a:p>
            <a:r>
              <a:rPr lang="en-US" sz="2000" dirty="0"/>
              <a:t>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</a:t>
            </a:r>
            <a:r>
              <a:rPr lang="en-US" sz="2000">
                <a:solidFill>
                  <a:schemeClr val="accent5">
                    <a:lumMod val="50000"/>
                  </a:schemeClr>
                </a:solidFill>
              </a:rPr>
              <a:t> Fermilab, Batavia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, IL, USA</a:t>
            </a:r>
          </a:p>
          <a:p>
            <a:endParaRPr lang="en-US" sz="2000" dirty="0"/>
          </a:p>
          <a:p>
            <a:r>
              <a:rPr lang="en-US" sz="2000" dirty="0"/>
              <a:t>  Brookhaven National Laboratory, Upton, NY, USA</a:t>
            </a:r>
          </a:p>
          <a:p>
            <a:r>
              <a:rPr lang="en-US" sz="2000" dirty="0"/>
              <a:t> 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or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BNL, Batavia, IL, USA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000" dirty="0"/>
              <a:t>  </a:t>
            </a:r>
            <a:r>
              <a:rPr lang="fr-FR" sz="2000" dirty="0"/>
              <a:t>Grand Accélérateur National d’Ions Lourds - CEA/CNRS, Caen, France</a:t>
            </a:r>
          </a:p>
          <a:p>
            <a:r>
              <a:rPr lang="fr-FR" sz="2000" dirty="0"/>
              <a:t> 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or </a:t>
            </a:r>
            <a:r>
              <a:rPr lang="fr-FR" sz="2000" dirty="0">
                <a:solidFill>
                  <a:schemeClr val="accent1">
                    <a:lumMod val="75000"/>
                  </a:schemeClr>
                </a:solidFill>
              </a:rPr>
              <a:t>GANIL - CEA/CNRS, Caen, France</a:t>
            </a:r>
          </a:p>
          <a:p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A2B294-75AD-91B8-FD23-0CB002F47CE6}"/>
              </a:ext>
            </a:extLst>
          </p:cNvPr>
          <p:cNvSpPr txBox="1"/>
          <p:nvPr/>
        </p:nvSpPr>
        <p:spPr>
          <a:xfrm>
            <a:off x="7147553" y="360005"/>
            <a:ext cx="4798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Author, Affiliation Listing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BEF4C-730B-3E8E-4536-4E7DB38CC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9006CB-6C59-E2B6-6371-1F785CEBE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35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9220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100" y="1716908"/>
            <a:ext cx="12026899" cy="503949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4000" dirty="0"/>
              <a:t>	</a:t>
            </a: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8660470" y="472204"/>
            <a:ext cx="3173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chemeClr val="bg1">
                    <a:lumMod val="65000"/>
                  </a:schemeClr>
                </a:solidFill>
              </a:rPr>
              <a:t>MiKTeX</a:t>
            </a:r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 Console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3" name="Picture 12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4E7A5C0-96E0-1EDE-52D1-9F8DFA0F97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224" y="1615307"/>
            <a:ext cx="3961771" cy="2087640"/>
          </a:xfrm>
          <a:prstGeom prst="rect">
            <a:avLst/>
          </a:prstGeom>
        </p:spPr>
      </p:pic>
      <p:pic>
        <p:nvPicPr>
          <p:cNvPr id="23" name="Picture 22" descr="A screenshot of a computer&#10;&#10;Description automatically generated">
            <a:extLst>
              <a:ext uri="{FF2B5EF4-FFF2-40B4-BE49-F238E27FC236}">
                <a16:creationId xmlns:a16="http://schemas.microsoft.com/office/drawing/2014/main" id="{ABE519A3-9FFF-1251-F0E3-559F0E5984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64" y="1615306"/>
            <a:ext cx="6464135" cy="559419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D1F3E6C-BF01-687F-7A40-E57AAC3A5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F3366-3B1C-C479-60BC-49F59F59F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1958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100" y="1716908"/>
            <a:ext cx="12026899" cy="503949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4000" dirty="0"/>
              <a:t>	</a:t>
            </a: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8660470" y="472204"/>
            <a:ext cx="3173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chemeClr val="bg1">
                    <a:lumMod val="65000"/>
                  </a:schemeClr>
                </a:solidFill>
              </a:rPr>
              <a:t>MiKTeX</a:t>
            </a:r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 Console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54D55B-10D5-5F52-B04C-A52126D18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85" y="3644540"/>
            <a:ext cx="10191750" cy="2781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20F50E-B67F-0905-EDE5-653CF60F646A}"/>
              </a:ext>
            </a:extLst>
          </p:cNvPr>
          <p:cNvSpPr txBox="1"/>
          <p:nvPr/>
        </p:nvSpPr>
        <p:spPr>
          <a:xfrm>
            <a:off x="108262" y="2037081"/>
            <a:ext cx="812133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Manage updates, packages manually with </a:t>
            </a:r>
            <a:r>
              <a:rPr lang="en-US" sz="2000" dirty="0" err="1"/>
              <a:t>MiKTeX</a:t>
            </a:r>
            <a:r>
              <a:rPr lang="en-US" sz="2000" dirty="0"/>
              <a:t> console.</a:t>
            </a:r>
          </a:p>
          <a:p>
            <a:endParaRPr lang="en-US" sz="2000" dirty="0"/>
          </a:p>
          <a:p>
            <a:r>
              <a:rPr lang="en-US" sz="2000" b="1" dirty="0" err="1"/>
              <a:t>tex</a:t>
            </a:r>
            <a:r>
              <a:rPr lang="en-US" sz="2000" b="1" dirty="0"/>
              <a:t>-gyre </a:t>
            </a:r>
            <a:r>
              <a:rPr lang="en-US" sz="2000" dirty="0"/>
              <a:t>and </a:t>
            </a:r>
            <a:r>
              <a:rPr lang="en-US" sz="2000" b="1" dirty="0" err="1"/>
              <a:t>tex</a:t>
            </a:r>
            <a:r>
              <a:rPr lang="en-US" sz="2000" b="1" dirty="0"/>
              <a:t>-gyre-math</a:t>
            </a:r>
            <a:r>
              <a:rPr lang="en-US" sz="2000" dirty="0"/>
              <a:t> packages may need to be specifically sought out.</a:t>
            </a:r>
            <a:endParaRPr lang="de-CH" sz="2000" dirty="0"/>
          </a:p>
        </p:txBody>
      </p:sp>
      <p:pic>
        <p:nvPicPr>
          <p:cNvPr id="13" name="Picture 12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4E7A5C0-96E0-1EDE-52D1-9F8DFA0F9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224" y="1615307"/>
            <a:ext cx="3961771" cy="208764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44E87F-1589-F664-DF90-78915D8E8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810F3-A874-56BA-AB53-321D18C1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033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33" y="1809521"/>
            <a:ext cx="5878781" cy="5014511"/>
          </a:xfrm>
        </p:spPr>
        <p:txBody>
          <a:bodyPr anchor="ctr">
            <a:normAutofit fontScale="62500" lnSpcReduction="20000"/>
          </a:bodyPr>
          <a:lstStyle/>
          <a:p>
            <a:pPr marL="0" indent="0">
              <a:buNone/>
            </a:pPr>
            <a:r>
              <a:rPr lang="en-US" sz="3200" dirty="0"/>
              <a:t>Current </a:t>
            </a:r>
            <a:r>
              <a:rPr lang="en-US" sz="3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jacow.cls</a:t>
            </a:r>
            <a:r>
              <a:rPr lang="en-US" sz="3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200" dirty="0"/>
              <a:t>version is v2.98j 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https://jacow.org/Authors/LaTeX</a:t>
            </a:r>
          </a:p>
          <a:p>
            <a:pPr marL="0" indent="0">
              <a:buNone/>
            </a:pPr>
            <a:endParaRPr lang="en-US" sz="2600" dirty="0">
              <a:solidFill>
                <a:schemeClr val="accent1">
                  <a:lumMod val="60000"/>
                  <a:lumOff val="40000"/>
                </a:schemeClr>
              </a:solidFill>
              <a:latin typeface="Liberation Mono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3200" dirty="0" err="1">
                <a:cs typeface="Courier New" panose="02070309020205020404" pitchFamily="49" charset="0"/>
              </a:rPr>
              <a:t>MiKTeX</a:t>
            </a:r>
            <a:r>
              <a:rPr lang="en-US" sz="3200" dirty="0">
                <a:cs typeface="Courier New" panose="02070309020205020404" pitchFamily="49" charset="0"/>
              </a:rPr>
              <a:t> installation comes with </a:t>
            </a:r>
            <a:r>
              <a:rPr lang="en-US" sz="3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jacow.cls</a:t>
            </a:r>
            <a:r>
              <a:rPr lang="en-US" sz="3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but it may not be the latest version</a:t>
            </a:r>
          </a:p>
          <a:p>
            <a:pPr marL="0" indent="0">
              <a:buNone/>
            </a:pPr>
            <a:endParaRPr lang="en-US" sz="2600" dirty="0">
              <a:solidFill>
                <a:schemeClr val="accent1">
                  <a:lumMod val="60000"/>
                  <a:lumOff val="40000"/>
                </a:schemeClr>
              </a:solidFill>
              <a:latin typeface="Liberation Mono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cs typeface="Courier New" panose="02070309020205020404" pitchFamily="49" charset="0"/>
              </a:rPr>
              <a:t>Check that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  <a:cs typeface="Courier New" panose="02070309020205020404" pitchFamily="49" charset="0"/>
              </a:rPr>
              <a:t>yr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cs typeface="Courier New" panose="02070309020205020404" pitchFamily="49" charset="0"/>
              </a:rPr>
              <a:t> Editors are using the latest class file!</a:t>
            </a:r>
            <a:endParaRPr lang="en-US" sz="32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Latest </a:t>
            </a:r>
            <a:r>
              <a:rPr lang="en-US" sz="3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jacow.cls</a:t>
            </a:r>
            <a:r>
              <a:rPr lang="en-US" sz="3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200" dirty="0">
                <a:cs typeface="Courier New" panose="02070309020205020404" pitchFamily="49" charset="0"/>
              </a:rPr>
              <a:t>file to be copied into user’s </a:t>
            </a:r>
          </a:p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local </a:t>
            </a:r>
            <a:r>
              <a:rPr lang="en-US" sz="3200" dirty="0" err="1">
                <a:cs typeface="Courier New" panose="02070309020205020404" pitchFamily="49" charset="0"/>
              </a:rPr>
              <a:t>MiKTeX</a:t>
            </a:r>
            <a:r>
              <a:rPr lang="en-US" sz="3200" dirty="0">
                <a:cs typeface="Courier New" panose="02070309020205020404" pitchFamily="49" charset="0"/>
              </a:rPr>
              <a:t> directory</a:t>
            </a: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C:\Users\&lt;user&gt;\AppData\Local\Programs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\MiKTeX\tex\latex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1850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chemeClr val="bg1">
                    <a:lumMod val="65000"/>
                  </a:schemeClr>
                </a:solidFill>
              </a:rPr>
              <a:t>jacow.cls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5578D96C-B043-6532-9071-8E74CB960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508" y="2587150"/>
            <a:ext cx="6630325" cy="405821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94C3C3B-107C-B7A3-C8A4-DC57B23F0009}"/>
              </a:ext>
            </a:extLst>
          </p:cNvPr>
          <p:cNvSpPr/>
          <p:nvPr/>
        </p:nvSpPr>
        <p:spPr>
          <a:xfrm>
            <a:off x="6629400" y="5464634"/>
            <a:ext cx="4321629" cy="3156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4DA576-8BBD-744A-3E2E-5D1F8AFF2505}"/>
              </a:ext>
            </a:extLst>
          </p:cNvPr>
          <p:cNvCxnSpPr>
            <a:endCxn id="9" idx="2"/>
          </p:cNvCxnSpPr>
          <p:nvPr/>
        </p:nvCxnSpPr>
        <p:spPr>
          <a:xfrm flipV="1">
            <a:off x="2383971" y="5622477"/>
            <a:ext cx="4245429" cy="81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F593DA6-E27B-7442-147F-DDBBD5A6EDDD}"/>
              </a:ext>
            </a:extLst>
          </p:cNvPr>
          <p:cNvSpPr txBox="1"/>
          <p:nvPr/>
        </p:nvSpPr>
        <p:spPr>
          <a:xfrm>
            <a:off x="6814456" y="1970313"/>
            <a:ext cx="4321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MiKTeX</a:t>
            </a:r>
            <a:r>
              <a:rPr lang="en-US" dirty="0"/>
              <a:t> Console -&gt; Settings -&gt; Directories  </a:t>
            </a:r>
          </a:p>
          <a:p>
            <a:r>
              <a:rPr lang="en-US" dirty="0"/>
              <a:t>(Purpose Install)</a:t>
            </a:r>
            <a:endParaRPr lang="de-CH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45396B71-F89B-1658-E9A1-3624D87DE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E1B869F1-AC07-3B3C-701F-242EEC5D0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7866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2342" y="1818508"/>
            <a:ext cx="8115306" cy="5039491"/>
          </a:xfrm>
        </p:spPr>
        <p:txBody>
          <a:bodyPr anchor="ctr">
            <a:normAutofit fontScale="62500" lnSpcReduction="20000"/>
          </a:bodyPr>
          <a:lstStyle/>
          <a:p>
            <a:pPr marL="0" indent="0">
              <a:buNone/>
            </a:pPr>
            <a:r>
              <a:rPr lang="en-US" sz="4000" dirty="0"/>
              <a:t>	</a:t>
            </a:r>
            <a:r>
              <a:rPr lang="en-US" sz="4000" dirty="0" err="1"/>
              <a:t>TeX</a:t>
            </a:r>
            <a:r>
              <a:rPr lang="en-US" sz="4000" dirty="0"/>
              <a:t> Front-ends (i.e., GUI, LaTeX Editors)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 Multi-platform, open-source LaTeX editors:</a:t>
            </a:r>
          </a:p>
          <a:p>
            <a:pPr marL="0" indent="0">
              <a:buNone/>
            </a:pPr>
            <a:endParaRPr lang="en-US" sz="4000" dirty="0"/>
          </a:p>
          <a:p>
            <a:r>
              <a:rPr lang="en-US" sz="4000" dirty="0" err="1">
                <a:solidFill>
                  <a:schemeClr val="accent1"/>
                </a:solidFill>
              </a:rPr>
              <a:t>TeXstudio</a:t>
            </a:r>
            <a:endParaRPr lang="en-US" sz="4000" dirty="0">
              <a:solidFill>
                <a:schemeClr val="accent1"/>
              </a:solidFill>
            </a:endParaRPr>
          </a:p>
          <a:p>
            <a:r>
              <a:rPr lang="en-US" sz="4000" dirty="0" err="1">
                <a:solidFill>
                  <a:srgbClr val="7030A0"/>
                </a:solidFill>
              </a:rPr>
              <a:t>TeXnicCenter</a:t>
            </a:r>
            <a:r>
              <a:rPr lang="en-US" sz="4000" dirty="0">
                <a:solidFill>
                  <a:srgbClr val="7030A0"/>
                </a:solidFill>
              </a:rPr>
              <a:t> (Windows only)</a:t>
            </a:r>
          </a:p>
          <a:p>
            <a:r>
              <a:rPr lang="en-US" sz="4000" dirty="0" err="1">
                <a:solidFill>
                  <a:schemeClr val="accent1"/>
                </a:solidFill>
              </a:rPr>
              <a:t>TeXworks</a:t>
            </a:r>
            <a:endParaRPr lang="en-US" sz="4000" dirty="0">
              <a:solidFill>
                <a:schemeClr val="accent1"/>
              </a:solidFill>
            </a:endParaRPr>
          </a:p>
          <a:p>
            <a:r>
              <a:rPr lang="en-US" sz="4000" dirty="0" err="1">
                <a:solidFill>
                  <a:srgbClr val="7030A0"/>
                </a:solidFill>
              </a:rPr>
              <a:t>WinEdt</a:t>
            </a:r>
            <a:r>
              <a:rPr lang="en-US" sz="4000" dirty="0">
                <a:solidFill>
                  <a:srgbClr val="7030A0"/>
                </a:solidFill>
              </a:rPr>
              <a:t> (Windows only)</a:t>
            </a:r>
          </a:p>
          <a:p>
            <a:r>
              <a:rPr lang="en-US" sz="4000" dirty="0">
                <a:solidFill>
                  <a:schemeClr val="accent5">
                    <a:lumMod val="75000"/>
                  </a:schemeClr>
                </a:solidFill>
              </a:rPr>
              <a:t>Visual Studio Code (VS Code)</a:t>
            </a:r>
          </a:p>
          <a:p>
            <a:r>
              <a:rPr lang="en-US" sz="4000" dirty="0">
                <a:solidFill>
                  <a:schemeClr val="accent6">
                    <a:lumMod val="75000"/>
                  </a:schemeClr>
                </a:solidFill>
              </a:rPr>
              <a:t>Overleaf (Web</a:t>
            </a:r>
            <a:r>
              <a:rPr lang="en-US" sz="4000" dirty="0"/>
              <a:t>)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	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1478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Editors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AD6254-4D22-ED0A-E73D-ABCACB915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34DE7-8288-11BB-18BF-6F78E2606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2885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564" y="2085686"/>
            <a:ext cx="4430189" cy="4032480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/>
              <a:t>JACoW </a:t>
            </a:r>
            <a:r>
              <a:rPr lang="en-US" sz="3200" dirty="0" err="1"/>
              <a:t>favourite</a:t>
            </a:r>
            <a:r>
              <a:rPr lang="en-US" sz="3200" dirty="0"/>
              <a:t>:</a:t>
            </a:r>
          </a:p>
          <a:p>
            <a:pPr marL="0" indent="0">
              <a:buNone/>
            </a:pPr>
            <a:r>
              <a:rPr lang="en-US" sz="3200" dirty="0" err="1">
                <a:solidFill>
                  <a:schemeClr val="accent1"/>
                </a:solidFill>
              </a:rPr>
              <a:t>TeXstudio</a:t>
            </a:r>
            <a:r>
              <a:rPr lang="en-US" sz="3200" dirty="0">
                <a:solidFill>
                  <a:schemeClr val="accent1"/>
                </a:solidFill>
              </a:rPr>
              <a:t>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 user friendly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 integrated viewer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 errors clearly displayed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…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	</a:t>
            </a: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1478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Editors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2BDA51BE-C23E-A322-F23C-63A1B2B2BD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505" y="1947779"/>
            <a:ext cx="7574931" cy="38194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4D10C0-91A0-413F-3E3F-15716F723B23}"/>
              </a:ext>
            </a:extLst>
          </p:cNvPr>
          <p:cNvSpPr txBox="1"/>
          <p:nvPr/>
        </p:nvSpPr>
        <p:spPr>
          <a:xfrm>
            <a:off x="459350" y="6246084"/>
            <a:ext cx="11491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NB. </a:t>
            </a:r>
            <a:r>
              <a:rPr lang="en-US" dirty="0" err="1"/>
              <a:t>TeXstudio</a:t>
            </a:r>
            <a:r>
              <a:rPr lang="en-US" dirty="0"/>
              <a:t> does not provide LaTeX itself.  User must choose a </a:t>
            </a:r>
            <a:r>
              <a:rPr lang="en-US" dirty="0" err="1"/>
              <a:t>TeX</a:t>
            </a:r>
            <a:r>
              <a:rPr lang="en-US" dirty="0"/>
              <a:t> distribution (</a:t>
            </a:r>
            <a:r>
              <a:rPr lang="en-US" dirty="0" err="1"/>
              <a:t>MiKTeX</a:t>
            </a:r>
            <a:r>
              <a:rPr lang="en-US" dirty="0"/>
              <a:t>) and install it first.</a:t>
            </a:r>
            <a:endParaRPr lang="de-CH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5C1E8F-712B-F4DA-84CC-B7FF1B66B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4C05A9-3A29-818B-BF82-01F65AE16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7717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B69EF-482D-5565-30EF-1650A82D8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2" y="1698750"/>
            <a:ext cx="12080438" cy="5021351"/>
          </a:xfrm>
        </p:spPr>
        <p:txBody>
          <a:bodyPr anchor="ctr">
            <a:normAutofit fontScale="62500" lnSpcReduction="20000"/>
          </a:bodyPr>
          <a:lstStyle/>
          <a:p>
            <a:pPr marL="0" indent="0">
              <a:buNone/>
            </a:pP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The formatting in LaTeX documents is determined by the </a:t>
            </a:r>
            <a:r>
              <a:rPr lang="en-US" sz="29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>
              <a:buNone/>
            </a:pPr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class</a:t>
            </a: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file names have the </a:t>
            </a:r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.</a:t>
            </a:r>
            <a:r>
              <a:rPr kumimoji="0" lang="en-US" sz="29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cls</a:t>
            </a:r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</a:t>
            </a: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extension.</a:t>
            </a:r>
          </a:p>
          <a:p>
            <a:pPr marL="0" indent="0">
              <a:buNone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900" dirty="0">
                <a:cs typeface="Courier New" panose="02070309020205020404" pitchFamily="49" charset="0"/>
              </a:rPr>
              <a:t>First line in a LaTeX source file (</a:t>
            </a:r>
            <a:r>
              <a:rPr lang="en-US" sz="29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29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tex</a:t>
            </a:r>
            <a:r>
              <a:rPr lang="en-US" sz="2900" dirty="0">
                <a:cs typeface="Courier New" panose="02070309020205020404" pitchFamily="49" charset="0"/>
              </a:rPr>
              <a:t>) is a document class declaration command</a:t>
            </a:r>
          </a:p>
          <a:p>
            <a:pPr marL="0" indent="0">
              <a:buNone/>
            </a:pPr>
            <a:r>
              <a:rPr lang="en-US" sz="2900" dirty="0">
                <a:cs typeface="Courier New" panose="02070309020205020404" pitchFamily="49" charset="0"/>
              </a:rPr>
              <a:t>\</a:t>
            </a:r>
            <a:r>
              <a:rPr lang="en-US" sz="2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documentclass</a:t>
            </a:r>
            <a:r>
              <a:rPr 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2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article</a:t>
            </a:r>
            <a:r>
              <a:rPr lang="en-US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article</a:t>
            </a:r>
            <a:r>
              <a:rPr lang="en-US" sz="2900" dirty="0">
                <a:cs typeface="Courier New" panose="02070309020205020404" pitchFamily="49" charset="0"/>
              </a:rPr>
              <a:t> – scientific journals, short reports</a:t>
            </a:r>
          </a:p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report</a:t>
            </a:r>
            <a:r>
              <a:rPr lang="en-US" sz="2900" dirty="0">
                <a:cs typeface="Courier New" panose="02070309020205020404" pitchFamily="49" charset="0"/>
              </a:rPr>
              <a:t> – longer reports with chapters, thesis, etc.</a:t>
            </a:r>
          </a:p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book</a:t>
            </a:r>
            <a:r>
              <a:rPr lang="en-US" sz="2900" dirty="0">
                <a:solidFill>
                  <a:srgbClr val="FF0000"/>
                </a:solidFill>
                <a:cs typeface="Courier New" panose="02070309020205020404" pitchFamily="49" charset="0"/>
              </a:rPr>
              <a:t> </a:t>
            </a:r>
            <a:r>
              <a:rPr lang="en-US" sz="2900" dirty="0">
                <a:cs typeface="Courier New" panose="02070309020205020404" pitchFamily="49" charset="0"/>
              </a:rPr>
              <a:t>– novels, manuals</a:t>
            </a:r>
          </a:p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slides</a:t>
            </a:r>
            <a:r>
              <a:rPr lang="en-US" sz="2900" dirty="0">
                <a:cs typeface="Courier New" panose="02070309020205020404" pitchFamily="49" charset="0"/>
              </a:rPr>
              <a:t> – for slides </a:t>
            </a:r>
          </a:p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letter</a:t>
            </a:r>
            <a:r>
              <a:rPr lang="en-US" sz="2900" dirty="0">
                <a:cs typeface="Courier New" panose="02070309020205020404" pitchFamily="49" charset="0"/>
              </a:rPr>
              <a:t> – for writing letters </a:t>
            </a:r>
          </a:p>
          <a:p>
            <a:pPr marL="0" indent="0">
              <a:buNone/>
            </a:pPr>
            <a:r>
              <a:rPr lang="en-US" sz="29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jacow</a:t>
            </a:r>
            <a:r>
              <a:rPr lang="en-US" sz="2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– for JACoW papers!</a:t>
            </a:r>
          </a:p>
          <a:p>
            <a:pPr marL="0" indent="0">
              <a:buNone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The look can be modified,  and more functionalities added by means of a package. </a:t>
            </a:r>
          </a:p>
          <a:p>
            <a:pPr marL="0" indent="0">
              <a:buNone/>
            </a:pP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(preloaded thru \</a:t>
            </a:r>
            <a:r>
              <a:rPr lang="en-US" sz="2900" dirty="0" err="1">
                <a:latin typeface="Calibri" panose="020F0502020204030204" pitchFamily="34" charset="0"/>
                <a:cs typeface="Calibri" panose="020F0502020204030204" pitchFamily="34" charset="0"/>
              </a:rPr>
              <a:t>usepackage</a:t>
            </a: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{&lt;package-name&gt;} – expect to load several for more refined control)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package</a:t>
            </a: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 file names have the </a:t>
            </a:r>
            <a:r>
              <a:rPr lang="en-US" sz="29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29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sty</a:t>
            </a:r>
            <a:r>
              <a:rPr lang="en-US" sz="29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900" dirty="0">
                <a:cs typeface="Courier New" panose="02070309020205020404" pitchFamily="49" charset="0"/>
              </a:rPr>
              <a:t>extension.</a:t>
            </a:r>
          </a:p>
          <a:p>
            <a:pPr marL="0" indent="0">
              <a:buNone/>
            </a:pP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 descr="A black background with a black square">
            <a:extLst>
              <a:ext uri="{FF2B5EF4-FFF2-40B4-BE49-F238E27FC236}">
                <a16:creationId xmlns:a16="http://schemas.microsoft.com/office/drawing/2014/main" id="{F9E3E0AC-712E-0717-A9D8-CF27201315A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5" y="288750"/>
            <a:ext cx="2616340" cy="10923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8368370" y="288750"/>
            <a:ext cx="26877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Class File </a:t>
            </a:r>
          </a:p>
          <a:p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and Packages</a:t>
            </a:r>
            <a:endParaRPr lang="de-CH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1DB055-F6DB-8C1A-A29E-7AEFFB45A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C6E93-F59A-D6BE-386D-7BBF1AFDF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F1DA-ADE7-4C8D-8315-98DD640D556F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6042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3239</Words>
  <Application>Microsoft Office PowerPoint</Application>
  <PresentationFormat>Widescreen</PresentationFormat>
  <Paragraphs>479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-apple-system</vt:lpstr>
      <vt:lpstr>Arial</vt:lpstr>
      <vt:lpstr>Calibri</vt:lpstr>
      <vt:lpstr>Calibri Light</vt:lpstr>
      <vt:lpstr>Courier New</vt:lpstr>
      <vt:lpstr>Google Sans</vt:lpstr>
      <vt:lpstr>Liberation Mono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Chrin Jan</dc:creator>
  <cp:lastModifiedBy>Chrin Jan</cp:lastModifiedBy>
  <cp:revision>173</cp:revision>
  <dcterms:created xsi:type="dcterms:W3CDTF">2023-11-23T13:50:18Z</dcterms:created>
  <dcterms:modified xsi:type="dcterms:W3CDTF">2024-11-06T08:38:17Z</dcterms:modified>
</cp:coreProperties>
</file>