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60" r:id="rId2"/>
    <p:sldId id="296" r:id="rId3"/>
    <p:sldId id="298" r:id="rId4"/>
    <p:sldId id="299" r:id="rId5"/>
    <p:sldId id="306" r:id="rId6"/>
    <p:sldId id="300" r:id="rId7"/>
    <p:sldId id="307" r:id="rId8"/>
    <p:sldId id="308" r:id="rId9"/>
    <p:sldId id="309" r:id="rId10"/>
    <p:sldId id="265" r:id="rId11"/>
    <p:sldId id="310" r:id="rId12"/>
    <p:sldId id="311" r:id="rId13"/>
    <p:sldId id="261" r:id="rId14"/>
    <p:sldId id="302" r:id="rId15"/>
    <p:sldId id="262" r:id="rId16"/>
    <p:sldId id="303" r:id="rId17"/>
    <p:sldId id="266" r:id="rId18"/>
    <p:sldId id="304" r:id="rId19"/>
    <p:sldId id="263" r:id="rId20"/>
    <p:sldId id="305" r:id="rId21"/>
    <p:sldId id="267" r:id="rId22"/>
    <p:sldId id="259" r:id="rId23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an Olander" initials="JO" lastIdx="1" clrIdx="0">
    <p:extLst>
      <p:ext uri="{19B8F6BF-5375-455C-9EA6-DF929625EA0E}">
        <p15:presenceInfo xmlns:p15="http://schemas.microsoft.com/office/powerpoint/2012/main" userId="5b4b6c98816f07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34DCC5-61DA-8B42-A42C-D7B9C7A42050}" v="91" dt="2024-11-05T13:45:23.6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24"/>
    <p:restoredTop sz="64063"/>
  </p:normalViewPr>
  <p:slideViewPr>
    <p:cSldViewPr snapToGrid="0">
      <p:cViewPr varScale="1">
        <p:scale>
          <a:sx n="106" d="100"/>
          <a:sy n="106" d="100"/>
        </p:scale>
        <p:origin x="60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C87EE4-EB3E-984D-B1DE-85667B044622}" type="doc">
      <dgm:prSet loTypeId="urn:microsoft.com/office/officeart/2005/8/layout/chevron1" loCatId="" qsTypeId="urn:microsoft.com/office/officeart/2005/8/quickstyle/simple1" qsCatId="simple" csTypeId="urn:microsoft.com/office/officeart/2005/8/colors/accent6_4" csCatId="accent6" phldr="1"/>
      <dgm:spPr/>
    </dgm:pt>
    <dgm:pt modelId="{5D5D226E-AF64-D244-8574-C9D18C5862E3}">
      <dgm:prSet phldrT="[Text]"/>
      <dgm:spPr>
        <a:solidFill>
          <a:schemeClr val="accent6">
            <a:lumMod val="75000"/>
            <a:alpha val="84559"/>
          </a:schemeClr>
        </a:solidFill>
      </dgm:spPr>
      <dgm:t>
        <a:bodyPr/>
        <a:lstStyle/>
        <a:p>
          <a:r>
            <a:rPr lang="en-GB" dirty="0"/>
            <a:t>Editorial Module</a:t>
          </a:r>
        </a:p>
      </dgm:t>
    </dgm:pt>
    <dgm:pt modelId="{5C20B211-609C-8646-B4B6-B9CDBA97FB9B}" type="parTrans" cxnId="{1A4D65F8-BD9C-5F4E-8734-972C6F89BE11}">
      <dgm:prSet/>
      <dgm:spPr/>
      <dgm:t>
        <a:bodyPr/>
        <a:lstStyle/>
        <a:p>
          <a:endParaRPr lang="en-GB"/>
        </a:p>
      </dgm:t>
    </dgm:pt>
    <dgm:pt modelId="{41DAD22D-5FD1-4F47-98D9-AE719DD49168}" type="sibTrans" cxnId="{1A4D65F8-BD9C-5F4E-8734-972C6F89BE11}">
      <dgm:prSet/>
      <dgm:spPr/>
      <dgm:t>
        <a:bodyPr/>
        <a:lstStyle/>
        <a:p>
          <a:endParaRPr lang="en-GB"/>
        </a:p>
      </dgm:t>
    </dgm:pt>
    <dgm:pt modelId="{CC587267-44CE-6F40-89D9-92BA56B418DA}">
      <dgm:prSet phldrT="[Text]"/>
      <dgm:spPr>
        <a:solidFill>
          <a:schemeClr val="accent4">
            <a:lumMod val="75000"/>
            <a:alpha val="75000"/>
          </a:schemeClr>
        </a:solidFill>
      </dgm:spPr>
      <dgm:t>
        <a:bodyPr/>
        <a:lstStyle/>
        <a:p>
          <a:r>
            <a:rPr lang="en-GB" dirty="0"/>
            <a:t>Publication</a:t>
          </a:r>
        </a:p>
      </dgm:t>
    </dgm:pt>
    <dgm:pt modelId="{573C8D89-8A17-AC45-A4D4-F6547C76CC26}" type="parTrans" cxnId="{31C14EE5-5D77-3744-9E00-8754C4952FD7}">
      <dgm:prSet/>
      <dgm:spPr/>
      <dgm:t>
        <a:bodyPr/>
        <a:lstStyle/>
        <a:p>
          <a:endParaRPr lang="en-GB"/>
        </a:p>
      </dgm:t>
    </dgm:pt>
    <dgm:pt modelId="{4F08880A-9D6F-1B49-99D9-275450B3E561}" type="sibTrans" cxnId="{31C14EE5-5D77-3744-9E00-8754C4952FD7}">
      <dgm:prSet/>
      <dgm:spPr/>
      <dgm:t>
        <a:bodyPr/>
        <a:lstStyle/>
        <a:p>
          <a:endParaRPr lang="en-GB"/>
        </a:p>
      </dgm:t>
    </dgm:pt>
    <dgm:pt modelId="{400B32C2-79A9-D94F-943C-DFB7508F54C3}">
      <dgm:prSet phldrT="[Text]"/>
      <dgm:spPr>
        <a:solidFill>
          <a:schemeClr val="accent4">
            <a:lumMod val="75000"/>
            <a:alpha val="75000"/>
          </a:schemeClr>
        </a:solidFill>
      </dgm:spPr>
      <dgm:t>
        <a:bodyPr/>
        <a:lstStyle/>
        <a:p>
          <a:r>
            <a:rPr lang="en-GB" dirty="0"/>
            <a:t>Migration Road Map</a:t>
          </a:r>
        </a:p>
      </dgm:t>
    </dgm:pt>
    <dgm:pt modelId="{3FE9A15B-CA16-7A44-A0EB-F10F5B07DF4B}" type="parTrans" cxnId="{CECEEDBE-DC80-7C48-A13F-32C768E68D79}">
      <dgm:prSet/>
      <dgm:spPr/>
      <dgm:t>
        <a:bodyPr/>
        <a:lstStyle/>
        <a:p>
          <a:endParaRPr lang="en-GB"/>
        </a:p>
      </dgm:t>
    </dgm:pt>
    <dgm:pt modelId="{55CDFDE0-6475-614D-96D1-5D55C952BE31}" type="sibTrans" cxnId="{CECEEDBE-DC80-7C48-A13F-32C768E68D79}">
      <dgm:prSet/>
      <dgm:spPr/>
      <dgm:t>
        <a:bodyPr/>
        <a:lstStyle/>
        <a:p>
          <a:endParaRPr lang="en-GB"/>
        </a:p>
      </dgm:t>
    </dgm:pt>
    <dgm:pt modelId="{DA656E9E-4307-E640-8A28-AA50394C55B6}">
      <dgm:prSet/>
      <dgm:spPr/>
      <dgm:t>
        <a:bodyPr/>
        <a:lstStyle/>
        <a:p>
          <a:r>
            <a:rPr lang="en-GB" dirty="0"/>
            <a:t>Phase 1 start 2016</a:t>
          </a:r>
        </a:p>
      </dgm:t>
    </dgm:pt>
    <dgm:pt modelId="{4EB3E5FE-4C4D-B242-814B-C8EA6973D537}" type="parTrans" cxnId="{94671EDF-8D85-B84D-A8ED-CCD2EF8C44B6}">
      <dgm:prSet/>
      <dgm:spPr/>
      <dgm:t>
        <a:bodyPr/>
        <a:lstStyle/>
        <a:p>
          <a:endParaRPr lang="en-GB"/>
        </a:p>
      </dgm:t>
    </dgm:pt>
    <dgm:pt modelId="{98CFCF02-DA0B-A648-A6F8-14D418BB3F2E}" type="sibTrans" cxnId="{94671EDF-8D85-B84D-A8ED-CCD2EF8C44B6}">
      <dgm:prSet/>
      <dgm:spPr/>
      <dgm:t>
        <a:bodyPr/>
        <a:lstStyle/>
        <a:p>
          <a:endParaRPr lang="en-GB"/>
        </a:p>
      </dgm:t>
    </dgm:pt>
    <dgm:pt modelId="{946F772B-61F3-3C4F-BD73-ACD2B741B66E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GB" dirty="0"/>
            <a:t>Scientific Secretariat Module</a:t>
          </a:r>
        </a:p>
      </dgm:t>
    </dgm:pt>
    <dgm:pt modelId="{F1F5DA3D-BD0A-B442-B711-A9CFA7902ED1}" type="parTrans" cxnId="{C1BD3A4C-C812-A442-BF05-E37372DAA0E6}">
      <dgm:prSet/>
      <dgm:spPr/>
      <dgm:t>
        <a:bodyPr/>
        <a:lstStyle/>
        <a:p>
          <a:endParaRPr lang="en-GB"/>
        </a:p>
      </dgm:t>
    </dgm:pt>
    <dgm:pt modelId="{58688775-6F2E-DA4A-BEAD-C5FDC0117195}" type="sibTrans" cxnId="{C1BD3A4C-C812-A442-BF05-E37372DAA0E6}">
      <dgm:prSet/>
      <dgm:spPr/>
      <dgm:t>
        <a:bodyPr/>
        <a:lstStyle/>
        <a:p>
          <a:endParaRPr lang="en-GB"/>
        </a:p>
      </dgm:t>
    </dgm:pt>
    <dgm:pt modelId="{7005E24C-EAA3-4763-83E9-E0C127E4D703}">
      <dgm:prSet phldrT="[Text]"/>
      <dgm:spPr>
        <a:solidFill>
          <a:schemeClr val="accent6">
            <a:lumMod val="75000"/>
            <a:alpha val="84559"/>
          </a:schemeClr>
        </a:solidFill>
      </dgm:spPr>
      <dgm:t>
        <a:bodyPr/>
        <a:lstStyle/>
        <a:p>
          <a:r>
            <a:rPr lang="en-GB" dirty="0"/>
            <a:t>Peer Review Module</a:t>
          </a:r>
        </a:p>
      </dgm:t>
    </dgm:pt>
    <dgm:pt modelId="{BFB21ADB-7FA1-4121-BAFB-5DCC4E54FA26}" type="parTrans" cxnId="{20A084A3-3052-4DA7-B5C1-022A9E71E9E9}">
      <dgm:prSet/>
      <dgm:spPr/>
      <dgm:t>
        <a:bodyPr/>
        <a:lstStyle/>
        <a:p>
          <a:endParaRPr lang="en-US"/>
        </a:p>
      </dgm:t>
    </dgm:pt>
    <dgm:pt modelId="{34C97B31-AACA-4F50-A6F7-C277900DAEE0}" type="sibTrans" cxnId="{20A084A3-3052-4DA7-B5C1-022A9E71E9E9}">
      <dgm:prSet/>
      <dgm:spPr/>
      <dgm:t>
        <a:bodyPr/>
        <a:lstStyle/>
        <a:p>
          <a:endParaRPr lang="en-US"/>
        </a:p>
      </dgm:t>
    </dgm:pt>
    <dgm:pt modelId="{936B2302-B786-4409-9CB5-EB5FC67EF92D}">
      <dgm:prSet phldrT="[Text]"/>
      <dgm:spPr>
        <a:solidFill>
          <a:schemeClr val="accent6">
            <a:lumMod val="75000"/>
            <a:alpha val="84559"/>
          </a:schemeClr>
        </a:solidFill>
      </dgm:spPr>
      <dgm:t>
        <a:bodyPr/>
        <a:lstStyle/>
        <a:p>
          <a:r>
            <a:rPr lang="en-GB" dirty="0"/>
            <a:t>Phase 2 start 2020</a:t>
          </a:r>
        </a:p>
      </dgm:t>
    </dgm:pt>
    <dgm:pt modelId="{498AE759-3AEB-45FE-897C-CDC45E58BB18}" type="parTrans" cxnId="{27AC4D15-2348-4981-944A-C9667A44F03F}">
      <dgm:prSet/>
      <dgm:spPr/>
      <dgm:t>
        <a:bodyPr/>
        <a:lstStyle/>
        <a:p>
          <a:endParaRPr lang="en-US"/>
        </a:p>
      </dgm:t>
    </dgm:pt>
    <dgm:pt modelId="{4BA1A9A6-328A-41A8-9BF5-DA67712343DE}" type="sibTrans" cxnId="{27AC4D15-2348-4981-944A-C9667A44F03F}">
      <dgm:prSet/>
      <dgm:spPr/>
      <dgm:t>
        <a:bodyPr/>
        <a:lstStyle/>
        <a:p>
          <a:endParaRPr lang="en-US"/>
        </a:p>
      </dgm:t>
    </dgm:pt>
    <dgm:pt modelId="{F4FEF2CB-B325-2449-8461-3A5C1CE51460}" type="pres">
      <dgm:prSet presAssocID="{CCC87EE4-EB3E-984D-B1DE-85667B044622}" presName="Name0" presStyleCnt="0">
        <dgm:presLayoutVars>
          <dgm:dir/>
          <dgm:animLvl val="lvl"/>
          <dgm:resizeHandles val="exact"/>
        </dgm:presLayoutVars>
      </dgm:prSet>
      <dgm:spPr/>
    </dgm:pt>
    <dgm:pt modelId="{1A20E859-76D2-694F-9EFF-22852DE3C7F6}" type="pres">
      <dgm:prSet presAssocID="{DA656E9E-4307-E640-8A28-AA50394C55B6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E6CFE888-23C5-1A4C-B6DE-F32AC5271853}" type="pres">
      <dgm:prSet presAssocID="{98CFCF02-DA0B-A648-A6F8-14D418BB3F2E}" presName="parTxOnlySpace" presStyleCnt="0"/>
      <dgm:spPr/>
    </dgm:pt>
    <dgm:pt modelId="{3BAD839B-786D-454D-925C-8735B34FB4B6}" type="pres">
      <dgm:prSet presAssocID="{946F772B-61F3-3C4F-BD73-ACD2B741B66E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D1A6DD1D-B550-8E41-91F9-DACD65A4F33C}" type="pres">
      <dgm:prSet presAssocID="{58688775-6F2E-DA4A-BEAD-C5FDC0117195}" presName="parTxOnlySpace" presStyleCnt="0"/>
      <dgm:spPr/>
    </dgm:pt>
    <dgm:pt modelId="{3D6F3A7E-B5AA-394E-85A4-AB8DFA22DB2B}" type="pres">
      <dgm:prSet presAssocID="{5D5D226E-AF64-D244-8574-C9D18C5862E3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43B678B2-3BE6-7D4F-8B64-C49640DF2F6F}" type="pres">
      <dgm:prSet presAssocID="{41DAD22D-5FD1-4F47-98D9-AE719DD49168}" presName="parTxOnlySpace" presStyleCnt="0"/>
      <dgm:spPr/>
    </dgm:pt>
    <dgm:pt modelId="{693C4862-391F-4593-87AE-0760AE14CAEE}" type="pres">
      <dgm:prSet presAssocID="{7005E24C-EAA3-4763-83E9-E0C127E4D703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C63FA882-072C-452A-BE41-DAF278409175}" type="pres">
      <dgm:prSet presAssocID="{34C97B31-AACA-4F50-A6F7-C277900DAEE0}" presName="parTxOnlySpace" presStyleCnt="0"/>
      <dgm:spPr/>
    </dgm:pt>
    <dgm:pt modelId="{3A4D450B-2A62-423D-BC3B-A5E108D75B54}" type="pres">
      <dgm:prSet presAssocID="{936B2302-B786-4409-9CB5-EB5FC67EF92D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57ACC15F-1502-4EFE-BF3B-3F599A2FCB27}" type="pres">
      <dgm:prSet presAssocID="{4BA1A9A6-328A-41A8-9BF5-DA67712343DE}" presName="parTxOnlySpace" presStyleCnt="0"/>
      <dgm:spPr/>
    </dgm:pt>
    <dgm:pt modelId="{FD742268-6D87-A148-A639-5179B067D845}" type="pres">
      <dgm:prSet presAssocID="{CC587267-44CE-6F40-89D9-92BA56B418DA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0D085C93-53C2-D746-982F-D9965B6E1F69}" type="pres">
      <dgm:prSet presAssocID="{4F08880A-9D6F-1B49-99D9-275450B3E561}" presName="parTxOnlySpace" presStyleCnt="0"/>
      <dgm:spPr/>
    </dgm:pt>
    <dgm:pt modelId="{16C56734-C6D9-A046-80F9-814C0CDB3C4C}" type="pres">
      <dgm:prSet presAssocID="{400B32C2-79A9-D94F-943C-DFB7508F54C3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69D0EF03-EEDF-9541-B952-152332A06F5B}" type="presOf" srcId="{CC587267-44CE-6F40-89D9-92BA56B418DA}" destId="{FD742268-6D87-A148-A639-5179B067D845}" srcOrd="0" destOrd="0" presId="urn:microsoft.com/office/officeart/2005/8/layout/chevron1"/>
    <dgm:cxn modelId="{27AC4D15-2348-4981-944A-C9667A44F03F}" srcId="{CCC87EE4-EB3E-984D-B1DE-85667B044622}" destId="{936B2302-B786-4409-9CB5-EB5FC67EF92D}" srcOrd="4" destOrd="0" parTransId="{498AE759-3AEB-45FE-897C-CDC45E58BB18}" sibTransId="{4BA1A9A6-328A-41A8-9BF5-DA67712343DE}"/>
    <dgm:cxn modelId="{6A40D615-7213-AB4D-BA7A-7128145C5EC6}" type="presOf" srcId="{5D5D226E-AF64-D244-8574-C9D18C5862E3}" destId="{3D6F3A7E-B5AA-394E-85A4-AB8DFA22DB2B}" srcOrd="0" destOrd="0" presId="urn:microsoft.com/office/officeart/2005/8/layout/chevron1"/>
    <dgm:cxn modelId="{1B88A844-5B58-414C-B6CA-0DC1F2453FD0}" type="presOf" srcId="{400B32C2-79A9-D94F-943C-DFB7508F54C3}" destId="{16C56734-C6D9-A046-80F9-814C0CDB3C4C}" srcOrd="0" destOrd="0" presId="urn:microsoft.com/office/officeart/2005/8/layout/chevron1"/>
    <dgm:cxn modelId="{DCE1B44B-62D6-0C40-BB2E-F21D3A80B20B}" type="presOf" srcId="{946F772B-61F3-3C4F-BD73-ACD2B741B66E}" destId="{3BAD839B-786D-454D-925C-8735B34FB4B6}" srcOrd="0" destOrd="0" presId="urn:microsoft.com/office/officeart/2005/8/layout/chevron1"/>
    <dgm:cxn modelId="{C1BD3A4C-C812-A442-BF05-E37372DAA0E6}" srcId="{CCC87EE4-EB3E-984D-B1DE-85667B044622}" destId="{946F772B-61F3-3C4F-BD73-ACD2B741B66E}" srcOrd="1" destOrd="0" parTransId="{F1F5DA3D-BD0A-B442-B711-A9CFA7902ED1}" sibTransId="{58688775-6F2E-DA4A-BEAD-C5FDC0117195}"/>
    <dgm:cxn modelId="{17C3C358-B18C-4CFD-B874-14F4B7AD6D4F}" type="presOf" srcId="{7005E24C-EAA3-4763-83E9-E0C127E4D703}" destId="{693C4862-391F-4593-87AE-0760AE14CAEE}" srcOrd="0" destOrd="0" presId="urn:microsoft.com/office/officeart/2005/8/layout/chevron1"/>
    <dgm:cxn modelId="{77332F7F-29CF-5147-9FFC-513060BE91D5}" type="presOf" srcId="{CCC87EE4-EB3E-984D-B1DE-85667B044622}" destId="{F4FEF2CB-B325-2449-8461-3A5C1CE51460}" srcOrd="0" destOrd="0" presId="urn:microsoft.com/office/officeart/2005/8/layout/chevron1"/>
    <dgm:cxn modelId="{4E87A897-38EF-45CE-91D7-EC10DB9A5321}" type="presOf" srcId="{936B2302-B786-4409-9CB5-EB5FC67EF92D}" destId="{3A4D450B-2A62-423D-BC3B-A5E108D75B54}" srcOrd="0" destOrd="0" presId="urn:microsoft.com/office/officeart/2005/8/layout/chevron1"/>
    <dgm:cxn modelId="{20A084A3-3052-4DA7-B5C1-022A9E71E9E9}" srcId="{CCC87EE4-EB3E-984D-B1DE-85667B044622}" destId="{7005E24C-EAA3-4763-83E9-E0C127E4D703}" srcOrd="3" destOrd="0" parTransId="{BFB21ADB-7FA1-4121-BAFB-5DCC4E54FA26}" sibTransId="{34C97B31-AACA-4F50-A6F7-C277900DAEE0}"/>
    <dgm:cxn modelId="{CECEEDBE-DC80-7C48-A13F-32C768E68D79}" srcId="{CCC87EE4-EB3E-984D-B1DE-85667B044622}" destId="{400B32C2-79A9-D94F-943C-DFB7508F54C3}" srcOrd="6" destOrd="0" parTransId="{3FE9A15B-CA16-7A44-A0EB-F10F5B07DF4B}" sibTransId="{55CDFDE0-6475-614D-96D1-5D55C952BE31}"/>
    <dgm:cxn modelId="{6E92FEDE-7E52-B94B-BEE6-EFCA8320B279}" type="presOf" srcId="{DA656E9E-4307-E640-8A28-AA50394C55B6}" destId="{1A20E859-76D2-694F-9EFF-22852DE3C7F6}" srcOrd="0" destOrd="0" presId="urn:microsoft.com/office/officeart/2005/8/layout/chevron1"/>
    <dgm:cxn modelId="{94671EDF-8D85-B84D-A8ED-CCD2EF8C44B6}" srcId="{CCC87EE4-EB3E-984D-B1DE-85667B044622}" destId="{DA656E9E-4307-E640-8A28-AA50394C55B6}" srcOrd="0" destOrd="0" parTransId="{4EB3E5FE-4C4D-B242-814B-C8EA6973D537}" sibTransId="{98CFCF02-DA0B-A648-A6F8-14D418BB3F2E}"/>
    <dgm:cxn modelId="{31C14EE5-5D77-3744-9E00-8754C4952FD7}" srcId="{CCC87EE4-EB3E-984D-B1DE-85667B044622}" destId="{CC587267-44CE-6F40-89D9-92BA56B418DA}" srcOrd="5" destOrd="0" parTransId="{573C8D89-8A17-AC45-A4D4-F6547C76CC26}" sibTransId="{4F08880A-9D6F-1B49-99D9-275450B3E561}"/>
    <dgm:cxn modelId="{1A4D65F8-BD9C-5F4E-8734-972C6F89BE11}" srcId="{CCC87EE4-EB3E-984D-B1DE-85667B044622}" destId="{5D5D226E-AF64-D244-8574-C9D18C5862E3}" srcOrd="2" destOrd="0" parTransId="{5C20B211-609C-8646-B4B6-B9CDBA97FB9B}" sibTransId="{41DAD22D-5FD1-4F47-98D9-AE719DD49168}"/>
    <dgm:cxn modelId="{C0601D83-D8D9-4243-80BA-11E262A57F93}" type="presParOf" srcId="{F4FEF2CB-B325-2449-8461-3A5C1CE51460}" destId="{1A20E859-76D2-694F-9EFF-22852DE3C7F6}" srcOrd="0" destOrd="0" presId="urn:microsoft.com/office/officeart/2005/8/layout/chevron1"/>
    <dgm:cxn modelId="{312245FB-5E2D-784F-B9BE-46518F07B1C9}" type="presParOf" srcId="{F4FEF2CB-B325-2449-8461-3A5C1CE51460}" destId="{E6CFE888-23C5-1A4C-B6DE-F32AC5271853}" srcOrd="1" destOrd="0" presId="urn:microsoft.com/office/officeart/2005/8/layout/chevron1"/>
    <dgm:cxn modelId="{AA1466DE-6F76-7A4D-AF47-00C13D8D5F3F}" type="presParOf" srcId="{F4FEF2CB-B325-2449-8461-3A5C1CE51460}" destId="{3BAD839B-786D-454D-925C-8735B34FB4B6}" srcOrd="2" destOrd="0" presId="urn:microsoft.com/office/officeart/2005/8/layout/chevron1"/>
    <dgm:cxn modelId="{E809E2D1-D70C-2A44-8D05-F9586ED2535A}" type="presParOf" srcId="{F4FEF2CB-B325-2449-8461-3A5C1CE51460}" destId="{D1A6DD1D-B550-8E41-91F9-DACD65A4F33C}" srcOrd="3" destOrd="0" presId="urn:microsoft.com/office/officeart/2005/8/layout/chevron1"/>
    <dgm:cxn modelId="{E720FCA8-C532-794A-843B-3E46F67643D6}" type="presParOf" srcId="{F4FEF2CB-B325-2449-8461-3A5C1CE51460}" destId="{3D6F3A7E-B5AA-394E-85A4-AB8DFA22DB2B}" srcOrd="4" destOrd="0" presId="urn:microsoft.com/office/officeart/2005/8/layout/chevron1"/>
    <dgm:cxn modelId="{DC9CC1DB-D2FA-DF4E-B693-AED829FB6CC4}" type="presParOf" srcId="{F4FEF2CB-B325-2449-8461-3A5C1CE51460}" destId="{43B678B2-3BE6-7D4F-8B64-C49640DF2F6F}" srcOrd="5" destOrd="0" presId="urn:microsoft.com/office/officeart/2005/8/layout/chevron1"/>
    <dgm:cxn modelId="{1448AF27-4DBD-4162-9FD9-235CC52B7EC9}" type="presParOf" srcId="{F4FEF2CB-B325-2449-8461-3A5C1CE51460}" destId="{693C4862-391F-4593-87AE-0760AE14CAEE}" srcOrd="6" destOrd="0" presId="urn:microsoft.com/office/officeart/2005/8/layout/chevron1"/>
    <dgm:cxn modelId="{1F460FE4-1C1E-4DE1-9326-3F3D41AC8BF1}" type="presParOf" srcId="{F4FEF2CB-B325-2449-8461-3A5C1CE51460}" destId="{C63FA882-072C-452A-BE41-DAF278409175}" srcOrd="7" destOrd="0" presId="urn:microsoft.com/office/officeart/2005/8/layout/chevron1"/>
    <dgm:cxn modelId="{1003965A-4445-4FD5-A27A-923EA79DB15C}" type="presParOf" srcId="{F4FEF2CB-B325-2449-8461-3A5C1CE51460}" destId="{3A4D450B-2A62-423D-BC3B-A5E108D75B54}" srcOrd="8" destOrd="0" presId="urn:microsoft.com/office/officeart/2005/8/layout/chevron1"/>
    <dgm:cxn modelId="{EC867BE4-57BF-449F-81BE-0900BDD0C1D2}" type="presParOf" srcId="{F4FEF2CB-B325-2449-8461-3A5C1CE51460}" destId="{57ACC15F-1502-4EFE-BF3B-3F599A2FCB27}" srcOrd="9" destOrd="0" presId="urn:microsoft.com/office/officeart/2005/8/layout/chevron1"/>
    <dgm:cxn modelId="{4FFB5761-87CA-004C-8E7D-B9126B34AE15}" type="presParOf" srcId="{F4FEF2CB-B325-2449-8461-3A5C1CE51460}" destId="{FD742268-6D87-A148-A639-5179B067D845}" srcOrd="10" destOrd="0" presId="urn:microsoft.com/office/officeart/2005/8/layout/chevron1"/>
    <dgm:cxn modelId="{5035319B-784B-5840-A1DB-EB6A06E598D2}" type="presParOf" srcId="{F4FEF2CB-B325-2449-8461-3A5C1CE51460}" destId="{0D085C93-53C2-D746-982F-D9965B6E1F69}" srcOrd="11" destOrd="0" presId="urn:microsoft.com/office/officeart/2005/8/layout/chevron1"/>
    <dgm:cxn modelId="{D93C3628-BD3A-124D-B65A-EFDF1DCBF691}" type="presParOf" srcId="{F4FEF2CB-B325-2449-8461-3A5C1CE51460}" destId="{16C56734-C6D9-A046-80F9-814C0CDB3C4C}" srcOrd="1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C87EE4-EB3E-984D-B1DE-85667B044622}" type="doc">
      <dgm:prSet loTypeId="urn:microsoft.com/office/officeart/2005/8/layout/chevron1" loCatId="" qsTypeId="urn:microsoft.com/office/officeart/2005/8/quickstyle/simple1" qsCatId="simple" csTypeId="urn:microsoft.com/office/officeart/2005/8/colors/accent6_4" csCatId="accent6" phldr="1"/>
      <dgm:spPr/>
    </dgm:pt>
    <dgm:pt modelId="{5D5D226E-AF64-D244-8574-C9D18C5862E3}">
      <dgm:prSet phldrT="[Text]" custT="1"/>
      <dgm:spPr>
        <a:solidFill>
          <a:srgbClr val="70AD47">
            <a:lumMod val="75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64008" tIns="21336" rIns="21336" bIns="21336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Editorial Module</a:t>
          </a:r>
        </a:p>
      </dgm:t>
    </dgm:pt>
    <dgm:pt modelId="{5C20B211-609C-8646-B4B6-B9CDBA97FB9B}" type="parTrans" cxnId="{1A4D65F8-BD9C-5F4E-8734-972C6F89BE11}">
      <dgm:prSet/>
      <dgm:spPr/>
      <dgm:t>
        <a:bodyPr/>
        <a:lstStyle/>
        <a:p>
          <a:endParaRPr lang="en-GB"/>
        </a:p>
      </dgm:t>
    </dgm:pt>
    <dgm:pt modelId="{41DAD22D-5FD1-4F47-98D9-AE719DD49168}" type="sibTrans" cxnId="{1A4D65F8-BD9C-5F4E-8734-972C6F89BE11}">
      <dgm:prSet/>
      <dgm:spPr/>
      <dgm:t>
        <a:bodyPr/>
        <a:lstStyle/>
        <a:p>
          <a:endParaRPr lang="en-GB"/>
        </a:p>
      </dgm:t>
    </dgm:pt>
    <dgm:pt modelId="{CC587267-44CE-6F40-89D9-92BA56B418DA}">
      <dgm:prSet phldrT="[Text]" custT="1"/>
      <dgm:spPr>
        <a:solidFill>
          <a:schemeClr val="accent6">
            <a:lumMod val="75000"/>
          </a:scheme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64008" tIns="21336" rIns="21336" bIns="21336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Publication</a:t>
          </a:r>
        </a:p>
      </dgm:t>
    </dgm:pt>
    <dgm:pt modelId="{573C8D89-8A17-AC45-A4D4-F6547C76CC26}" type="parTrans" cxnId="{31C14EE5-5D77-3744-9E00-8754C4952FD7}">
      <dgm:prSet/>
      <dgm:spPr/>
      <dgm:t>
        <a:bodyPr/>
        <a:lstStyle/>
        <a:p>
          <a:endParaRPr lang="en-GB"/>
        </a:p>
      </dgm:t>
    </dgm:pt>
    <dgm:pt modelId="{4F08880A-9D6F-1B49-99D9-275450B3E561}" type="sibTrans" cxnId="{31C14EE5-5D77-3744-9E00-8754C4952FD7}">
      <dgm:prSet/>
      <dgm:spPr/>
      <dgm:t>
        <a:bodyPr/>
        <a:lstStyle/>
        <a:p>
          <a:endParaRPr lang="en-GB"/>
        </a:p>
      </dgm:t>
    </dgm:pt>
    <dgm:pt modelId="{400B32C2-79A9-D94F-943C-DFB7508F54C3}">
      <dgm:prSet phldrT="[Text]"/>
      <dgm:spPr>
        <a:solidFill>
          <a:schemeClr val="accent6">
            <a:lumMod val="75000"/>
            <a:alpha val="75000"/>
          </a:schemeClr>
        </a:solidFill>
      </dgm:spPr>
      <dgm:t>
        <a:bodyPr/>
        <a:lstStyle/>
        <a:p>
          <a:r>
            <a:rPr lang="en-GB" dirty="0"/>
            <a:t>Migration Road Map</a:t>
          </a:r>
        </a:p>
      </dgm:t>
    </dgm:pt>
    <dgm:pt modelId="{3FE9A15B-CA16-7A44-A0EB-F10F5B07DF4B}" type="parTrans" cxnId="{CECEEDBE-DC80-7C48-A13F-32C768E68D79}">
      <dgm:prSet/>
      <dgm:spPr/>
      <dgm:t>
        <a:bodyPr/>
        <a:lstStyle/>
        <a:p>
          <a:endParaRPr lang="en-GB"/>
        </a:p>
      </dgm:t>
    </dgm:pt>
    <dgm:pt modelId="{55CDFDE0-6475-614D-96D1-5D55C952BE31}" type="sibTrans" cxnId="{CECEEDBE-DC80-7C48-A13F-32C768E68D79}">
      <dgm:prSet/>
      <dgm:spPr/>
      <dgm:t>
        <a:bodyPr/>
        <a:lstStyle/>
        <a:p>
          <a:endParaRPr lang="en-GB"/>
        </a:p>
      </dgm:t>
    </dgm:pt>
    <dgm:pt modelId="{DA656E9E-4307-E640-8A28-AA50394C55B6}">
      <dgm:prSet/>
      <dgm:spPr/>
      <dgm:t>
        <a:bodyPr/>
        <a:lstStyle/>
        <a:p>
          <a:r>
            <a:rPr lang="en-GB" dirty="0"/>
            <a:t>Phase 1 start 2016</a:t>
          </a:r>
        </a:p>
      </dgm:t>
    </dgm:pt>
    <dgm:pt modelId="{4EB3E5FE-4C4D-B242-814B-C8EA6973D537}" type="parTrans" cxnId="{94671EDF-8D85-B84D-A8ED-CCD2EF8C44B6}">
      <dgm:prSet/>
      <dgm:spPr/>
      <dgm:t>
        <a:bodyPr/>
        <a:lstStyle/>
        <a:p>
          <a:endParaRPr lang="en-GB"/>
        </a:p>
      </dgm:t>
    </dgm:pt>
    <dgm:pt modelId="{98CFCF02-DA0B-A648-A6F8-14D418BB3F2E}" type="sibTrans" cxnId="{94671EDF-8D85-B84D-A8ED-CCD2EF8C44B6}">
      <dgm:prSet/>
      <dgm:spPr/>
      <dgm:t>
        <a:bodyPr/>
        <a:lstStyle/>
        <a:p>
          <a:endParaRPr lang="en-GB"/>
        </a:p>
      </dgm:t>
    </dgm:pt>
    <dgm:pt modelId="{946F772B-61F3-3C4F-BD73-ACD2B741B66E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GB" dirty="0"/>
            <a:t>Scientific Secretariat Module</a:t>
          </a:r>
        </a:p>
      </dgm:t>
    </dgm:pt>
    <dgm:pt modelId="{F1F5DA3D-BD0A-B442-B711-A9CFA7902ED1}" type="parTrans" cxnId="{C1BD3A4C-C812-A442-BF05-E37372DAA0E6}">
      <dgm:prSet/>
      <dgm:spPr/>
      <dgm:t>
        <a:bodyPr/>
        <a:lstStyle/>
        <a:p>
          <a:endParaRPr lang="en-GB"/>
        </a:p>
      </dgm:t>
    </dgm:pt>
    <dgm:pt modelId="{58688775-6F2E-DA4A-BEAD-C5FDC0117195}" type="sibTrans" cxnId="{C1BD3A4C-C812-A442-BF05-E37372DAA0E6}">
      <dgm:prSet/>
      <dgm:spPr/>
      <dgm:t>
        <a:bodyPr/>
        <a:lstStyle/>
        <a:p>
          <a:endParaRPr lang="en-GB"/>
        </a:p>
      </dgm:t>
    </dgm:pt>
    <dgm:pt modelId="{7005E24C-EAA3-4763-83E9-E0C127E4D703}">
      <dgm:prSet phldrT="[Text]" custT="1"/>
      <dgm:spPr>
        <a:solidFill>
          <a:srgbClr val="70AD47">
            <a:lumMod val="75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64008" tIns="21336" rIns="21336" bIns="21336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Peer Review Module</a:t>
          </a:r>
        </a:p>
      </dgm:t>
    </dgm:pt>
    <dgm:pt modelId="{BFB21ADB-7FA1-4121-BAFB-5DCC4E54FA26}" type="parTrans" cxnId="{20A084A3-3052-4DA7-B5C1-022A9E71E9E9}">
      <dgm:prSet/>
      <dgm:spPr/>
      <dgm:t>
        <a:bodyPr/>
        <a:lstStyle/>
        <a:p>
          <a:endParaRPr lang="en-US"/>
        </a:p>
      </dgm:t>
    </dgm:pt>
    <dgm:pt modelId="{34C97B31-AACA-4F50-A6F7-C277900DAEE0}" type="sibTrans" cxnId="{20A084A3-3052-4DA7-B5C1-022A9E71E9E9}">
      <dgm:prSet/>
      <dgm:spPr/>
      <dgm:t>
        <a:bodyPr/>
        <a:lstStyle/>
        <a:p>
          <a:endParaRPr lang="en-US"/>
        </a:p>
      </dgm:t>
    </dgm:pt>
    <dgm:pt modelId="{936B2302-B786-4409-9CB5-EB5FC67EF92D}">
      <dgm:prSet phldrT="[Text]" custT="1"/>
      <dgm:spPr>
        <a:solidFill>
          <a:srgbClr val="70AD47">
            <a:lumMod val="75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64008" tIns="21336" rIns="21336" bIns="21336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Phase 2 start 2020</a:t>
          </a:r>
        </a:p>
      </dgm:t>
    </dgm:pt>
    <dgm:pt modelId="{498AE759-3AEB-45FE-897C-CDC45E58BB18}" type="parTrans" cxnId="{27AC4D15-2348-4981-944A-C9667A44F03F}">
      <dgm:prSet/>
      <dgm:spPr/>
      <dgm:t>
        <a:bodyPr/>
        <a:lstStyle/>
        <a:p>
          <a:endParaRPr lang="en-US"/>
        </a:p>
      </dgm:t>
    </dgm:pt>
    <dgm:pt modelId="{4BA1A9A6-328A-41A8-9BF5-DA67712343DE}" type="sibTrans" cxnId="{27AC4D15-2348-4981-944A-C9667A44F03F}">
      <dgm:prSet/>
      <dgm:spPr/>
      <dgm:t>
        <a:bodyPr/>
        <a:lstStyle/>
        <a:p>
          <a:endParaRPr lang="en-US"/>
        </a:p>
      </dgm:t>
    </dgm:pt>
    <dgm:pt modelId="{F4FEF2CB-B325-2449-8461-3A5C1CE51460}" type="pres">
      <dgm:prSet presAssocID="{CCC87EE4-EB3E-984D-B1DE-85667B044622}" presName="Name0" presStyleCnt="0">
        <dgm:presLayoutVars>
          <dgm:dir/>
          <dgm:animLvl val="lvl"/>
          <dgm:resizeHandles val="exact"/>
        </dgm:presLayoutVars>
      </dgm:prSet>
      <dgm:spPr/>
    </dgm:pt>
    <dgm:pt modelId="{1A20E859-76D2-694F-9EFF-22852DE3C7F6}" type="pres">
      <dgm:prSet presAssocID="{DA656E9E-4307-E640-8A28-AA50394C55B6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E6CFE888-23C5-1A4C-B6DE-F32AC5271853}" type="pres">
      <dgm:prSet presAssocID="{98CFCF02-DA0B-A648-A6F8-14D418BB3F2E}" presName="parTxOnlySpace" presStyleCnt="0"/>
      <dgm:spPr/>
    </dgm:pt>
    <dgm:pt modelId="{3BAD839B-786D-454D-925C-8735B34FB4B6}" type="pres">
      <dgm:prSet presAssocID="{946F772B-61F3-3C4F-BD73-ACD2B741B66E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D1A6DD1D-B550-8E41-91F9-DACD65A4F33C}" type="pres">
      <dgm:prSet presAssocID="{58688775-6F2E-DA4A-BEAD-C5FDC0117195}" presName="parTxOnlySpace" presStyleCnt="0"/>
      <dgm:spPr/>
    </dgm:pt>
    <dgm:pt modelId="{3D6F3A7E-B5AA-394E-85A4-AB8DFA22DB2B}" type="pres">
      <dgm:prSet presAssocID="{5D5D226E-AF64-D244-8574-C9D18C5862E3}" presName="parTxOnly" presStyleLbl="node1" presStyleIdx="2" presStyleCnt="7">
        <dgm:presLayoutVars>
          <dgm:chMax val="0"/>
          <dgm:chPref val="0"/>
          <dgm:bulletEnabled val="1"/>
        </dgm:presLayoutVars>
      </dgm:prSet>
      <dgm:spPr>
        <a:xfrm>
          <a:off x="3351068" y="1472787"/>
          <a:ext cx="1861704" cy="744681"/>
        </a:xfrm>
        <a:prstGeom prst="chevron">
          <a:avLst/>
        </a:prstGeom>
      </dgm:spPr>
    </dgm:pt>
    <dgm:pt modelId="{43B678B2-3BE6-7D4F-8B64-C49640DF2F6F}" type="pres">
      <dgm:prSet presAssocID="{41DAD22D-5FD1-4F47-98D9-AE719DD49168}" presName="parTxOnlySpace" presStyleCnt="0"/>
      <dgm:spPr/>
    </dgm:pt>
    <dgm:pt modelId="{693C4862-391F-4593-87AE-0760AE14CAEE}" type="pres">
      <dgm:prSet presAssocID="{7005E24C-EAA3-4763-83E9-E0C127E4D703}" presName="parTxOnly" presStyleLbl="node1" presStyleIdx="3" presStyleCnt="7">
        <dgm:presLayoutVars>
          <dgm:chMax val="0"/>
          <dgm:chPref val="0"/>
          <dgm:bulletEnabled val="1"/>
        </dgm:presLayoutVars>
      </dgm:prSet>
      <dgm:spPr>
        <a:xfrm>
          <a:off x="5026602" y="1472787"/>
          <a:ext cx="1861704" cy="744681"/>
        </a:xfrm>
        <a:prstGeom prst="chevron">
          <a:avLst/>
        </a:prstGeom>
      </dgm:spPr>
    </dgm:pt>
    <dgm:pt modelId="{C63FA882-072C-452A-BE41-DAF278409175}" type="pres">
      <dgm:prSet presAssocID="{34C97B31-AACA-4F50-A6F7-C277900DAEE0}" presName="parTxOnlySpace" presStyleCnt="0"/>
      <dgm:spPr/>
    </dgm:pt>
    <dgm:pt modelId="{3A4D450B-2A62-423D-BC3B-A5E108D75B54}" type="pres">
      <dgm:prSet presAssocID="{936B2302-B786-4409-9CB5-EB5FC67EF92D}" presName="parTxOnly" presStyleLbl="node1" presStyleIdx="4" presStyleCnt="7">
        <dgm:presLayoutVars>
          <dgm:chMax val="0"/>
          <dgm:chPref val="0"/>
          <dgm:bulletEnabled val="1"/>
        </dgm:presLayoutVars>
      </dgm:prSet>
      <dgm:spPr>
        <a:xfrm>
          <a:off x="6702136" y="1472787"/>
          <a:ext cx="1861704" cy="744681"/>
        </a:xfrm>
        <a:prstGeom prst="chevron">
          <a:avLst/>
        </a:prstGeom>
      </dgm:spPr>
    </dgm:pt>
    <dgm:pt modelId="{57ACC15F-1502-4EFE-BF3B-3F599A2FCB27}" type="pres">
      <dgm:prSet presAssocID="{4BA1A9A6-328A-41A8-9BF5-DA67712343DE}" presName="parTxOnlySpace" presStyleCnt="0"/>
      <dgm:spPr/>
    </dgm:pt>
    <dgm:pt modelId="{FD742268-6D87-A148-A639-5179B067D845}" type="pres">
      <dgm:prSet presAssocID="{CC587267-44CE-6F40-89D9-92BA56B418DA}" presName="parTxOnly" presStyleLbl="node1" presStyleIdx="5" presStyleCnt="7">
        <dgm:presLayoutVars>
          <dgm:chMax val="0"/>
          <dgm:chPref val="0"/>
          <dgm:bulletEnabled val="1"/>
        </dgm:presLayoutVars>
      </dgm:prSet>
      <dgm:spPr>
        <a:xfrm>
          <a:off x="8377670" y="1472787"/>
          <a:ext cx="1861704" cy="744681"/>
        </a:xfrm>
        <a:prstGeom prst="chevron">
          <a:avLst/>
        </a:prstGeom>
      </dgm:spPr>
    </dgm:pt>
    <dgm:pt modelId="{0D085C93-53C2-D746-982F-D9965B6E1F69}" type="pres">
      <dgm:prSet presAssocID="{4F08880A-9D6F-1B49-99D9-275450B3E561}" presName="parTxOnlySpace" presStyleCnt="0"/>
      <dgm:spPr/>
    </dgm:pt>
    <dgm:pt modelId="{16C56734-C6D9-A046-80F9-814C0CDB3C4C}" type="pres">
      <dgm:prSet presAssocID="{400B32C2-79A9-D94F-943C-DFB7508F54C3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69D0EF03-EEDF-9541-B952-152332A06F5B}" type="presOf" srcId="{CC587267-44CE-6F40-89D9-92BA56B418DA}" destId="{FD742268-6D87-A148-A639-5179B067D845}" srcOrd="0" destOrd="0" presId="urn:microsoft.com/office/officeart/2005/8/layout/chevron1"/>
    <dgm:cxn modelId="{27AC4D15-2348-4981-944A-C9667A44F03F}" srcId="{CCC87EE4-EB3E-984D-B1DE-85667B044622}" destId="{936B2302-B786-4409-9CB5-EB5FC67EF92D}" srcOrd="4" destOrd="0" parTransId="{498AE759-3AEB-45FE-897C-CDC45E58BB18}" sibTransId="{4BA1A9A6-328A-41A8-9BF5-DA67712343DE}"/>
    <dgm:cxn modelId="{6A40D615-7213-AB4D-BA7A-7128145C5EC6}" type="presOf" srcId="{5D5D226E-AF64-D244-8574-C9D18C5862E3}" destId="{3D6F3A7E-B5AA-394E-85A4-AB8DFA22DB2B}" srcOrd="0" destOrd="0" presId="urn:microsoft.com/office/officeart/2005/8/layout/chevron1"/>
    <dgm:cxn modelId="{1B88A844-5B58-414C-B6CA-0DC1F2453FD0}" type="presOf" srcId="{400B32C2-79A9-D94F-943C-DFB7508F54C3}" destId="{16C56734-C6D9-A046-80F9-814C0CDB3C4C}" srcOrd="0" destOrd="0" presId="urn:microsoft.com/office/officeart/2005/8/layout/chevron1"/>
    <dgm:cxn modelId="{DCE1B44B-62D6-0C40-BB2E-F21D3A80B20B}" type="presOf" srcId="{946F772B-61F3-3C4F-BD73-ACD2B741B66E}" destId="{3BAD839B-786D-454D-925C-8735B34FB4B6}" srcOrd="0" destOrd="0" presId="urn:microsoft.com/office/officeart/2005/8/layout/chevron1"/>
    <dgm:cxn modelId="{C1BD3A4C-C812-A442-BF05-E37372DAA0E6}" srcId="{CCC87EE4-EB3E-984D-B1DE-85667B044622}" destId="{946F772B-61F3-3C4F-BD73-ACD2B741B66E}" srcOrd="1" destOrd="0" parTransId="{F1F5DA3D-BD0A-B442-B711-A9CFA7902ED1}" sibTransId="{58688775-6F2E-DA4A-BEAD-C5FDC0117195}"/>
    <dgm:cxn modelId="{17C3C358-B18C-4CFD-B874-14F4B7AD6D4F}" type="presOf" srcId="{7005E24C-EAA3-4763-83E9-E0C127E4D703}" destId="{693C4862-391F-4593-87AE-0760AE14CAEE}" srcOrd="0" destOrd="0" presId="urn:microsoft.com/office/officeart/2005/8/layout/chevron1"/>
    <dgm:cxn modelId="{77332F7F-29CF-5147-9FFC-513060BE91D5}" type="presOf" srcId="{CCC87EE4-EB3E-984D-B1DE-85667B044622}" destId="{F4FEF2CB-B325-2449-8461-3A5C1CE51460}" srcOrd="0" destOrd="0" presId="urn:microsoft.com/office/officeart/2005/8/layout/chevron1"/>
    <dgm:cxn modelId="{4E87A897-38EF-45CE-91D7-EC10DB9A5321}" type="presOf" srcId="{936B2302-B786-4409-9CB5-EB5FC67EF92D}" destId="{3A4D450B-2A62-423D-BC3B-A5E108D75B54}" srcOrd="0" destOrd="0" presId="urn:microsoft.com/office/officeart/2005/8/layout/chevron1"/>
    <dgm:cxn modelId="{20A084A3-3052-4DA7-B5C1-022A9E71E9E9}" srcId="{CCC87EE4-EB3E-984D-B1DE-85667B044622}" destId="{7005E24C-EAA3-4763-83E9-E0C127E4D703}" srcOrd="3" destOrd="0" parTransId="{BFB21ADB-7FA1-4121-BAFB-5DCC4E54FA26}" sibTransId="{34C97B31-AACA-4F50-A6F7-C277900DAEE0}"/>
    <dgm:cxn modelId="{CECEEDBE-DC80-7C48-A13F-32C768E68D79}" srcId="{CCC87EE4-EB3E-984D-B1DE-85667B044622}" destId="{400B32C2-79A9-D94F-943C-DFB7508F54C3}" srcOrd="6" destOrd="0" parTransId="{3FE9A15B-CA16-7A44-A0EB-F10F5B07DF4B}" sibTransId="{55CDFDE0-6475-614D-96D1-5D55C952BE31}"/>
    <dgm:cxn modelId="{6E92FEDE-7E52-B94B-BEE6-EFCA8320B279}" type="presOf" srcId="{DA656E9E-4307-E640-8A28-AA50394C55B6}" destId="{1A20E859-76D2-694F-9EFF-22852DE3C7F6}" srcOrd="0" destOrd="0" presId="urn:microsoft.com/office/officeart/2005/8/layout/chevron1"/>
    <dgm:cxn modelId="{94671EDF-8D85-B84D-A8ED-CCD2EF8C44B6}" srcId="{CCC87EE4-EB3E-984D-B1DE-85667B044622}" destId="{DA656E9E-4307-E640-8A28-AA50394C55B6}" srcOrd="0" destOrd="0" parTransId="{4EB3E5FE-4C4D-B242-814B-C8EA6973D537}" sibTransId="{98CFCF02-DA0B-A648-A6F8-14D418BB3F2E}"/>
    <dgm:cxn modelId="{31C14EE5-5D77-3744-9E00-8754C4952FD7}" srcId="{CCC87EE4-EB3E-984D-B1DE-85667B044622}" destId="{CC587267-44CE-6F40-89D9-92BA56B418DA}" srcOrd="5" destOrd="0" parTransId="{573C8D89-8A17-AC45-A4D4-F6547C76CC26}" sibTransId="{4F08880A-9D6F-1B49-99D9-275450B3E561}"/>
    <dgm:cxn modelId="{1A4D65F8-BD9C-5F4E-8734-972C6F89BE11}" srcId="{CCC87EE4-EB3E-984D-B1DE-85667B044622}" destId="{5D5D226E-AF64-D244-8574-C9D18C5862E3}" srcOrd="2" destOrd="0" parTransId="{5C20B211-609C-8646-B4B6-B9CDBA97FB9B}" sibTransId="{41DAD22D-5FD1-4F47-98D9-AE719DD49168}"/>
    <dgm:cxn modelId="{C0601D83-D8D9-4243-80BA-11E262A57F93}" type="presParOf" srcId="{F4FEF2CB-B325-2449-8461-3A5C1CE51460}" destId="{1A20E859-76D2-694F-9EFF-22852DE3C7F6}" srcOrd="0" destOrd="0" presId="urn:microsoft.com/office/officeart/2005/8/layout/chevron1"/>
    <dgm:cxn modelId="{312245FB-5E2D-784F-B9BE-46518F07B1C9}" type="presParOf" srcId="{F4FEF2CB-B325-2449-8461-3A5C1CE51460}" destId="{E6CFE888-23C5-1A4C-B6DE-F32AC5271853}" srcOrd="1" destOrd="0" presId="urn:microsoft.com/office/officeart/2005/8/layout/chevron1"/>
    <dgm:cxn modelId="{AA1466DE-6F76-7A4D-AF47-00C13D8D5F3F}" type="presParOf" srcId="{F4FEF2CB-B325-2449-8461-3A5C1CE51460}" destId="{3BAD839B-786D-454D-925C-8735B34FB4B6}" srcOrd="2" destOrd="0" presId="urn:microsoft.com/office/officeart/2005/8/layout/chevron1"/>
    <dgm:cxn modelId="{E809E2D1-D70C-2A44-8D05-F9586ED2535A}" type="presParOf" srcId="{F4FEF2CB-B325-2449-8461-3A5C1CE51460}" destId="{D1A6DD1D-B550-8E41-91F9-DACD65A4F33C}" srcOrd="3" destOrd="0" presId="urn:microsoft.com/office/officeart/2005/8/layout/chevron1"/>
    <dgm:cxn modelId="{E720FCA8-C532-794A-843B-3E46F67643D6}" type="presParOf" srcId="{F4FEF2CB-B325-2449-8461-3A5C1CE51460}" destId="{3D6F3A7E-B5AA-394E-85A4-AB8DFA22DB2B}" srcOrd="4" destOrd="0" presId="urn:microsoft.com/office/officeart/2005/8/layout/chevron1"/>
    <dgm:cxn modelId="{DC9CC1DB-D2FA-DF4E-B693-AED829FB6CC4}" type="presParOf" srcId="{F4FEF2CB-B325-2449-8461-3A5C1CE51460}" destId="{43B678B2-3BE6-7D4F-8B64-C49640DF2F6F}" srcOrd="5" destOrd="0" presId="urn:microsoft.com/office/officeart/2005/8/layout/chevron1"/>
    <dgm:cxn modelId="{1448AF27-4DBD-4162-9FD9-235CC52B7EC9}" type="presParOf" srcId="{F4FEF2CB-B325-2449-8461-3A5C1CE51460}" destId="{693C4862-391F-4593-87AE-0760AE14CAEE}" srcOrd="6" destOrd="0" presId="urn:microsoft.com/office/officeart/2005/8/layout/chevron1"/>
    <dgm:cxn modelId="{1F460FE4-1C1E-4DE1-9326-3F3D41AC8BF1}" type="presParOf" srcId="{F4FEF2CB-B325-2449-8461-3A5C1CE51460}" destId="{C63FA882-072C-452A-BE41-DAF278409175}" srcOrd="7" destOrd="0" presId="urn:microsoft.com/office/officeart/2005/8/layout/chevron1"/>
    <dgm:cxn modelId="{1003965A-4445-4FD5-A27A-923EA79DB15C}" type="presParOf" srcId="{F4FEF2CB-B325-2449-8461-3A5C1CE51460}" destId="{3A4D450B-2A62-423D-BC3B-A5E108D75B54}" srcOrd="8" destOrd="0" presId="urn:microsoft.com/office/officeart/2005/8/layout/chevron1"/>
    <dgm:cxn modelId="{EC867BE4-57BF-449F-81BE-0900BDD0C1D2}" type="presParOf" srcId="{F4FEF2CB-B325-2449-8461-3A5C1CE51460}" destId="{57ACC15F-1502-4EFE-BF3B-3F599A2FCB27}" srcOrd="9" destOrd="0" presId="urn:microsoft.com/office/officeart/2005/8/layout/chevron1"/>
    <dgm:cxn modelId="{4FFB5761-87CA-004C-8E7D-B9126B34AE15}" type="presParOf" srcId="{F4FEF2CB-B325-2449-8461-3A5C1CE51460}" destId="{FD742268-6D87-A148-A639-5179B067D845}" srcOrd="10" destOrd="0" presId="urn:microsoft.com/office/officeart/2005/8/layout/chevron1"/>
    <dgm:cxn modelId="{5035319B-784B-5840-A1DB-EB6A06E598D2}" type="presParOf" srcId="{F4FEF2CB-B325-2449-8461-3A5C1CE51460}" destId="{0D085C93-53C2-D746-982F-D9965B6E1F69}" srcOrd="11" destOrd="0" presId="urn:microsoft.com/office/officeart/2005/8/layout/chevron1"/>
    <dgm:cxn modelId="{D93C3628-BD3A-124D-B65A-EFDF1DCBF691}" type="presParOf" srcId="{F4FEF2CB-B325-2449-8461-3A5C1CE51460}" destId="{16C56734-C6D9-A046-80F9-814C0CDB3C4C}" srcOrd="1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C87EE4-EB3E-984D-B1DE-85667B044622}" type="doc">
      <dgm:prSet loTypeId="urn:microsoft.com/office/officeart/2005/8/layout/chevron1" loCatId="" qsTypeId="urn:microsoft.com/office/officeart/2005/8/quickstyle/simple1" qsCatId="simple" csTypeId="urn:microsoft.com/office/officeart/2005/8/colors/accent6_4" csCatId="accent6" phldr="1"/>
      <dgm:spPr/>
    </dgm:pt>
    <dgm:pt modelId="{5D5D226E-AF64-D244-8574-C9D18C5862E3}">
      <dgm:prSet phldrT="[Text]" custT="1"/>
      <dgm:spPr>
        <a:solidFill>
          <a:srgbClr val="70AD47">
            <a:lumMod val="75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64008" tIns="21336" rIns="21336" bIns="21336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Editorial Module</a:t>
          </a:r>
        </a:p>
      </dgm:t>
    </dgm:pt>
    <dgm:pt modelId="{5C20B211-609C-8646-B4B6-B9CDBA97FB9B}" type="parTrans" cxnId="{1A4D65F8-BD9C-5F4E-8734-972C6F89BE11}">
      <dgm:prSet/>
      <dgm:spPr/>
      <dgm:t>
        <a:bodyPr/>
        <a:lstStyle/>
        <a:p>
          <a:endParaRPr lang="en-GB"/>
        </a:p>
      </dgm:t>
    </dgm:pt>
    <dgm:pt modelId="{41DAD22D-5FD1-4F47-98D9-AE719DD49168}" type="sibTrans" cxnId="{1A4D65F8-BD9C-5F4E-8734-972C6F89BE11}">
      <dgm:prSet/>
      <dgm:spPr/>
      <dgm:t>
        <a:bodyPr/>
        <a:lstStyle/>
        <a:p>
          <a:endParaRPr lang="en-GB"/>
        </a:p>
      </dgm:t>
    </dgm:pt>
    <dgm:pt modelId="{CC587267-44CE-6F40-89D9-92BA56B418DA}">
      <dgm:prSet phldrT="[Text]" custT="1"/>
      <dgm:spPr>
        <a:solidFill>
          <a:schemeClr val="accent6">
            <a:lumMod val="75000"/>
          </a:scheme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64008" tIns="21336" rIns="21336" bIns="21336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Publication</a:t>
          </a:r>
        </a:p>
      </dgm:t>
    </dgm:pt>
    <dgm:pt modelId="{573C8D89-8A17-AC45-A4D4-F6547C76CC26}" type="parTrans" cxnId="{31C14EE5-5D77-3744-9E00-8754C4952FD7}">
      <dgm:prSet/>
      <dgm:spPr/>
      <dgm:t>
        <a:bodyPr/>
        <a:lstStyle/>
        <a:p>
          <a:endParaRPr lang="en-GB"/>
        </a:p>
      </dgm:t>
    </dgm:pt>
    <dgm:pt modelId="{4F08880A-9D6F-1B49-99D9-275450B3E561}" type="sibTrans" cxnId="{31C14EE5-5D77-3744-9E00-8754C4952FD7}">
      <dgm:prSet/>
      <dgm:spPr/>
      <dgm:t>
        <a:bodyPr/>
        <a:lstStyle/>
        <a:p>
          <a:endParaRPr lang="en-GB"/>
        </a:p>
      </dgm:t>
    </dgm:pt>
    <dgm:pt modelId="{400B32C2-79A9-D94F-943C-DFB7508F54C3}">
      <dgm:prSet phldrT="[Text]" custT="1"/>
      <dgm:spPr>
        <a:solidFill>
          <a:srgbClr val="70AD47">
            <a:lumMod val="75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64008" tIns="21336" rIns="21336" bIns="21336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Migration Road Map</a:t>
          </a:r>
        </a:p>
      </dgm:t>
    </dgm:pt>
    <dgm:pt modelId="{3FE9A15B-CA16-7A44-A0EB-F10F5B07DF4B}" type="parTrans" cxnId="{CECEEDBE-DC80-7C48-A13F-32C768E68D79}">
      <dgm:prSet/>
      <dgm:spPr/>
      <dgm:t>
        <a:bodyPr/>
        <a:lstStyle/>
        <a:p>
          <a:endParaRPr lang="en-GB"/>
        </a:p>
      </dgm:t>
    </dgm:pt>
    <dgm:pt modelId="{55CDFDE0-6475-614D-96D1-5D55C952BE31}" type="sibTrans" cxnId="{CECEEDBE-DC80-7C48-A13F-32C768E68D79}">
      <dgm:prSet/>
      <dgm:spPr/>
      <dgm:t>
        <a:bodyPr/>
        <a:lstStyle/>
        <a:p>
          <a:endParaRPr lang="en-GB"/>
        </a:p>
      </dgm:t>
    </dgm:pt>
    <dgm:pt modelId="{DA656E9E-4307-E640-8A28-AA50394C55B6}">
      <dgm:prSet/>
      <dgm:spPr/>
      <dgm:t>
        <a:bodyPr/>
        <a:lstStyle/>
        <a:p>
          <a:r>
            <a:rPr lang="en-GB" dirty="0"/>
            <a:t>Phase 1 start 2016</a:t>
          </a:r>
        </a:p>
      </dgm:t>
    </dgm:pt>
    <dgm:pt modelId="{4EB3E5FE-4C4D-B242-814B-C8EA6973D537}" type="parTrans" cxnId="{94671EDF-8D85-B84D-A8ED-CCD2EF8C44B6}">
      <dgm:prSet/>
      <dgm:spPr/>
      <dgm:t>
        <a:bodyPr/>
        <a:lstStyle/>
        <a:p>
          <a:endParaRPr lang="en-GB"/>
        </a:p>
      </dgm:t>
    </dgm:pt>
    <dgm:pt modelId="{98CFCF02-DA0B-A648-A6F8-14D418BB3F2E}" type="sibTrans" cxnId="{94671EDF-8D85-B84D-A8ED-CCD2EF8C44B6}">
      <dgm:prSet/>
      <dgm:spPr/>
      <dgm:t>
        <a:bodyPr/>
        <a:lstStyle/>
        <a:p>
          <a:endParaRPr lang="en-GB"/>
        </a:p>
      </dgm:t>
    </dgm:pt>
    <dgm:pt modelId="{946F772B-61F3-3C4F-BD73-ACD2B741B66E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GB" dirty="0"/>
            <a:t>Scientific Secretariat Module</a:t>
          </a:r>
        </a:p>
      </dgm:t>
    </dgm:pt>
    <dgm:pt modelId="{F1F5DA3D-BD0A-B442-B711-A9CFA7902ED1}" type="parTrans" cxnId="{C1BD3A4C-C812-A442-BF05-E37372DAA0E6}">
      <dgm:prSet/>
      <dgm:spPr/>
      <dgm:t>
        <a:bodyPr/>
        <a:lstStyle/>
        <a:p>
          <a:endParaRPr lang="en-GB"/>
        </a:p>
      </dgm:t>
    </dgm:pt>
    <dgm:pt modelId="{58688775-6F2E-DA4A-BEAD-C5FDC0117195}" type="sibTrans" cxnId="{C1BD3A4C-C812-A442-BF05-E37372DAA0E6}">
      <dgm:prSet/>
      <dgm:spPr/>
      <dgm:t>
        <a:bodyPr/>
        <a:lstStyle/>
        <a:p>
          <a:endParaRPr lang="en-GB"/>
        </a:p>
      </dgm:t>
    </dgm:pt>
    <dgm:pt modelId="{7005E24C-EAA3-4763-83E9-E0C127E4D703}">
      <dgm:prSet phldrT="[Text]" custT="1"/>
      <dgm:spPr>
        <a:solidFill>
          <a:srgbClr val="70AD47">
            <a:lumMod val="75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64008" tIns="21336" rIns="21336" bIns="21336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Peer Review Module</a:t>
          </a:r>
        </a:p>
      </dgm:t>
    </dgm:pt>
    <dgm:pt modelId="{BFB21ADB-7FA1-4121-BAFB-5DCC4E54FA26}" type="parTrans" cxnId="{20A084A3-3052-4DA7-B5C1-022A9E71E9E9}">
      <dgm:prSet/>
      <dgm:spPr/>
      <dgm:t>
        <a:bodyPr/>
        <a:lstStyle/>
        <a:p>
          <a:endParaRPr lang="en-US"/>
        </a:p>
      </dgm:t>
    </dgm:pt>
    <dgm:pt modelId="{34C97B31-AACA-4F50-A6F7-C277900DAEE0}" type="sibTrans" cxnId="{20A084A3-3052-4DA7-B5C1-022A9E71E9E9}">
      <dgm:prSet/>
      <dgm:spPr/>
      <dgm:t>
        <a:bodyPr/>
        <a:lstStyle/>
        <a:p>
          <a:endParaRPr lang="en-US"/>
        </a:p>
      </dgm:t>
    </dgm:pt>
    <dgm:pt modelId="{936B2302-B786-4409-9CB5-EB5FC67EF92D}">
      <dgm:prSet phldrT="[Text]" custT="1"/>
      <dgm:spPr>
        <a:solidFill>
          <a:srgbClr val="70AD47">
            <a:lumMod val="75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64008" tIns="21336" rIns="21336" bIns="21336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Phase 2 start 2020</a:t>
          </a:r>
        </a:p>
      </dgm:t>
    </dgm:pt>
    <dgm:pt modelId="{498AE759-3AEB-45FE-897C-CDC45E58BB18}" type="parTrans" cxnId="{27AC4D15-2348-4981-944A-C9667A44F03F}">
      <dgm:prSet/>
      <dgm:spPr/>
      <dgm:t>
        <a:bodyPr/>
        <a:lstStyle/>
        <a:p>
          <a:endParaRPr lang="en-US"/>
        </a:p>
      </dgm:t>
    </dgm:pt>
    <dgm:pt modelId="{4BA1A9A6-328A-41A8-9BF5-DA67712343DE}" type="sibTrans" cxnId="{27AC4D15-2348-4981-944A-C9667A44F03F}">
      <dgm:prSet/>
      <dgm:spPr/>
      <dgm:t>
        <a:bodyPr/>
        <a:lstStyle/>
        <a:p>
          <a:endParaRPr lang="en-US"/>
        </a:p>
      </dgm:t>
    </dgm:pt>
    <dgm:pt modelId="{F4FEF2CB-B325-2449-8461-3A5C1CE51460}" type="pres">
      <dgm:prSet presAssocID="{CCC87EE4-EB3E-984D-B1DE-85667B044622}" presName="Name0" presStyleCnt="0">
        <dgm:presLayoutVars>
          <dgm:dir/>
          <dgm:animLvl val="lvl"/>
          <dgm:resizeHandles val="exact"/>
        </dgm:presLayoutVars>
      </dgm:prSet>
      <dgm:spPr/>
    </dgm:pt>
    <dgm:pt modelId="{1A20E859-76D2-694F-9EFF-22852DE3C7F6}" type="pres">
      <dgm:prSet presAssocID="{DA656E9E-4307-E640-8A28-AA50394C55B6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E6CFE888-23C5-1A4C-B6DE-F32AC5271853}" type="pres">
      <dgm:prSet presAssocID="{98CFCF02-DA0B-A648-A6F8-14D418BB3F2E}" presName="parTxOnlySpace" presStyleCnt="0"/>
      <dgm:spPr/>
    </dgm:pt>
    <dgm:pt modelId="{3BAD839B-786D-454D-925C-8735B34FB4B6}" type="pres">
      <dgm:prSet presAssocID="{946F772B-61F3-3C4F-BD73-ACD2B741B66E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D1A6DD1D-B550-8E41-91F9-DACD65A4F33C}" type="pres">
      <dgm:prSet presAssocID="{58688775-6F2E-DA4A-BEAD-C5FDC0117195}" presName="parTxOnlySpace" presStyleCnt="0"/>
      <dgm:spPr/>
    </dgm:pt>
    <dgm:pt modelId="{3D6F3A7E-B5AA-394E-85A4-AB8DFA22DB2B}" type="pres">
      <dgm:prSet presAssocID="{5D5D226E-AF64-D244-8574-C9D18C5862E3}" presName="parTxOnly" presStyleLbl="node1" presStyleIdx="2" presStyleCnt="7">
        <dgm:presLayoutVars>
          <dgm:chMax val="0"/>
          <dgm:chPref val="0"/>
          <dgm:bulletEnabled val="1"/>
        </dgm:presLayoutVars>
      </dgm:prSet>
      <dgm:spPr>
        <a:xfrm>
          <a:off x="3351068" y="1472787"/>
          <a:ext cx="1861704" cy="744681"/>
        </a:xfrm>
        <a:prstGeom prst="chevron">
          <a:avLst/>
        </a:prstGeom>
      </dgm:spPr>
    </dgm:pt>
    <dgm:pt modelId="{43B678B2-3BE6-7D4F-8B64-C49640DF2F6F}" type="pres">
      <dgm:prSet presAssocID="{41DAD22D-5FD1-4F47-98D9-AE719DD49168}" presName="parTxOnlySpace" presStyleCnt="0"/>
      <dgm:spPr/>
    </dgm:pt>
    <dgm:pt modelId="{693C4862-391F-4593-87AE-0760AE14CAEE}" type="pres">
      <dgm:prSet presAssocID="{7005E24C-EAA3-4763-83E9-E0C127E4D703}" presName="parTxOnly" presStyleLbl="node1" presStyleIdx="3" presStyleCnt="7">
        <dgm:presLayoutVars>
          <dgm:chMax val="0"/>
          <dgm:chPref val="0"/>
          <dgm:bulletEnabled val="1"/>
        </dgm:presLayoutVars>
      </dgm:prSet>
      <dgm:spPr>
        <a:xfrm>
          <a:off x="5026602" y="1472787"/>
          <a:ext cx="1861704" cy="744681"/>
        </a:xfrm>
        <a:prstGeom prst="chevron">
          <a:avLst/>
        </a:prstGeom>
      </dgm:spPr>
    </dgm:pt>
    <dgm:pt modelId="{C63FA882-072C-452A-BE41-DAF278409175}" type="pres">
      <dgm:prSet presAssocID="{34C97B31-AACA-4F50-A6F7-C277900DAEE0}" presName="parTxOnlySpace" presStyleCnt="0"/>
      <dgm:spPr/>
    </dgm:pt>
    <dgm:pt modelId="{3A4D450B-2A62-423D-BC3B-A5E108D75B54}" type="pres">
      <dgm:prSet presAssocID="{936B2302-B786-4409-9CB5-EB5FC67EF92D}" presName="parTxOnly" presStyleLbl="node1" presStyleIdx="4" presStyleCnt="7">
        <dgm:presLayoutVars>
          <dgm:chMax val="0"/>
          <dgm:chPref val="0"/>
          <dgm:bulletEnabled val="1"/>
        </dgm:presLayoutVars>
      </dgm:prSet>
      <dgm:spPr>
        <a:xfrm>
          <a:off x="6702136" y="1472787"/>
          <a:ext cx="1861704" cy="744681"/>
        </a:xfrm>
        <a:prstGeom prst="chevron">
          <a:avLst/>
        </a:prstGeom>
      </dgm:spPr>
    </dgm:pt>
    <dgm:pt modelId="{57ACC15F-1502-4EFE-BF3B-3F599A2FCB27}" type="pres">
      <dgm:prSet presAssocID="{4BA1A9A6-328A-41A8-9BF5-DA67712343DE}" presName="parTxOnlySpace" presStyleCnt="0"/>
      <dgm:spPr/>
    </dgm:pt>
    <dgm:pt modelId="{FD742268-6D87-A148-A639-5179B067D845}" type="pres">
      <dgm:prSet presAssocID="{CC587267-44CE-6F40-89D9-92BA56B418DA}" presName="parTxOnly" presStyleLbl="node1" presStyleIdx="5" presStyleCnt="7">
        <dgm:presLayoutVars>
          <dgm:chMax val="0"/>
          <dgm:chPref val="0"/>
          <dgm:bulletEnabled val="1"/>
        </dgm:presLayoutVars>
      </dgm:prSet>
      <dgm:spPr>
        <a:xfrm>
          <a:off x="8377670" y="1472787"/>
          <a:ext cx="1861704" cy="744681"/>
        </a:xfrm>
        <a:prstGeom prst="chevron">
          <a:avLst/>
        </a:prstGeom>
      </dgm:spPr>
    </dgm:pt>
    <dgm:pt modelId="{0D085C93-53C2-D746-982F-D9965B6E1F69}" type="pres">
      <dgm:prSet presAssocID="{4F08880A-9D6F-1B49-99D9-275450B3E561}" presName="parTxOnlySpace" presStyleCnt="0"/>
      <dgm:spPr/>
    </dgm:pt>
    <dgm:pt modelId="{16C56734-C6D9-A046-80F9-814C0CDB3C4C}" type="pres">
      <dgm:prSet presAssocID="{400B32C2-79A9-D94F-943C-DFB7508F54C3}" presName="parTxOnly" presStyleLbl="node1" presStyleIdx="6" presStyleCnt="7">
        <dgm:presLayoutVars>
          <dgm:chMax val="0"/>
          <dgm:chPref val="0"/>
          <dgm:bulletEnabled val="1"/>
        </dgm:presLayoutVars>
      </dgm:prSet>
      <dgm:spPr>
        <a:xfrm>
          <a:off x="10053204" y="1472787"/>
          <a:ext cx="1861704" cy="744681"/>
        </a:xfrm>
        <a:prstGeom prst="chevron">
          <a:avLst/>
        </a:prstGeom>
      </dgm:spPr>
    </dgm:pt>
  </dgm:ptLst>
  <dgm:cxnLst>
    <dgm:cxn modelId="{69D0EF03-EEDF-9541-B952-152332A06F5B}" type="presOf" srcId="{CC587267-44CE-6F40-89D9-92BA56B418DA}" destId="{FD742268-6D87-A148-A639-5179B067D845}" srcOrd="0" destOrd="0" presId="urn:microsoft.com/office/officeart/2005/8/layout/chevron1"/>
    <dgm:cxn modelId="{27AC4D15-2348-4981-944A-C9667A44F03F}" srcId="{CCC87EE4-EB3E-984D-B1DE-85667B044622}" destId="{936B2302-B786-4409-9CB5-EB5FC67EF92D}" srcOrd="4" destOrd="0" parTransId="{498AE759-3AEB-45FE-897C-CDC45E58BB18}" sibTransId="{4BA1A9A6-328A-41A8-9BF5-DA67712343DE}"/>
    <dgm:cxn modelId="{6A40D615-7213-AB4D-BA7A-7128145C5EC6}" type="presOf" srcId="{5D5D226E-AF64-D244-8574-C9D18C5862E3}" destId="{3D6F3A7E-B5AA-394E-85A4-AB8DFA22DB2B}" srcOrd="0" destOrd="0" presId="urn:microsoft.com/office/officeart/2005/8/layout/chevron1"/>
    <dgm:cxn modelId="{1B88A844-5B58-414C-B6CA-0DC1F2453FD0}" type="presOf" srcId="{400B32C2-79A9-D94F-943C-DFB7508F54C3}" destId="{16C56734-C6D9-A046-80F9-814C0CDB3C4C}" srcOrd="0" destOrd="0" presId="urn:microsoft.com/office/officeart/2005/8/layout/chevron1"/>
    <dgm:cxn modelId="{DCE1B44B-62D6-0C40-BB2E-F21D3A80B20B}" type="presOf" srcId="{946F772B-61F3-3C4F-BD73-ACD2B741B66E}" destId="{3BAD839B-786D-454D-925C-8735B34FB4B6}" srcOrd="0" destOrd="0" presId="urn:microsoft.com/office/officeart/2005/8/layout/chevron1"/>
    <dgm:cxn modelId="{C1BD3A4C-C812-A442-BF05-E37372DAA0E6}" srcId="{CCC87EE4-EB3E-984D-B1DE-85667B044622}" destId="{946F772B-61F3-3C4F-BD73-ACD2B741B66E}" srcOrd="1" destOrd="0" parTransId="{F1F5DA3D-BD0A-B442-B711-A9CFA7902ED1}" sibTransId="{58688775-6F2E-DA4A-BEAD-C5FDC0117195}"/>
    <dgm:cxn modelId="{17C3C358-B18C-4CFD-B874-14F4B7AD6D4F}" type="presOf" srcId="{7005E24C-EAA3-4763-83E9-E0C127E4D703}" destId="{693C4862-391F-4593-87AE-0760AE14CAEE}" srcOrd="0" destOrd="0" presId="urn:microsoft.com/office/officeart/2005/8/layout/chevron1"/>
    <dgm:cxn modelId="{77332F7F-29CF-5147-9FFC-513060BE91D5}" type="presOf" srcId="{CCC87EE4-EB3E-984D-B1DE-85667B044622}" destId="{F4FEF2CB-B325-2449-8461-3A5C1CE51460}" srcOrd="0" destOrd="0" presId="urn:microsoft.com/office/officeart/2005/8/layout/chevron1"/>
    <dgm:cxn modelId="{4E87A897-38EF-45CE-91D7-EC10DB9A5321}" type="presOf" srcId="{936B2302-B786-4409-9CB5-EB5FC67EF92D}" destId="{3A4D450B-2A62-423D-BC3B-A5E108D75B54}" srcOrd="0" destOrd="0" presId="urn:microsoft.com/office/officeart/2005/8/layout/chevron1"/>
    <dgm:cxn modelId="{20A084A3-3052-4DA7-B5C1-022A9E71E9E9}" srcId="{CCC87EE4-EB3E-984D-B1DE-85667B044622}" destId="{7005E24C-EAA3-4763-83E9-E0C127E4D703}" srcOrd="3" destOrd="0" parTransId="{BFB21ADB-7FA1-4121-BAFB-5DCC4E54FA26}" sibTransId="{34C97B31-AACA-4F50-A6F7-C277900DAEE0}"/>
    <dgm:cxn modelId="{CECEEDBE-DC80-7C48-A13F-32C768E68D79}" srcId="{CCC87EE4-EB3E-984D-B1DE-85667B044622}" destId="{400B32C2-79A9-D94F-943C-DFB7508F54C3}" srcOrd="6" destOrd="0" parTransId="{3FE9A15B-CA16-7A44-A0EB-F10F5B07DF4B}" sibTransId="{55CDFDE0-6475-614D-96D1-5D55C952BE31}"/>
    <dgm:cxn modelId="{6E92FEDE-7E52-B94B-BEE6-EFCA8320B279}" type="presOf" srcId="{DA656E9E-4307-E640-8A28-AA50394C55B6}" destId="{1A20E859-76D2-694F-9EFF-22852DE3C7F6}" srcOrd="0" destOrd="0" presId="urn:microsoft.com/office/officeart/2005/8/layout/chevron1"/>
    <dgm:cxn modelId="{94671EDF-8D85-B84D-A8ED-CCD2EF8C44B6}" srcId="{CCC87EE4-EB3E-984D-B1DE-85667B044622}" destId="{DA656E9E-4307-E640-8A28-AA50394C55B6}" srcOrd="0" destOrd="0" parTransId="{4EB3E5FE-4C4D-B242-814B-C8EA6973D537}" sibTransId="{98CFCF02-DA0B-A648-A6F8-14D418BB3F2E}"/>
    <dgm:cxn modelId="{31C14EE5-5D77-3744-9E00-8754C4952FD7}" srcId="{CCC87EE4-EB3E-984D-B1DE-85667B044622}" destId="{CC587267-44CE-6F40-89D9-92BA56B418DA}" srcOrd="5" destOrd="0" parTransId="{573C8D89-8A17-AC45-A4D4-F6547C76CC26}" sibTransId="{4F08880A-9D6F-1B49-99D9-275450B3E561}"/>
    <dgm:cxn modelId="{1A4D65F8-BD9C-5F4E-8734-972C6F89BE11}" srcId="{CCC87EE4-EB3E-984D-B1DE-85667B044622}" destId="{5D5D226E-AF64-D244-8574-C9D18C5862E3}" srcOrd="2" destOrd="0" parTransId="{5C20B211-609C-8646-B4B6-B9CDBA97FB9B}" sibTransId="{41DAD22D-5FD1-4F47-98D9-AE719DD49168}"/>
    <dgm:cxn modelId="{C0601D83-D8D9-4243-80BA-11E262A57F93}" type="presParOf" srcId="{F4FEF2CB-B325-2449-8461-3A5C1CE51460}" destId="{1A20E859-76D2-694F-9EFF-22852DE3C7F6}" srcOrd="0" destOrd="0" presId="urn:microsoft.com/office/officeart/2005/8/layout/chevron1"/>
    <dgm:cxn modelId="{312245FB-5E2D-784F-B9BE-46518F07B1C9}" type="presParOf" srcId="{F4FEF2CB-B325-2449-8461-3A5C1CE51460}" destId="{E6CFE888-23C5-1A4C-B6DE-F32AC5271853}" srcOrd="1" destOrd="0" presId="urn:microsoft.com/office/officeart/2005/8/layout/chevron1"/>
    <dgm:cxn modelId="{AA1466DE-6F76-7A4D-AF47-00C13D8D5F3F}" type="presParOf" srcId="{F4FEF2CB-B325-2449-8461-3A5C1CE51460}" destId="{3BAD839B-786D-454D-925C-8735B34FB4B6}" srcOrd="2" destOrd="0" presId="urn:microsoft.com/office/officeart/2005/8/layout/chevron1"/>
    <dgm:cxn modelId="{E809E2D1-D70C-2A44-8D05-F9586ED2535A}" type="presParOf" srcId="{F4FEF2CB-B325-2449-8461-3A5C1CE51460}" destId="{D1A6DD1D-B550-8E41-91F9-DACD65A4F33C}" srcOrd="3" destOrd="0" presId="urn:microsoft.com/office/officeart/2005/8/layout/chevron1"/>
    <dgm:cxn modelId="{E720FCA8-C532-794A-843B-3E46F67643D6}" type="presParOf" srcId="{F4FEF2CB-B325-2449-8461-3A5C1CE51460}" destId="{3D6F3A7E-B5AA-394E-85A4-AB8DFA22DB2B}" srcOrd="4" destOrd="0" presId="urn:microsoft.com/office/officeart/2005/8/layout/chevron1"/>
    <dgm:cxn modelId="{DC9CC1DB-D2FA-DF4E-B693-AED829FB6CC4}" type="presParOf" srcId="{F4FEF2CB-B325-2449-8461-3A5C1CE51460}" destId="{43B678B2-3BE6-7D4F-8B64-C49640DF2F6F}" srcOrd="5" destOrd="0" presId="urn:microsoft.com/office/officeart/2005/8/layout/chevron1"/>
    <dgm:cxn modelId="{1448AF27-4DBD-4162-9FD9-235CC52B7EC9}" type="presParOf" srcId="{F4FEF2CB-B325-2449-8461-3A5C1CE51460}" destId="{693C4862-391F-4593-87AE-0760AE14CAEE}" srcOrd="6" destOrd="0" presId="urn:microsoft.com/office/officeart/2005/8/layout/chevron1"/>
    <dgm:cxn modelId="{1F460FE4-1C1E-4DE1-9326-3F3D41AC8BF1}" type="presParOf" srcId="{F4FEF2CB-B325-2449-8461-3A5C1CE51460}" destId="{C63FA882-072C-452A-BE41-DAF278409175}" srcOrd="7" destOrd="0" presId="urn:microsoft.com/office/officeart/2005/8/layout/chevron1"/>
    <dgm:cxn modelId="{1003965A-4445-4FD5-A27A-923EA79DB15C}" type="presParOf" srcId="{F4FEF2CB-B325-2449-8461-3A5C1CE51460}" destId="{3A4D450B-2A62-423D-BC3B-A5E108D75B54}" srcOrd="8" destOrd="0" presId="urn:microsoft.com/office/officeart/2005/8/layout/chevron1"/>
    <dgm:cxn modelId="{EC867BE4-57BF-449F-81BE-0900BDD0C1D2}" type="presParOf" srcId="{F4FEF2CB-B325-2449-8461-3A5C1CE51460}" destId="{57ACC15F-1502-4EFE-BF3B-3F599A2FCB27}" srcOrd="9" destOrd="0" presId="urn:microsoft.com/office/officeart/2005/8/layout/chevron1"/>
    <dgm:cxn modelId="{4FFB5761-87CA-004C-8E7D-B9126B34AE15}" type="presParOf" srcId="{F4FEF2CB-B325-2449-8461-3A5C1CE51460}" destId="{FD742268-6D87-A148-A639-5179B067D845}" srcOrd="10" destOrd="0" presId="urn:microsoft.com/office/officeart/2005/8/layout/chevron1"/>
    <dgm:cxn modelId="{5035319B-784B-5840-A1DB-EB6A06E598D2}" type="presParOf" srcId="{F4FEF2CB-B325-2449-8461-3A5C1CE51460}" destId="{0D085C93-53C2-D746-982F-D9965B6E1F69}" srcOrd="11" destOrd="0" presId="urn:microsoft.com/office/officeart/2005/8/layout/chevron1"/>
    <dgm:cxn modelId="{D93C3628-BD3A-124D-B65A-EFDF1DCBF691}" type="presParOf" srcId="{F4FEF2CB-B325-2449-8461-3A5C1CE51460}" destId="{16C56734-C6D9-A046-80F9-814C0CDB3C4C}" srcOrd="1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C87EE4-EB3E-984D-B1DE-85667B044622}" type="doc">
      <dgm:prSet loTypeId="urn:microsoft.com/office/officeart/2005/8/layout/chevron1" loCatId="" qsTypeId="urn:microsoft.com/office/officeart/2005/8/quickstyle/simple1" qsCatId="simple" csTypeId="urn:microsoft.com/office/officeart/2005/8/colors/accent6_4" csCatId="accent6" phldr="1"/>
      <dgm:spPr/>
    </dgm:pt>
    <dgm:pt modelId="{5D5D226E-AF64-D244-8574-C9D18C5862E3}">
      <dgm:prSet phldrT="[Text]" custT="1"/>
      <dgm:spPr>
        <a:solidFill>
          <a:srgbClr val="70AD47">
            <a:lumMod val="75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64008" tIns="21336" rIns="21336" bIns="21336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Editorial Module</a:t>
          </a:r>
        </a:p>
      </dgm:t>
    </dgm:pt>
    <dgm:pt modelId="{5C20B211-609C-8646-B4B6-B9CDBA97FB9B}" type="parTrans" cxnId="{1A4D65F8-BD9C-5F4E-8734-972C6F89BE11}">
      <dgm:prSet/>
      <dgm:spPr/>
      <dgm:t>
        <a:bodyPr/>
        <a:lstStyle/>
        <a:p>
          <a:endParaRPr lang="en-GB"/>
        </a:p>
      </dgm:t>
    </dgm:pt>
    <dgm:pt modelId="{41DAD22D-5FD1-4F47-98D9-AE719DD49168}" type="sibTrans" cxnId="{1A4D65F8-BD9C-5F4E-8734-972C6F89BE11}">
      <dgm:prSet/>
      <dgm:spPr/>
      <dgm:t>
        <a:bodyPr/>
        <a:lstStyle/>
        <a:p>
          <a:endParaRPr lang="en-GB"/>
        </a:p>
      </dgm:t>
    </dgm:pt>
    <dgm:pt modelId="{CC587267-44CE-6F40-89D9-92BA56B418DA}">
      <dgm:prSet phldrT="[Text]" custT="1"/>
      <dgm:spPr>
        <a:solidFill>
          <a:schemeClr val="accent6">
            <a:lumMod val="75000"/>
          </a:scheme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64008" tIns="21336" rIns="21336" bIns="21336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Publication</a:t>
          </a:r>
        </a:p>
      </dgm:t>
    </dgm:pt>
    <dgm:pt modelId="{573C8D89-8A17-AC45-A4D4-F6547C76CC26}" type="parTrans" cxnId="{31C14EE5-5D77-3744-9E00-8754C4952FD7}">
      <dgm:prSet/>
      <dgm:spPr/>
      <dgm:t>
        <a:bodyPr/>
        <a:lstStyle/>
        <a:p>
          <a:endParaRPr lang="en-GB"/>
        </a:p>
      </dgm:t>
    </dgm:pt>
    <dgm:pt modelId="{4F08880A-9D6F-1B49-99D9-275450B3E561}" type="sibTrans" cxnId="{31C14EE5-5D77-3744-9E00-8754C4952FD7}">
      <dgm:prSet/>
      <dgm:spPr/>
      <dgm:t>
        <a:bodyPr/>
        <a:lstStyle/>
        <a:p>
          <a:endParaRPr lang="en-GB"/>
        </a:p>
      </dgm:t>
    </dgm:pt>
    <dgm:pt modelId="{400B32C2-79A9-D94F-943C-DFB7508F54C3}">
      <dgm:prSet phldrT="[Text]" custT="1"/>
      <dgm:spPr>
        <a:solidFill>
          <a:srgbClr val="70AD47">
            <a:lumMod val="75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64008" tIns="21336" rIns="21336" bIns="21336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Migration Road Map</a:t>
          </a:r>
        </a:p>
      </dgm:t>
    </dgm:pt>
    <dgm:pt modelId="{3FE9A15B-CA16-7A44-A0EB-F10F5B07DF4B}" type="parTrans" cxnId="{CECEEDBE-DC80-7C48-A13F-32C768E68D79}">
      <dgm:prSet/>
      <dgm:spPr/>
      <dgm:t>
        <a:bodyPr/>
        <a:lstStyle/>
        <a:p>
          <a:endParaRPr lang="en-GB"/>
        </a:p>
      </dgm:t>
    </dgm:pt>
    <dgm:pt modelId="{55CDFDE0-6475-614D-96D1-5D55C952BE31}" type="sibTrans" cxnId="{CECEEDBE-DC80-7C48-A13F-32C768E68D79}">
      <dgm:prSet/>
      <dgm:spPr/>
      <dgm:t>
        <a:bodyPr/>
        <a:lstStyle/>
        <a:p>
          <a:endParaRPr lang="en-GB"/>
        </a:p>
      </dgm:t>
    </dgm:pt>
    <dgm:pt modelId="{DA656E9E-4307-E640-8A28-AA50394C55B6}">
      <dgm:prSet/>
      <dgm:spPr/>
      <dgm:t>
        <a:bodyPr/>
        <a:lstStyle/>
        <a:p>
          <a:r>
            <a:rPr lang="en-GB" dirty="0"/>
            <a:t>Phase 1 start 2016</a:t>
          </a:r>
        </a:p>
      </dgm:t>
    </dgm:pt>
    <dgm:pt modelId="{4EB3E5FE-4C4D-B242-814B-C8EA6973D537}" type="parTrans" cxnId="{94671EDF-8D85-B84D-A8ED-CCD2EF8C44B6}">
      <dgm:prSet/>
      <dgm:spPr/>
      <dgm:t>
        <a:bodyPr/>
        <a:lstStyle/>
        <a:p>
          <a:endParaRPr lang="en-GB"/>
        </a:p>
      </dgm:t>
    </dgm:pt>
    <dgm:pt modelId="{98CFCF02-DA0B-A648-A6F8-14D418BB3F2E}" type="sibTrans" cxnId="{94671EDF-8D85-B84D-A8ED-CCD2EF8C44B6}">
      <dgm:prSet/>
      <dgm:spPr/>
      <dgm:t>
        <a:bodyPr/>
        <a:lstStyle/>
        <a:p>
          <a:endParaRPr lang="en-GB"/>
        </a:p>
      </dgm:t>
    </dgm:pt>
    <dgm:pt modelId="{946F772B-61F3-3C4F-BD73-ACD2B741B66E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GB" dirty="0"/>
            <a:t>Scientific Secretariat Module</a:t>
          </a:r>
        </a:p>
      </dgm:t>
    </dgm:pt>
    <dgm:pt modelId="{F1F5DA3D-BD0A-B442-B711-A9CFA7902ED1}" type="parTrans" cxnId="{C1BD3A4C-C812-A442-BF05-E37372DAA0E6}">
      <dgm:prSet/>
      <dgm:spPr/>
      <dgm:t>
        <a:bodyPr/>
        <a:lstStyle/>
        <a:p>
          <a:endParaRPr lang="en-GB"/>
        </a:p>
      </dgm:t>
    </dgm:pt>
    <dgm:pt modelId="{58688775-6F2E-DA4A-BEAD-C5FDC0117195}" type="sibTrans" cxnId="{C1BD3A4C-C812-A442-BF05-E37372DAA0E6}">
      <dgm:prSet/>
      <dgm:spPr/>
      <dgm:t>
        <a:bodyPr/>
        <a:lstStyle/>
        <a:p>
          <a:endParaRPr lang="en-GB"/>
        </a:p>
      </dgm:t>
    </dgm:pt>
    <dgm:pt modelId="{7005E24C-EAA3-4763-83E9-E0C127E4D703}">
      <dgm:prSet phldrT="[Text]" custT="1"/>
      <dgm:spPr>
        <a:solidFill>
          <a:schemeClr val="accent4">
            <a:lumMod val="75000"/>
          </a:scheme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64008" tIns="21336" rIns="21336" bIns="21336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Peer Review Module</a:t>
          </a:r>
        </a:p>
      </dgm:t>
    </dgm:pt>
    <dgm:pt modelId="{BFB21ADB-7FA1-4121-BAFB-5DCC4E54FA26}" type="parTrans" cxnId="{20A084A3-3052-4DA7-B5C1-022A9E71E9E9}">
      <dgm:prSet/>
      <dgm:spPr/>
      <dgm:t>
        <a:bodyPr/>
        <a:lstStyle/>
        <a:p>
          <a:endParaRPr lang="en-US"/>
        </a:p>
      </dgm:t>
    </dgm:pt>
    <dgm:pt modelId="{34C97B31-AACA-4F50-A6F7-C277900DAEE0}" type="sibTrans" cxnId="{20A084A3-3052-4DA7-B5C1-022A9E71E9E9}">
      <dgm:prSet/>
      <dgm:spPr/>
      <dgm:t>
        <a:bodyPr/>
        <a:lstStyle/>
        <a:p>
          <a:endParaRPr lang="en-US"/>
        </a:p>
      </dgm:t>
    </dgm:pt>
    <dgm:pt modelId="{936B2302-B786-4409-9CB5-EB5FC67EF92D}">
      <dgm:prSet phldrT="[Text]" custT="1"/>
      <dgm:spPr>
        <a:solidFill>
          <a:srgbClr val="70AD47">
            <a:lumMod val="75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64008" tIns="21336" rIns="21336" bIns="21336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Phase 2 start 2020</a:t>
          </a:r>
        </a:p>
      </dgm:t>
    </dgm:pt>
    <dgm:pt modelId="{498AE759-3AEB-45FE-897C-CDC45E58BB18}" type="parTrans" cxnId="{27AC4D15-2348-4981-944A-C9667A44F03F}">
      <dgm:prSet/>
      <dgm:spPr/>
      <dgm:t>
        <a:bodyPr/>
        <a:lstStyle/>
        <a:p>
          <a:endParaRPr lang="en-US"/>
        </a:p>
      </dgm:t>
    </dgm:pt>
    <dgm:pt modelId="{4BA1A9A6-328A-41A8-9BF5-DA67712343DE}" type="sibTrans" cxnId="{27AC4D15-2348-4981-944A-C9667A44F03F}">
      <dgm:prSet/>
      <dgm:spPr/>
      <dgm:t>
        <a:bodyPr/>
        <a:lstStyle/>
        <a:p>
          <a:endParaRPr lang="en-US"/>
        </a:p>
      </dgm:t>
    </dgm:pt>
    <dgm:pt modelId="{4F7EDEF6-FB0C-484C-A291-710767667D0A}">
      <dgm:prSet/>
      <dgm:spPr/>
      <dgm:t>
        <a:bodyPr/>
        <a:lstStyle/>
        <a:p>
          <a:r>
            <a:rPr lang="en-GB" dirty="0"/>
            <a:t>Central Repository replacement</a:t>
          </a:r>
        </a:p>
      </dgm:t>
    </dgm:pt>
    <dgm:pt modelId="{7F16DDA6-400C-C14E-ABE9-4204FF865394}" type="parTrans" cxnId="{23B6107C-B849-0446-A08F-FEE03CEC4A4D}">
      <dgm:prSet/>
      <dgm:spPr/>
      <dgm:t>
        <a:bodyPr/>
        <a:lstStyle/>
        <a:p>
          <a:endParaRPr lang="en-GB"/>
        </a:p>
      </dgm:t>
    </dgm:pt>
    <dgm:pt modelId="{545F518F-E5B4-624E-B82D-1F23219D2CCF}" type="sibTrans" cxnId="{23B6107C-B849-0446-A08F-FEE03CEC4A4D}">
      <dgm:prSet/>
      <dgm:spPr/>
      <dgm:t>
        <a:bodyPr/>
        <a:lstStyle/>
        <a:p>
          <a:endParaRPr lang="en-GB"/>
        </a:p>
      </dgm:t>
    </dgm:pt>
    <dgm:pt modelId="{F4FEF2CB-B325-2449-8461-3A5C1CE51460}" type="pres">
      <dgm:prSet presAssocID="{CCC87EE4-EB3E-984D-B1DE-85667B044622}" presName="Name0" presStyleCnt="0">
        <dgm:presLayoutVars>
          <dgm:dir/>
          <dgm:animLvl val="lvl"/>
          <dgm:resizeHandles val="exact"/>
        </dgm:presLayoutVars>
      </dgm:prSet>
      <dgm:spPr/>
    </dgm:pt>
    <dgm:pt modelId="{1A20E859-76D2-694F-9EFF-22852DE3C7F6}" type="pres">
      <dgm:prSet presAssocID="{DA656E9E-4307-E640-8A28-AA50394C55B6}" presName="parTxOnly" presStyleLbl="node1" presStyleIdx="0" presStyleCnt="8">
        <dgm:presLayoutVars>
          <dgm:chMax val="0"/>
          <dgm:chPref val="0"/>
          <dgm:bulletEnabled val="1"/>
        </dgm:presLayoutVars>
      </dgm:prSet>
      <dgm:spPr/>
    </dgm:pt>
    <dgm:pt modelId="{E6CFE888-23C5-1A4C-B6DE-F32AC5271853}" type="pres">
      <dgm:prSet presAssocID="{98CFCF02-DA0B-A648-A6F8-14D418BB3F2E}" presName="parTxOnlySpace" presStyleCnt="0"/>
      <dgm:spPr/>
    </dgm:pt>
    <dgm:pt modelId="{3BAD839B-786D-454D-925C-8735B34FB4B6}" type="pres">
      <dgm:prSet presAssocID="{946F772B-61F3-3C4F-BD73-ACD2B741B66E}" presName="parTxOnly" presStyleLbl="node1" presStyleIdx="1" presStyleCnt="8">
        <dgm:presLayoutVars>
          <dgm:chMax val="0"/>
          <dgm:chPref val="0"/>
          <dgm:bulletEnabled val="1"/>
        </dgm:presLayoutVars>
      </dgm:prSet>
      <dgm:spPr/>
    </dgm:pt>
    <dgm:pt modelId="{D1A6DD1D-B550-8E41-91F9-DACD65A4F33C}" type="pres">
      <dgm:prSet presAssocID="{58688775-6F2E-DA4A-BEAD-C5FDC0117195}" presName="parTxOnlySpace" presStyleCnt="0"/>
      <dgm:spPr/>
    </dgm:pt>
    <dgm:pt modelId="{3D6F3A7E-B5AA-394E-85A4-AB8DFA22DB2B}" type="pres">
      <dgm:prSet presAssocID="{5D5D226E-AF64-D244-8574-C9D18C5862E3}" presName="parTxOnly" presStyleLbl="node1" presStyleIdx="2" presStyleCnt="8">
        <dgm:presLayoutVars>
          <dgm:chMax val="0"/>
          <dgm:chPref val="0"/>
          <dgm:bulletEnabled val="1"/>
        </dgm:presLayoutVars>
      </dgm:prSet>
      <dgm:spPr>
        <a:xfrm>
          <a:off x="3351068" y="1472787"/>
          <a:ext cx="1861704" cy="744681"/>
        </a:xfrm>
        <a:prstGeom prst="chevron">
          <a:avLst/>
        </a:prstGeom>
      </dgm:spPr>
    </dgm:pt>
    <dgm:pt modelId="{43B678B2-3BE6-7D4F-8B64-C49640DF2F6F}" type="pres">
      <dgm:prSet presAssocID="{41DAD22D-5FD1-4F47-98D9-AE719DD49168}" presName="parTxOnlySpace" presStyleCnt="0"/>
      <dgm:spPr/>
    </dgm:pt>
    <dgm:pt modelId="{693C4862-391F-4593-87AE-0760AE14CAEE}" type="pres">
      <dgm:prSet presAssocID="{7005E24C-EAA3-4763-83E9-E0C127E4D703}" presName="parTxOnly" presStyleLbl="node1" presStyleIdx="3" presStyleCnt="8">
        <dgm:presLayoutVars>
          <dgm:chMax val="0"/>
          <dgm:chPref val="0"/>
          <dgm:bulletEnabled val="1"/>
        </dgm:presLayoutVars>
      </dgm:prSet>
      <dgm:spPr>
        <a:xfrm>
          <a:off x="5026602" y="1472787"/>
          <a:ext cx="1861704" cy="744681"/>
        </a:xfrm>
        <a:prstGeom prst="chevron">
          <a:avLst/>
        </a:prstGeom>
      </dgm:spPr>
    </dgm:pt>
    <dgm:pt modelId="{C63FA882-072C-452A-BE41-DAF278409175}" type="pres">
      <dgm:prSet presAssocID="{34C97B31-AACA-4F50-A6F7-C277900DAEE0}" presName="parTxOnlySpace" presStyleCnt="0"/>
      <dgm:spPr/>
    </dgm:pt>
    <dgm:pt modelId="{3A4D450B-2A62-423D-BC3B-A5E108D75B54}" type="pres">
      <dgm:prSet presAssocID="{936B2302-B786-4409-9CB5-EB5FC67EF92D}" presName="parTxOnly" presStyleLbl="node1" presStyleIdx="4" presStyleCnt="8">
        <dgm:presLayoutVars>
          <dgm:chMax val="0"/>
          <dgm:chPref val="0"/>
          <dgm:bulletEnabled val="1"/>
        </dgm:presLayoutVars>
      </dgm:prSet>
      <dgm:spPr>
        <a:xfrm>
          <a:off x="6702136" y="1472787"/>
          <a:ext cx="1861704" cy="744681"/>
        </a:xfrm>
        <a:prstGeom prst="chevron">
          <a:avLst/>
        </a:prstGeom>
      </dgm:spPr>
    </dgm:pt>
    <dgm:pt modelId="{57ACC15F-1502-4EFE-BF3B-3F599A2FCB27}" type="pres">
      <dgm:prSet presAssocID="{4BA1A9A6-328A-41A8-9BF5-DA67712343DE}" presName="parTxOnlySpace" presStyleCnt="0"/>
      <dgm:spPr/>
    </dgm:pt>
    <dgm:pt modelId="{FD742268-6D87-A148-A639-5179B067D845}" type="pres">
      <dgm:prSet presAssocID="{CC587267-44CE-6F40-89D9-92BA56B418DA}" presName="parTxOnly" presStyleLbl="node1" presStyleIdx="5" presStyleCnt="8">
        <dgm:presLayoutVars>
          <dgm:chMax val="0"/>
          <dgm:chPref val="0"/>
          <dgm:bulletEnabled val="1"/>
        </dgm:presLayoutVars>
      </dgm:prSet>
      <dgm:spPr>
        <a:xfrm>
          <a:off x="8377670" y="1472787"/>
          <a:ext cx="1861704" cy="744681"/>
        </a:xfrm>
        <a:prstGeom prst="chevron">
          <a:avLst/>
        </a:prstGeom>
      </dgm:spPr>
    </dgm:pt>
    <dgm:pt modelId="{0D085C93-53C2-D746-982F-D9965B6E1F69}" type="pres">
      <dgm:prSet presAssocID="{4F08880A-9D6F-1B49-99D9-275450B3E561}" presName="parTxOnlySpace" presStyleCnt="0"/>
      <dgm:spPr/>
    </dgm:pt>
    <dgm:pt modelId="{16C56734-C6D9-A046-80F9-814C0CDB3C4C}" type="pres">
      <dgm:prSet presAssocID="{400B32C2-79A9-D94F-943C-DFB7508F54C3}" presName="parTxOnly" presStyleLbl="node1" presStyleIdx="6" presStyleCnt="8">
        <dgm:presLayoutVars>
          <dgm:chMax val="0"/>
          <dgm:chPref val="0"/>
          <dgm:bulletEnabled val="1"/>
        </dgm:presLayoutVars>
      </dgm:prSet>
      <dgm:spPr>
        <a:xfrm>
          <a:off x="10053204" y="1472787"/>
          <a:ext cx="1861704" cy="744681"/>
        </a:xfrm>
        <a:prstGeom prst="chevron">
          <a:avLst/>
        </a:prstGeom>
      </dgm:spPr>
    </dgm:pt>
    <dgm:pt modelId="{21981645-71E7-4948-9199-D8204E77A32E}" type="pres">
      <dgm:prSet presAssocID="{55CDFDE0-6475-614D-96D1-5D55C952BE31}" presName="parTxOnlySpace" presStyleCnt="0"/>
      <dgm:spPr/>
    </dgm:pt>
    <dgm:pt modelId="{79A3CC96-B57C-C449-B6C5-18850E597452}" type="pres">
      <dgm:prSet presAssocID="{4F7EDEF6-FB0C-484C-A291-710767667D0A}" presName="parTxOnly" presStyleLbl="node1" presStyleIdx="7" presStyleCnt="8">
        <dgm:presLayoutVars>
          <dgm:chMax val="0"/>
          <dgm:chPref val="0"/>
          <dgm:bulletEnabled val="1"/>
        </dgm:presLayoutVars>
      </dgm:prSet>
      <dgm:spPr/>
    </dgm:pt>
  </dgm:ptLst>
  <dgm:cxnLst>
    <dgm:cxn modelId="{69D0EF03-EEDF-9541-B952-152332A06F5B}" type="presOf" srcId="{CC587267-44CE-6F40-89D9-92BA56B418DA}" destId="{FD742268-6D87-A148-A639-5179B067D845}" srcOrd="0" destOrd="0" presId="urn:microsoft.com/office/officeart/2005/8/layout/chevron1"/>
    <dgm:cxn modelId="{27AC4D15-2348-4981-944A-C9667A44F03F}" srcId="{CCC87EE4-EB3E-984D-B1DE-85667B044622}" destId="{936B2302-B786-4409-9CB5-EB5FC67EF92D}" srcOrd="4" destOrd="0" parTransId="{498AE759-3AEB-45FE-897C-CDC45E58BB18}" sibTransId="{4BA1A9A6-328A-41A8-9BF5-DA67712343DE}"/>
    <dgm:cxn modelId="{6A40D615-7213-AB4D-BA7A-7128145C5EC6}" type="presOf" srcId="{5D5D226E-AF64-D244-8574-C9D18C5862E3}" destId="{3D6F3A7E-B5AA-394E-85A4-AB8DFA22DB2B}" srcOrd="0" destOrd="0" presId="urn:microsoft.com/office/officeart/2005/8/layout/chevron1"/>
    <dgm:cxn modelId="{1B88A844-5B58-414C-B6CA-0DC1F2453FD0}" type="presOf" srcId="{400B32C2-79A9-D94F-943C-DFB7508F54C3}" destId="{16C56734-C6D9-A046-80F9-814C0CDB3C4C}" srcOrd="0" destOrd="0" presId="urn:microsoft.com/office/officeart/2005/8/layout/chevron1"/>
    <dgm:cxn modelId="{DCE1B44B-62D6-0C40-BB2E-F21D3A80B20B}" type="presOf" srcId="{946F772B-61F3-3C4F-BD73-ACD2B741B66E}" destId="{3BAD839B-786D-454D-925C-8735B34FB4B6}" srcOrd="0" destOrd="0" presId="urn:microsoft.com/office/officeart/2005/8/layout/chevron1"/>
    <dgm:cxn modelId="{C1BD3A4C-C812-A442-BF05-E37372DAA0E6}" srcId="{CCC87EE4-EB3E-984D-B1DE-85667B044622}" destId="{946F772B-61F3-3C4F-BD73-ACD2B741B66E}" srcOrd="1" destOrd="0" parTransId="{F1F5DA3D-BD0A-B442-B711-A9CFA7902ED1}" sibTransId="{58688775-6F2E-DA4A-BEAD-C5FDC0117195}"/>
    <dgm:cxn modelId="{17C3C358-B18C-4CFD-B874-14F4B7AD6D4F}" type="presOf" srcId="{7005E24C-EAA3-4763-83E9-E0C127E4D703}" destId="{693C4862-391F-4593-87AE-0760AE14CAEE}" srcOrd="0" destOrd="0" presId="urn:microsoft.com/office/officeart/2005/8/layout/chevron1"/>
    <dgm:cxn modelId="{23B6107C-B849-0446-A08F-FEE03CEC4A4D}" srcId="{CCC87EE4-EB3E-984D-B1DE-85667B044622}" destId="{4F7EDEF6-FB0C-484C-A291-710767667D0A}" srcOrd="7" destOrd="0" parTransId="{7F16DDA6-400C-C14E-ABE9-4204FF865394}" sibTransId="{545F518F-E5B4-624E-B82D-1F23219D2CCF}"/>
    <dgm:cxn modelId="{77332F7F-29CF-5147-9FFC-513060BE91D5}" type="presOf" srcId="{CCC87EE4-EB3E-984D-B1DE-85667B044622}" destId="{F4FEF2CB-B325-2449-8461-3A5C1CE51460}" srcOrd="0" destOrd="0" presId="urn:microsoft.com/office/officeart/2005/8/layout/chevron1"/>
    <dgm:cxn modelId="{4EB48F97-7B11-D145-B78E-0D6770F74410}" type="presOf" srcId="{4F7EDEF6-FB0C-484C-A291-710767667D0A}" destId="{79A3CC96-B57C-C449-B6C5-18850E597452}" srcOrd="0" destOrd="0" presId="urn:microsoft.com/office/officeart/2005/8/layout/chevron1"/>
    <dgm:cxn modelId="{4E87A897-38EF-45CE-91D7-EC10DB9A5321}" type="presOf" srcId="{936B2302-B786-4409-9CB5-EB5FC67EF92D}" destId="{3A4D450B-2A62-423D-BC3B-A5E108D75B54}" srcOrd="0" destOrd="0" presId="urn:microsoft.com/office/officeart/2005/8/layout/chevron1"/>
    <dgm:cxn modelId="{20A084A3-3052-4DA7-B5C1-022A9E71E9E9}" srcId="{CCC87EE4-EB3E-984D-B1DE-85667B044622}" destId="{7005E24C-EAA3-4763-83E9-E0C127E4D703}" srcOrd="3" destOrd="0" parTransId="{BFB21ADB-7FA1-4121-BAFB-5DCC4E54FA26}" sibTransId="{34C97B31-AACA-4F50-A6F7-C277900DAEE0}"/>
    <dgm:cxn modelId="{CECEEDBE-DC80-7C48-A13F-32C768E68D79}" srcId="{CCC87EE4-EB3E-984D-B1DE-85667B044622}" destId="{400B32C2-79A9-D94F-943C-DFB7508F54C3}" srcOrd="6" destOrd="0" parTransId="{3FE9A15B-CA16-7A44-A0EB-F10F5B07DF4B}" sibTransId="{55CDFDE0-6475-614D-96D1-5D55C952BE31}"/>
    <dgm:cxn modelId="{6E92FEDE-7E52-B94B-BEE6-EFCA8320B279}" type="presOf" srcId="{DA656E9E-4307-E640-8A28-AA50394C55B6}" destId="{1A20E859-76D2-694F-9EFF-22852DE3C7F6}" srcOrd="0" destOrd="0" presId="urn:microsoft.com/office/officeart/2005/8/layout/chevron1"/>
    <dgm:cxn modelId="{94671EDF-8D85-B84D-A8ED-CCD2EF8C44B6}" srcId="{CCC87EE4-EB3E-984D-B1DE-85667B044622}" destId="{DA656E9E-4307-E640-8A28-AA50394C55B6}" srcOrd="0" destOrd="0" parTransId="{4EB3E5FE-4C4D-B242-814B-C8EA6973D537}" sibTransId="{98CFCF02-DA0B-A648-A6F8-14D418BB3F2E}"/>
    <dgm:cxn modelId="{31C14EE5-5D77-3744-9E00-8754C4952FD7}" srcId="{CCC87EE4-EB3E-984D-B1DE-85667B044622}" destId="{CC587267-44CE-6F40-89D9-92BA56B418DA}" srcOrd="5" destOrd="0" parTransId="{573C8D89-8A17-AC45-A4D4-F6547C76CC26}" sibTransId="{4F08880A-9D6F-1B49-99D9-275450B3E561}"/>
    <dgm:cxn modelId="{1A4D65F8-BD9C-5F4E-8734-972C6F89BE11}" srcId="{CCC87EE4-EB3E-984D-B1DE-85667B044622}" destId="{5D5D226E-AF64-D244-8574-C9D18C5862E3}" srcOrd="2" destOrd="0" parTransId="{5C20B211-609C-8646-B4B6-B9CDBA97FB9B}" sibTransId="{41DAD22D-5FD1-4F47-98D9-AE719DD49168}"/>
    <dgm:cxn modelId="{C0601D83-D8D9-4243-80BA-11E262A57F93}" type="presParOf" srcId="{F4FEF2CB-B325-2449-8461-3A5C1CE51460}" destId="{1A20E859-76D2-694F-9EFF-22852DE3C7F6}" srcOrd="0" destOrd="0" presId="urn:microsoft.com/office/officeart/2005/8/layout/chevron1"/>
    <dgm:cxn modelId="{312245FB-5E2D-784F-B9BE-46518F07B1C9}" type="presParOf" srcId="{F4FEF2CB-B325-2449-8461-3A5C1CE51460}" destId="{E6CFE888-23C5-1A4C-B6DE-F32AC5271853}" srcOrd="1" destOrd="0" presId="urn:microsoft.com/office/officeart/2005/8/layout/chevron1"/>
    <dgm:cxn modelId="{AA1466DE-6F76-7A4D-AF47-00C13D8D5F3F}" type="presParOf" srcId="{F4FEF2CB-B325-2449-8461-3A5C1CE51460}" destId="{3BAD839B-786D-454D-925C-8735B34FB4B6}" srcOrd="2" destOrd="0" presId="urn:microsoft.com/office/officeart/2005/8/layout/chevron1"/>
    <dgm:cxn modelId="{E809E2D1-D70C-2A44-8D05-F9586ED2535A}" type="presParOf" srcId="{F4FEF2CB-B325-2449-8461-3A5C1CE51460}" destId="{D1A6DD1D-B550-8E41-91F9-DACD65A4F33C}" srcOrd="3" destOrd="0" presId="urn:microsoft.com/office/officeart/2005/8/layout/chevron1"/>
    <dgm:cxn modelId="{E720FCA8-C532-794A-843B-3E46F67643D6}" type="presParOf" srcId="{F4FEF2CB-B325-2449-8461-3A5C1CE51460}" destId="{3D6F3A7E-B5AA-394E-85A4-AB8DFA22DB2B}" srcOrd="4" destOrd="0" presId="urn:microsoft.com/office/officeart/2005/8/layout/chevron1"/>
    <dgm:cxn modelId="{DC9CC1DB-D2FA-DF4E-B693-AED829FB6CC4}" type="presParOf" srcId="{F4FEF2CB-B325-2449-8461-3A5C1CE51460}" destId="{43B678B2-3BE6-7D4F-8B64-C49640DF2F6F}" srcOrd="5" destOrd="0" presId="urn:microsoft.com/office/officeart/2005/8/layout/chevron1"/>
    <dgm:cxn modelId="{1448AF27-4DBD-4162-9FD9-235CC52B7EC9}" type="presParOf" srcId="{F4FEF2CB-B325-2449-8461-3A5C1CE51460}" destId="{693C4862-391F-4593-87AE-0760AE14CAEE}" srcOrd="6" destOrd="0" presId="urn:microsoft.com/office/officeart/2005/8/layout/chevron1"/>
    <dgm:cxn modelId="{1F460FE4-1C1E-4DE1-9326-3F3D41AC8BF1}" type="presParOf" srcId="{F4FEF2CB-B325-2449-8461-3A5C1CE51460}" destId="{C63FA882-072C-452A-BE41-DAF278409175}" srcOrd="7" destOrd="0" presId="urn:microsoft.com/office/officeart/2005/8/layout/chevron1"/>
    <dgm:cxn modelId="{1003965A-4445-4FD5-A27A-923EA79DB15C}" type="presParOf" srcId="{F4FEF2CB-B325-2449-8461-3A5C1CE51460}" destId="{3A4D450B-2A62-423D-BC3B-A5E108D75B54}" srcOrd="8" destOrd="0" presId="urn:microsoft.com/office/officeart/2005/8/layout/chevron1"/>
    <dgm:cxn modelId="{EC867BE4-57BF-449F-81BE-0900BDD0C1D2}" type="presParOf" srcId="{F4FEF2CB-B325-2449-8461-3A5C1CE51460}" destId="{57ACC15F-1502-4EFE-BF3B-3F599A2FCB27}" srcOrd="9" destOrd="0" presId="urn:microsoft.com/office/officeart/2005/8/layout/chevron1"/>
    <dgm:cxn modelId="{4FFB5761-87CA-004C-8E7D-B9126B34AE15}" type="presParOf" srcId="{F4FEF2CB-B325-2449-8461-3A5C1CE51460}" destId="{FD742268-6D87-A148-A639-5179B067D845}" srcOrd="10" destOrd="0" presId="urn:microsoft.com/office/officeart/2005/8/layout/chevron1"/>
    <dgm:cxn modelId="{5035319B-784B-5840-A1DB-EB6A06E598D2}" type="presParOf" srcId="{F4FEF2CB-B325-2449-8461-3A5C1CE51460}" destId="{0D085C93-53C2-D746-982F-D9965B6E1F69}" srcOrd="11" destOrd="0" presId="urn:microsoft.com/office/officeart/2005/8/layout/chevron1"/>
    <dgm:cxn modelId="{D93C3628-BD3A-124D-B65A-EFDF1DCBF691}" type="presParOf" srcId="{F4FEF2CB-B325-2449-8461-3A5C1CE51460}" destId="{16C56734-C6D9-A046-80F9-814C0CDB3C4C}" srcOrd="12" destOrd="0" presId="urn:microsoft.com/office/officeart/2005/8/layout/chevron1"/>
    <dgm:cxn modelId="{583718C7-46F1-0B42-B98C-5982984C4E56}" type="presParOf" srcId="{F4FEF2CB-B325-2449-8461-3A5C1CE51460}" destId="{21981645-71E7-4948-9199-D8204E77A32E}" srcOrd="13" destOrd="0" presId="urn:microsoft.com/office/officeart/2005/8/layout/chevron1"/>
    <dgm:cxn modelId="{1B1930AD-810F-AD43-9787-AE8701940C54}" type="presParOf" srcId="{F4FEF2CB-B325-2449-8461-3A5C1CE51460}" destId="{79A3CC96-B57C-C449-B6C5-18850E597452}" srcOrd="1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20E859-76D2-694F-9EFF-22852DE3C7F6}">
      <dsp:nvSpPr>
        <dsp:cNvPr id="0" name=""/>
        <dsp:cNvSpPr/>
      </dsp:nvSpPr>
      <dsp:spPr>
        <a:xfrm>
          <a:off x="0" y="1054482"/>
          <a:ext cx="1861704" cy="744681"/>
        </a:xfrm>
        <a:prstGeom prst="chevron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Phase 1 start 2016</a:t>
          </a:r>
        </a:p>
      </dsp:txBody>
      <dsp:txXfrm>
        <a:off x="372341" y="1054482"/>
        <a:ext cx="1117023" cy="744681"/>
      </dsp:txXfrm>
    </dsp:sp>
    <dsp:sp modelId="{3BAD839B-786D-454D-925C-8735B34FB4B6}">
      <dsp:nvSpPr>
        <dsp:cNvPr id="0" name=""/>
        <dsp:cNvSpPr/>
      </dsp:nvSpPr>
      <dsp:spPr>
        <a:xfrm>
          <a:off x="1675534" y="1054482"/>
          <a:ext cx="1861704" cy="744681"/>
        </a:xfrm>
        <a:prstGeom prst="chevron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Scientific Secretariat Module</a:t>
          </a:r>
        </a:p>
      </dsp:txBody>
      <dsp:txXfrm>
        <a:off x="2047875" y="1054482"/>
        <a:ext cx="1117023" cy="744681"/>
      </dsp:txXfrm>
    </dsp:sp>
    <dsp:sp modelId="{3D6F3A7E-B5AA-394E-85A4-AB8DFA22DB2B}">
      <dsp:nvSpPr>
        <dsp:cNvPr id="0" name=""/>
        <dsp:cNvSpPr/>
      </dsp:nvSpPr>
      <dsp:spPr>
        <a:xfrm>
          <a:off x="3351068" y="1054482"/>
          <a:ext cx="1861704" cy="744681"/>
        </a:xfrm>
        <a:prstGeom prst="chevron">
          <a:avLst/>
        </a:prstGeom>
        <a:solidFill>
          <a:schemeClr val="accent6">
            <a:lumMod val="75000"/>
            <a:alpha val="84559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Editorial Module</a:t>
          </a:r>
        </a:p>
      </dsp:txBody>
      <dsp:txXfrm>
        <a:off x="3723409" y="1054482"/>
        <a:ext cx="1117023" cy="744681"/>
      </dsp:txXfrm>
    </dsp:sp>
    <dsp:sp modelId="{693C4862-391F-4593-87AE-0760AE14CAEE}">
      <dsp:nvSpPr>
        <dsp:cNvPr id="0" name=""/>
        <dsp:cNvSpPr/>
      </dsp:nvSpPr>
      <dsp:spPr>
        <a:xfrm>
          <a:off x="5026602" y="1054482"/>
          <a:ext cx="1861704" cy="744681"/>
        </a:xfrm>
        <a:prstGeom prst="chevron">
          <a:avLst/>
        </a:prstGeom>
        <a:solidFill>
          <a:schemeClr val="accent6">
            <a:lumMod val="75000"/>
            <a:alpha val="84559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Peer Review Module</a:t>
          </a:r>
        </a:p>
      </dsp:txBody>
      <dsp:txXfrm>
        <a:off x="5398943" y="1054482"/>
        <a:ext cx="1117023" cy="744681"/>
      </dsp:txXfrm>
    </dsp:sp>
    <dsp:sp modelId="{3A4D450B-2A62-423D-BC3B-A5E108D75B54}">
      <dsp:nvSpPr>
        <dsp:cNvPr id="0" name=""/>
        <dsp:cNvSpPr/>
      </dsp:nvSpPr>
      <dsp:spPr>
        <a:xfrm>
          <a:off x="6702136" y="1054482"/>
          <a:ext cx="1861704" cy="744681"/>
        </a:xfrm>
        <a:prstGeom prst="chevron">
          <a:avLst/>
        </a:prstGeom>
        <a:solidFill>
          <a:schemeClr val="accent6">
            <a:lumMod val="75000"/>
            <a:alpha val="84559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Phase 2 start 2020</a:t>
          </a:r>
        </a:p>
      </dsp:txBody>
      <dsp:txXfrm>
        <a:off x="7074477" y="1054482"/>
        <a:ext cx="1117023" cy="744681"/>
      </dsp:txXfrm>
    </dsp:sp>
    <dsp:sp modelId="{FD742268-6D87-A148-A639-5179B067D845}">
      <dsp:nvSpPr>
        <dsp:cNvPr id="0" name=""/>
        <dsp:cNvSpPr/>
      </dsp:nvSpPr>
      <dsp:spPr>
        <a:xfrm>
          <a:off x="8377670" y="1054482"/>
          <a:ext cx="1861704" cy="744681"/>
        </a:xfrm>
        <a:prstGeom prst="chevron">
          <a:avLst/>
        </a:prstGeom>
        <a:solidFill>
          <a:schemeClr val="accent4">
            <a:lumMod val="75000"/>
            <a:alpha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Publication</a:t>
          </a:r>
        </a:p>
      </dsp:txBody>
      <dsp:txXfrm>
        <a:off x="8750011" y="1054482"/>
        <a:ext cx="1117023" cy="744681"/>
      </dsp:txXfrm>
    </dsp:sp>
    <dsp:sp modelId="{16C56734-C6D9-A046-80F9-814C0CDB3C4C}">
      <dsp:nvSpPr>
        <dsp:cNvPr id="0" name=""/>
        <dsp:cNvSpPr/>
      </dsp:nvSpPr>
      <dsp:spPr>
        <a:xfrm>
          <a:off x="10053204" y="1054482"/>
          <a:ext cx="1861704" cy="744681"/>
        </a:xfrm>
        <a:prstGeom prst="chevron">
          <a:avLst/>
        </a:prstGeom>
        <a:solidFill>
          <a:schemeClr val="accent4">
            <a:lumMod val="75000"/>
            <a:alpha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Migration Road Map</a:t>
          </a:r>
        </a:p>
      </dsp:txBody>
      <dsp:txXfrm>
        <a:off x="10425545" y="1054482"/>
        <a:ext cx="1117023" cy="7446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20E859-76D2-694F-9EFF-22852DE3C7F6}">
      <dsp:nvSpPr>
        <dsp:cNvPr id="0" name=""/>
        <dsp:cNvSpPr/>
      </dsp:nvSpPr>
      <dsp:spPr>
        <a:xfrm>
          <a:off x="0" y="1472787"/>
          <a:ext cx="1861704" cy="744681"/>
        </a:xfrm>
        <a:prstGeom prst="chevron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Phase 1 start 2016</a:t>
          </a:r>
        </a:p>
      </dsp:txBody>
      <dsp:txXfrm>
        <a:off x="372341" y="1472787"/>
        <a:ext cx="1117023" cy="744681"/>
      </dsp:txXfrm>
    </dsp:sp>
    <dsp:sp modelId="{3BAD839B-786D-454D-925C-8735B34FB4B6}">
      <dsp:nvSpPr>
        <dsp:cNvPr id="0" name=""/>
        <dsp:cNvSpPr/>
      </dsp:nvSpPr>
      <dsp:spPr>
        <a:xfrm>
          <a:off x="1675534" y="1472787"/>
          <a:ext cx="1861704" cy="744681"/>
        </a:xfrm>
        <a:prstGeom prst="chevron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Scientific Secretariat Module</a:t>
          </a:r>
        </a:p>
      </dsp:txBody>
      <dsp:txXfrm>
        <a:off x="2047875" y="1472787"/>
        <a:ext cx="1117023" cy="744681"/>
      </dsp:txXfrm>
    </dsp:sp>
    <dsp:sp modelId="{3D6F3A7E-B5AA-394E-85A4-AB8DFA22DB2B}">
      <dsp:nvSpPr>
        <dsp:cNvPr id="0" name=""/>
        <dsp:cNvSpPr/>
      </dsp:nvSpPr>
      <dsp:spPr>
        <a:xfrm>
          <a:off x="3351068" y="1472787"/>
          <a:ext cx="1861704" cy="744681"/>
        </a:xfrm>
        <a:prstGeom prst="chevron">
          <a:avLst/>
        </a:prstGeom>
        <a:solidFill>
          <a:srgbClr val="70AD47">
            <a:lumMod val="75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Editorial Module</a:t>
          </a:r>
        </a:p>
      </dsp:txBody>
      <dsp:txXfrm>
        <a:off x="3723409" y="1472787"/>
        <a:ext cx="1117023" cy="744681"/>
      </dsp:txXfrm>
    </dsp:sp>
    <dsp:sp modelId="{693C4862-391F-4593-87AE-0760AE14CAEE}">
      <dsp:nvSpPr>
        <dsp:cNvPr id="0" name=""/>
        <dsp:cNvSpPr/>
      </dsp:nvSpPr>
      <dsp:spPr>
        <a:xfrm>
          <a:off x="5026602" y="1472787"/>
          <a:ext cx="1861704" cy="744681"/>
        </a:xfrm>
        <a:prstGeom prst="chevron">
          <a:avLst/>
        </a:prstGeom>
        <a:solidFill>
          <a:srgbClr val="70AD47">
            <a:lumMod val="75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Peer Review Module</a:t>
          </a:r>
        </a:p>
      </dsp:txBody>
      <dsp:txXfrm>
        <a:off x="5398943" y="1472787"/>
        <a:ext cx="1117023" cy="744681"/>
      </dsp:txXfrm>
    </dsp:sp>
    <dsp:sp modelId="{3A4D450B-2A62-423D-BC3B-A5E108D75B54}">
      <dsp:nvSpPr>
        <dsp:cNvPr id="0" name=""/>
        <dsp:cNvSpPr/>
      </dsp:nvSpPr>
      <dsp:spPr>
        <a:xfrm>
          <a:off x="6702136" y="1472787"/>
          <a:ext cx="1861704" cy="744681"/>
        </a:xfrm>
        <a:prstGeom prst="chevron">
          <a:avLst/>
        </a:prstGeom>
        <a:solidFill>
          <a:srgbClr val="70AD47">
            <a:lumMod val="75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Phase 2 start 2020</a:t>
          </a:r>
        </a:p>
      </dsp:txBody>
      <dsp:txXfrm>
        <a:off x="7074477" y="1472787"/>
        <a:ext cx="1117023" cy="744681"/>
      </dsp:txXfrm>
    </dsp:sp>
    <dsp:sp modelId="{FD742268-6D87-A148-A639-5179B067D845}">
      <dsp:nvSpPr>
        <dsp:cNvPr id="0" name=""/>
        <dsp:cNvSpPr/>
      </dsp:nvSpPr>
      <dsp:spPr>
        <a:xfrm>
          <a:off x="8377670" y="1472787"/>
          <a:ext cx="1861704" cy="744681"/>
        </a:xfrm>
        <a:prstGeom prst="chevron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Publication</a:t>
          </a:r>
        </a:p>
      </dsp:txBody>
      <dsp:txXfrm>
        <a:off x="8750011" y="1472787"/>
        <a:ext cx="1117023" cy="744681"/>
      </dsp:txXfrm>
    </dsp:sp>
    <dsp:sp modelId="{16C56734-C6D9-A046-80F9-814C0CDB3C4C}">
      <dsp:nvSpPr>
        <dsp:cNvPr id="0" name=""/>
        <dsp:cNvSpPr/>
      </dsp:nvSpPr>
      <dsp:spPr>
        <a:xfrm>
          <a:off x="10053204" y="1472787"/>
          <a:ext cx="1861704" cy="744681"/>
        </a:xfrm>
        <a:prstGeom prst="chevron">
          <a:avLst/>
        </a:prstGeom>
        <a:solidFill>
          <a:schemeClr val="accent6">
            <a:lumMod val="75000"/>
            <a:alpha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Migration Road Map</a:t>
          </a:r>
        </a:p>
      </dsp:txBody>
      <dsp:txXfrm>
        <a:off x="10425545" y="1472787"/>
        <a:ext cx="1117023" cy="7446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20E859-76D2-694F-9EFF-22852DE3C7F6}">
      <dsp:nvSpPr>
        <dsp:cNvPr id="0" name=""/>
        <dsp:cNvSpPr/>
      </dsp:nvSpPr>
      <dsp:spPr>
        <a:xfrm>
          <a:off x="0" y="1472787"/>
          <a:ext cx="1861704" cy="744681"/>
        </a:xfrm>
        <a:prstGeom prst="chevron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Phase 1 start 2016</a:t>
          </a:r>
        </a:p>
      </dsp:txBody>
      <dsp:txXfrm>
        <a:off x="372341" y="1472787"/>
        <a:ext cx="1117023" cy="744681"/>
      </dsp:txXfrm>
    </dsp:sp>
    <dsp:sp modelId="{3BAD839B-786D-454D-925C-8735B34FB4B6}">
      <dsp:nvSpPr>
        <dsp:cNvPr id="0" name=""/>
        <dsp:cNvSpPr/>
      </dsp:nvSpPr>
      <dsp:spPr>
        <a:xfrm>
          <a:off x="1675534" y="1472787"/>
          <a:ext cx="1861704" cy="744681"/>
        </a:xfrm>
        <a:prstGeom prst="chevron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Scientific Secretariat Module</a:t>
          </a:r>
        </a:p>
      </dsp:txBody>
      <dsp:txXfrm>
        <a:off x="2047875" y="1472787"/>
        <a:ext cx="1117023" cy="744681"/>
      </dsp:txXfrm>
    </dsp:sp>
    <dsp:sp modelId="{3D6F3A7E-B5AA-394E-85A4-AB8DFA22DB2B}">
      <dsp:nvSpPr>
        <dsp:cNvPr id="0" name=""/>
        <dsp:cNvSpPr/>
      </dsp:nvSpPr>
      <dsp:spPr>
        <a:xfrm>
          <a:off x="3351068" y="1472787"/>
          <a:ext cx="1861704" cy="744681"/>
        </a:xfrm>
        <a:prstGeom prst="chevron">
          <a:avLst/>
        </a:prstGeom>
        <a:solidFill>
          <a:srgbClr val="70AD47">
            <a:lumMod val="75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Editorial Module</a:t>
          </a:r>
        </a:p>
      </dsp:txBody>
      <dsp:txXfrm>
        <a:off x="3723409" y="1472787"/>
        <a:ext cx="1117023" cy="744681"/>
      </dsp:txXfrm>
    </dsp:sp>
    <dsp:sp modelId="{693C4862-391F-4593-87AE-0760AE14CAEE}">
      <dsp:nvSpPr>
        <dsp:cNvPr id="0" name=""/>
        <dsp:cNvSpPr/>
      </dsp:nvSpPr>
      <dsp:spPr>
        <a:xfrm>
          <a:off x="5026602" y="1472787"/>
          <a:ext cx="1861704" cy="744681"/>
        </a:xfrm>
        <a:prstGeom prst="chevron">
          <a:avLst/>
        </a:prstGeom>
        <a:solidFill>
          <a:srgbClr val="70AD47">
            <a:lumMod val="75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Peer Review Module</a:t>
          </a:r>
        </a:p>
      </dsp:txBody>
      <dsp:txXfrm>
        <a:off x="5398943" y="1472787"/>
        <a:ext cx="1117023" cy="744681"/>
      </dsp:txXfrm>
    </dsp:sp>
    <dsp:sp modelId="{3A4D450B-2A62-423D-BC3B-A5E108D75B54}">
      <dsp:nvSpPr>
        <dsp:cNvPr id="0" name=""/>
        <dsp:cNvSpPr/>
      </dsp:nvSpPr>
      <dsp:spPr>
        <a:xfrm>
          <a:off x="6702136" y="1472787"/>
          <a:ext cx="1861704" cy="744681"/>
        </a:xfrm>
        <a:prstGeom prst="chevron">
          <a:avLst/>
        </a:prstGeom>
        <a:solidFill>
          <a:srgbClr val="70AD47">
            <a:lumMod val="75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Phase 2 start 2020</a:t>
          </a:r>
        </a:p>
      </dsp:txBody>
      <dsp:txXfrm>
        <a:off x="7074477" y="1472787"/>
        <a:ext cx="1117023" cy="744681"/>
      </dsp:txXfrm>
    </dsp:sp>
    <dsp:sp modelId="{FD742268-6D87-A148-A639-5179B067D845}">
      <dsp:nvSpPr>
        <dsp:cNvPr id="0" name=""/>
        <dsp:cNvSpPr/>
      </dsp:nvSpPr>
      <dsp:spPr>
        <a:xfrm>
          <a:off x="8377670" y="1472787"/>
          <a:ext cx="1861704" cy="744681"/>
        </a:xfrm>
        <a:prstGeom prst="chevron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Publication</a:t>
          </a:r>
        </a:p>
      </dsp:txBody>
      <dsp:txXfrm>
        <a:off x="8750011" y="1472787"/>
        <a:ext cx="1117023" cy="744681"/>
      </dsp:txXfrm>
    </dsp:sp>
    <dsp:sp modelId="{16C56734-C6D9-A046-80F9-814C0CDB3C4C}">
      <dsp:nvSpPr>
        <dsp:cNvPr id="0" name=""/>
        <dsp:cNvSpPr/>
      </dsp:nvSpPr>
      <dsp:spPr>
        <a:xfrm>
          <a:off x="10053204" y="1472787"/>
          <a:ext cx="1861704" cy="744681"/>
        </a:xfrm>
        <a:prstGeom prst="chevron">
          <a:avLst/>
        </a:prstGeom>
        <a:solidFill>
          <a:srgbClr val="70AD47">
            <a:lumMod val="75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Migration Road Map</a:t>
          </a:r>
        </a:p>
      </dsp:txBody>
      <dsp:txXfrm>
        <a:off x="10425545" y="1472787"/>
        <a:ext cx="1117023" cy="74468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20E859-76D2-694F-9EFF-22852DE3C7F6}">
      <dsp:nvSpPr>
        <dsp:cNvPr id="0" name=""/>
        <dsp:cNvSpPr/>
      </dsp:nvSpPr>
      <dsp:spPr>
        <a:xfrm>
          <a:off x="1018" y="1518748"/>
          <a:ext cx="1631900" cy="652760"/>
        </a:xfrm>
        <a:prstGeom prst="chevron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Phase 1 start 2016</a:t>
          </a:r>
        </a:p>
      </dsp:txBody>
      <dsp:txXfrm>
        <a:off x="327398" y="1518748"/>
        <a:ext cx="979140" cy="652760"/>
      </dsp:txXfrm>
    </dsp:sp>
    <dsp:sp modelId="{3BAD839B-786D-454D-925C-8735B34FB4B6}">
      <dsp:nvSpPr>
        <dsp:cNvPr id="0" name=""/>
        <dsp:cNvSpPr/>
      </dsp:nvSpPr>
      <dsp:spPr>
        <a:xfrm>
          <a:off x="1469728" y="1518748"/>
          <a:ext cx="1631900" cy="652760"/>
        </a:xfrm>
        <a:prstGeom prst="chevron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Scientific Secretariat Module</a:t>
          </a:r>
        </a:p>
      </dsp:txBody>
      <dsp:txXfrm>
        <a:off x="1796108" y="1518748"/>
        <a:ext cx="979140" cy="652760"/>
      </dsp:txXfrm>
    </dsp:sp>
    <dsp:sp modelId="{3D6F3A7E-B5AA-394E-85A4-AB8DFA22DB2B}">
      <dsp:nvSpPr>
        <dsp:cNvPr id="0" name=""/>
        <dsp:cNvSpPr/>
      </dsp:nvSpPr>
      <dsp:spPr>
        <a:xfrm>
          <a:off x="2938438" y="1518748"/>
          <a:ext cx="1631900" cy="652760"/>
        </a:xfrm>
        <a:prstGeom prst="chevron">
          <a:avLst/>
        </a:prstGeom>
        <a:solidFill>
          <a:srgbClr val="70AD47">
            <a:lumMod val="75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Editorial Module</a:t>
          </a:r>
        </a:p>
      </dsp:txBody>
      <dsp:txXfrm>
        <a:off x="3264818" y="1518748"/>
        <a:ext cx="979140" cy="652760"/>
      </dsp:txXfrm>
    </dsp:sp>
    <dsp:sp modelId="{693C4862-391F-4593-87AE-0760AE14CAEE}">
      <dsp:nvSpPr>
        <dsp:cNvPr id="0" name=""/>
        <dsp:cNvSpPr/>
      </dsp:nvSpPr>
      <dsp:spPr>
        <a:xfrm>
          <a:off x="4407149" y="1518748"/>
          <a:ext cx="1631900" cy="652760"/>
        </a:xfrm>
        <a:prstGeom prst="chevron">
          <a:avLst/>
        </a:prstGeom>
        <a:solidFill>
          <a:schemeClr val="accent4">
            <a:lumMod val="75000"/>
          </a:scheme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Peer Review Module</a:t>
          </a:r>
        </a:p>
      </dsp:txBody>
      <dsp:txXfrm>
        <a:off x="4733529" y="1518748"/>
        <a:ext cx="979140" cy="652760"/>
      </dsp:txXfrm>
    </dsp:sp>
    <dsp:sp modelId="{3A4D450B-2A62-423D-BC3B-A5E108D75B54}">
      <dsp:nvSpPr>
        <dsp:cNvPr id="0" name=""/>
        <dsp:cNvSpPr/>
      </dsp:nvSpPr>
      <dsp:spPr>
        <a:xfrm>
          <a:off x="5875859" y="1518748"/>
          <a:ext cx="1631900" cy="652760"/>
        </a:xfrm>
        <a:prstGeom prst="chevron">
          <a:avLst/>
        </a:prstGeom>
        <a:solidFill>
          <a:srgbClr val="70AD47">
            <a:lumMod val="75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Phase 2 start 2020</a:t>
          </a:r>
        </a:p>
      </dsp:txBody>
      <dsp:txXfrm>
        <a:off x="6202239" y="1518748"/>
        <a:ext cx="979140" cy="652760"/>
      </dsp:txXfrm>
    </dsp:sp>
    <dsp:sp modelId="{FD742268-6D87-A148-A639-5179B067D845}">
      <dsp:nvSpPr>
        <dsp:cNvPr id="0" name=""/>
        <dsp:cNvSpPr/>
      </dsp:nvSpPr>
      <dsp:spPr>
        <a:xfrm>
          <a:off x="7344569" y="1518748"/>
          <a:ext cx="1631900" cy="652760"/>
        </a:xfrm>
        <a:prstGeom prst="chevron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Publication</a:t>
          </a:r>
        </a:p>
      </dsp:txBody>
      <dsp:txXfrm>
        <a:off x="7670949" y="1518748"/>
        <a:ext cx="979140" cy="652760"/>
      </dsp:txXfrm>
    </dsp:sp>
    <dsp:sp modelId="{16C56734-C6D9-A046-80F9-814C0CDB3C4C}">
      <dsp:nvSpPr>
        <dsp:cNvPr id="0" name=""/>
        <dsp:cNvSpPr/>
      </dsp:nvSpPr>
      <dsp:spPr>
        <a:xfrm>
          <a:off x="8813280" y="1518748"/>
          <a:ext cx="1631900" cy="652760"/>
        </a:xfrm>
        <a:prstGeom prst="chevron">
          <a:avLst/>
        </a:prstGeom>
        <a:solidFill>
          <a:srgbClr val="70AD47">
            <a:lumMod val="7500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Migration Road Map</a:t>
          </a:r>
        </a:p>
      </dsp:txBody>
      <dsp:txXfrm>
        <a:off x="9139660" y="1518748"/>
        <a:ext cx="979140" cy="652760"/>
      </dsp:txXfrm>
    </dsp:sp>
    <dsp:sp modelId="{79A3CC96-B57C-C449-B6C5-18850E597452}">
      <dsp:nvSpPr>
        <dsp:cNvPr id="0" name=""/>
        <dsp:cNvSpPr/>
      </dsp:nvSpPr>
      <dsp:spPr>
        <a:xfrm>
          <a:off x="10281990" y="1518748"/>
          <a:ext cx="1631900" cy="652760"/>
        </a:xfrm>
        <a:prstGeom prst="chevron">
          <a:avLst/>
        </a:prstGeom>
        <a:solidFill>
          <a:schemeClr val="accent6">
            <a:shade val="50000"/>
            <a:hueOff val="92106"/>
            <a:satOff val="-4026"/>
            <a:lumOff val="1099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Central Repository replacement</a:t>
          </a:r>
        </a:p>
      </dsp:txBody>
      <dsp:txXfrm>
        <a:off x="10608370" y="1518748"/>
        <a:ext cx="979140" cy="6527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29DED-5EE9-1E4D-A011-D58EFDD9DA0B}" type="datetimeFigureOut">
              <a:rPr lang="en-SE" smtClean="0"/>
              <a:t>2024-10-31</a:t>
            </a:fld>
            <a:endParaRPr lang="en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9D928-0B4D-F240-B761-75DF340E59B9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879520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D928-0B4D-F240-B761-75DF340E59B9}" type="slidenum">
              <a:rPr lang="en-SE" smtClean="0"/>
              <a:t>1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6566050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D928-0B4D-F240-B761-75DF340E59B9}" type="slidenum">
              <a:rPr lang="en-SE" smtClean="0"/>
              <a:t>11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7967930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94FB2D-A74F-7ECD-EB43-D50EEF277C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8A2FE7-3B77-AF87-6BFA-447D7D3D14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0F71B71-3715-FE5E-1C56-29185DC929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945A34-06E5-3AB7-4716-1BA842CF6A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D928-0B4D-F240-B761-75DF340E59B9}" type="slidenum">
              <a:rPr lang="en-SE" smtClean="0"/>
              <a:t>12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4170897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D928-0B4D-F240-B761-75DF340E59B9}" type="slidenum">
              <a:rPr lang="en-SE" smtClean="0"/>
              <a:t>14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5827330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SPC3: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8E"/>
                </a:solidFill>
                <a:effectLst/>
                <a:latin typeface="ArialMT"/>
              </a:rPr>
              <a:t> Determine contributed talks and backups from abstract list </a:t>
            </a:r>
            <a:r>
              <a:rPr lang="en-GB" sz="1800" dirty="0">
                <a:solidFill>
                  <a:srgbClr val="0F6811"/>
                </a:solidFill>
                <a:effectLst/>
                <a:latin typeface="ArialMT"/>
              </a:rPr>
              <a:t>•</a:t>
            </a:r>
            <a:r>
              <a:rPr lang="en-GB" sz="1800" dirty="0">
                <a:solidFill>
                  <a:srgbClr val="0F6811"/>
                </a:solidFill>
                <a:effectLst/>
                <a:latin typeface="Helvetica" pitchFamily="2" charset="0"/>
              </a:rPr>
              <a:t> </a:t>
            </a:r>
            <a:r>
              <a:rPr lang="en-GB" sz="1800" dirty="0">
                <a:solidFill>
                  <a:srgbClr val="0F6811"/>
                </a:solidFill>
                <a:effectLst/>
                <a:latin typeface="ArialMT"/>
              </a:rPr>
              <a:t>Includes geographic, institutional, gender balances</a:t>
            </a:r>
            <a:br>
              <a:rPr lang="en-GB" sz="1800" dirty="0">
                <a:solidFill>
                  <a:srgbClr val="0F6811"/>
                </a:solidFill>
                <a:effectLst/>
                <a:latin typeface="ArialMT"/>
              </a:rPr>
            </a:br>
            <a:r>
              <a:rPr lang="en-GB" sz="1800" dirty="0">
                <a:solidFill>
                  <a:srgbClr val="0F6811"/>
                </a:solidFill>
                <a:effectLst/>
                <a:latin typeface="ArialMT"/>
              </a:rPr>
              <a:t>•</a:t>
            </a:r>
            <a:r>
              <a:rPr lang="en-GB" sz="1800" dirty="0">
                <a:solidFill>
                  <a:srgbClr val="0F6811"/>
                </a:solidFill>
                <a:effectLst/>
                <a:latin typeface="Helvetica" pitchFamily="2" charset="0"/>
              </a:rPr>
              <a:t> </a:t>
            </a:r>
            <a:r>
              <a:rPr lang="en-GB" sz="1800" dirty="0">
                <a:solidFill>
                  <a:srgbClr val="0F6811"/>
                </a:solidFill>
                <a:effectLst/>
                <a:latin typeface="ArialMT"/>
              </a:rPr>
              <a:t>Includes review of classification, reclassification if necessary </a:t>
            </a:r>
            <a:endParaRPr lang="en-GB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8E"/>
                </a:solidFill>
                <a:effectLst/>
                <a:latin typeface="ArialMT"/>
              </a:rPr>
              <a:t> Poster session layout, organization (based on abstract numbers) </a:t>
            </a:r>
            <a:endParaRPr lang="en-GB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8E"/>
                </a:solidFill>
                <a:effectLst/>
                <a:latin typeface="Helvetica" pitchFamily="2" charset="0"/>
              </a:rPr>
              <a:t> </a:t>
            </a:r>
            <a:r>
              <a:rPr lang="en-GB" sz="1800" dirty="0">
                <a:solidFill>
                  <a:srgbClr val="00008E"/>
                </a:solidFill>
                <a:effectLst/>
                <a:latin typeface="ArialMT"/>
              </a:rPr>
              <a:t>Determine session chairs; Report from LOC, student session </a:t>
            </a:r>
            <a:endParaRPr lang="en-GB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8E"/>
                </a:solidFill>
                <a:effectLst/>
                <a:latin typeface="Helvetica" pitchFamily="2" charset="0"/>
              </a:rPr>
              <a:t> </a:t>
            </a:r>
            <a:r>
              <a:rPr lang="en-GB" sz="1800" dirty="0">
                <a:solidFill>
                  <a:srgbClr val="00008E"/>
                </a:solidFill>
                <a:effectLst/>
                <a:latin typeface="ArialMT"/>
              </a:rPr>
              <a:t>Finalize synoptic table </a:t>
            </a:r>
            <a:endParaRPr lang="en-GB" dirty="0">
              <a:effectLst/>
            </a:endParaRPr>
          </a:p>
          <a:p>
            <a:endParaRPr lang="en-SE" dirty="0"/>
          </a:p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D928-0B4D-F240-B761-75DF340E59B9}" type="slidenum">
              <a:rPr lang="en-SE" smtClean="0"/>
              <a:t>15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8622997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58ABFD-654D-700A-8023-2CB89204C6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15FC1A-8B9D-D23C-DA4C-992DF060AD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8E5128-20B8-8D8E-48EF-EBFAA3F33F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SPC3: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8E"/>
                </a:solidFill>
                <a:effectLst/>
                <a:latin typeface="ArialMT"/>
              </a:rPr>
              <a:t> Determine contributed talks and backups from abstract list </a:t>
            </a:r>
            <a:r>
              <a:rPr lang="en-GB" sz="1800" dirty="0">
                <a:solidFill>
                  <a:srgbClr val="0F6811"/>
                </a:solidFill>
                <a:effectLst/>
                <a:latin typeface="ArialMT"/>
              </a:rPr>
              <a:t>•</a:t>
            </a:r>
            <a:r>
              <a:rPr lang="en-GB" sz="1800" dirty="0">
                <a:solidFill>
                  <a:srgbClr val="0F6811"/>
                </a:solidFill>
                <a:effectLst/>
                <a:latin typeface="Helvetica" pitchFamily="2" charset="0"/>
              </a:rPr>
              <a:t> </a:t>
            </a:r>
            <a:r>
              <a:rPr lang="en-GB" sz="1800" dirty="0">
                <a:solidFill>
                  <a:srgbClr val="0F6811"/>
                </a:solidFill>
                <a:effectLst/>
                <a:latin typeface="ArialMT"/>
              </a:rPr>
              <a:t>Includes geographic, institutional, gender balances</a:t>
            </a:r>
            <a:br>
              <a:rPr lang="en-GB" sz="1800" dirty="0">
                <a:solidFill>
                  <a:srgbClr val="0F6811"/>
                </a:solidFill>
                <a:effectLst/>
                <a:latin typeface="ArialMT"/>
              </a:rPr>
            </a:br>
            <a:r>
              <a:rPr lang="en-GB" sz="1800" dirty="0">
                <a:solidFill>
                  <a:srgbClr val="0F6811"/>
                </a:solidFill>
                <a:effectLst/>
                <a:latin typeface="ArialMT"/>
              </a:rPr>
              <a:t>•</a:t>
            </a:r>
            <a:r>
              <a:rPr lang="en-GB" sz="1800" dirty="0">
                <a:solidFill>
                  <a:srgbClr val="0F6811"/>
                </a:solidFill>
                <a:effectLst/>
                <a:latin typeface="Helvetica" pitchFamily="2" charset="0"/>
              </a:rPr>
              <a:t> </a:t>
            </a:r>
            <a:r>
              <a:rPr lang="en-GB" sz="1800" dirty="0">
                <a:solidFill>
                  <a:srgbClr val="0F6811"/>
                </a:solidFill>
                <a:effectLst/>
                <a:latin typeface="ArialMT"/>
              </a:rPr>
              <a:t>Includes review of classification, reclassification if necessary </a:t>
            </a:r>
            <a:endParaRPr lang="en-GB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8E"/>
                </a:solidFill>
                <a:effectLst/>
                <a:latin typeface="ArialMT"/>
              </a:rPr>
              <a:t> Poster session layout, organization (based on abstract numbers) </a:t>
            </a:r>
            <a:endParaRPr lang="en-GB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8E"/>
                </a:solidFill>
                <a:effectLst/>
                <a:latin typeface="Helvetica" pitchFamily="2" charset="0"/>
              </a:rPr>
              <a:t> </a:t>
            </a:r>
            <a:r>
              <a:rPr lang="en-GB" sz="1800" dirty="0">
                <a:solidFill>
                  <a:srgbClr val="00008E"/>
                </a:solidFill>
                <a:effectLst/>
                <a:latin typeface="ArialMT"/>
              </a:rPr>
              <a:t>Determine session chairs; Report from LOC, student session </a:t>
            </a:r>
            <a:endParaRPr lang="en-GB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8E"/>
                </a:solidFill>
                <a:effectLst/>
                <a:latin typeface="Helvetica" pitchFamily="2" charset="0"/>
              </a:rPr>
              <a:t> </a:t>
            </a:r>
            <a:r>
              <a:rPr lang="en-GB" sz="1800" dirty="0">
                <a:solidFill>
                  <a:srgbClr val="00008E"/>
                </a:solidFill>
                <a:effectLst/>
                <a:latin typeface="ArialMT"/>
              </a:rPr>
              <a:t>Finalize synoptic table </a:t>
            </a:r>
            <a:endParaRPr lang="en-GB" dirty="0">
              <a:effectLst/>
            </a:endParaRPr>
          </a:p>
          <a:p>
            <a:endParaRPr lang="en-SE" dirty="0"/>
          </a:p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FE942-7A90-34CF-86DE-2C167030C6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D928-0B4D-F240-B761-75DF340E59B9}" type="slidenum">
              <a:rPr lang="en-SE" smtClean="0"/>
              <a:t>16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8503005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SPC3: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8E"/>
                </a:solidFill>
                <a:effectLst/>
                <a:latin typeface="ArialMT"/>
              </a:rPr>
              <a:t> Determine contributed talks and backups from abstract list </a:t>
            </a:r>
            <a:r>
              <a:rPr lang="en-GB" sz="1800" dirty="0">
                <a:solidFill>
                  <a:srgbClr val="0F6811"/>
                </a:solidFill>
                <a:effectLst/>
                <a:latin typeface="ArialMT"/>
              </a:rPr>
              <a:t>•</a:t>
            </a:r>
            <a:r>
              <a:rPr lang="en-GB" sz="1800" dirty="0">
                <a:solidFill>
                  <a:srgbClr val="0F6811"/>
                </a:solidFill>
                <a:effectLst/>
                <a:latin typeface="Helvetica" pitchFamily="2" charset="0"/>
              </a:rPr>
              <a:t> </a:t>
            </a:r>
            <a:r>
              <a:rPr lang="en-GB" sz="1800" dirty="0">
                <a:solidFill>
                  <a:srgbClr val="0F6811"/>
                </a:solidFill>
                <a:effectLst/>
                <a:latin typeface="ArialMT"/>
              </a:rPr>
              <a:t>Includes geographic, institutional, gender balances</a:t>
            </a:r>
            <a:br>
              <a:rPr lang="en-GB" sz="1800" dirty="0">
                <a:solidFill>
                  <a:srgbClr val="0F6811"/>
                </a:solidFill>
                <a:effectLst/>
                <a:latin typeface="ArialMT"/>
              </a:rPr>
            </a:br>
            <a:r>
              <a:rPr lang="en-GB" sz="1800" dirty="0">
                <a:solidFill>
                  <a:srgbClr val="0F6811"/>
                </a:solidFill>
                <a:effectLst/>
                <a:latin typeface="ArialMT"/>
              </a:rPr>
              <a:t>•</a:t>
            </a:r>
            <a:r>
              <a:rPr lang="en-GB" sz="1800" dirty="0">
                <a:solidFill>
                  <a:srgbClr val="0F6811"/>
                </a:solidFill>
                <a:effectLst/>
                <a:latin typeface="Helvetica" pitchFamily="2" charset="0"/>
              </a:rPr>
              <a:t> </a:t>
            </a:r>
            <a:r>
              <a:rPr lang="en-GB" sz="1800" dirty="0">
                <a:solidFill>
                  <a:srgbClr val="0F6811"/>
                </a:solidFill>
                <a:effectLst/>
                <a:latin typeface="ArialMT"/>
              </a:rPr>
              <a:t>Includes review of classification, reclassification if necessary </a:t>
            </a:r>
            <a:endParaRPr lang="en-GB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8E"/>
                </a:solidFill>
                <a:effectLst/>
                <a:latin typeface="ArialMT"/>
              </a:rPr>
              <a:t> Poster session layout, organization (based on abstract numbers) </a:t>
            </a:r>
            <a:endParaRPr lang="en-GB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8E"/>
                </a:solidFill>
                <a:effectLst/>
                <a:latin typeface="Helvetica" pitchFamily="2" charset="0"/>
              </a:rPr>
              <a:t> </a:t>
            </a:r>
            <a:r>
              <a:rPr lang="en-GB" sz="1800" dirty="0">
                <a:solidFill>
                  <a:srgbClr val="00008E"/>
                </a:solidFill>
                <a:effectLst/>
                <a:latin typeface="ArialMT"/>
              </a:rPr>
              <a:t>Determine session chairs; Report from LOC, student session </a:t>
            </a:r>
            <a:endParaRPr lang="en-GB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8E"/>
                </a:solidFill>
                <a:effectLst/>
                <a:latin typeface="Helvetica" pitchFamily="2" charset="0"/>
              </a:rPr>
              <a:t> </a:t>
            </a:r>
            <a:r>
              <a:rPr lang="en-GB" sz="1800" dirty="0">
                <a:solidFill>
                  <a:srgbClr val="00008E"/>
                </a:solidFill>
                <a:effectLst/>
                <a:latin typeface="ArialMT"/>
              </a:rPr>
              <a:t>Finalize synoptic table </a:t>
            </a:r>
            <a:endParaRPr lang="en-GB" dirty="0">
              <a:effectLst/>
            </a:endParaRPr>
          </a:p>
          <a:p>
            <a:endParaRPr lang="en-SE" dirty="0"/>
          </a:p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D928-0B4D-F240-B761-75DF340E59B9}" type="slidenum">
              <a:rPr lang="en-SE" smtClean="0"/>
              <a:t>17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7491719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5D46EC-E72D-14A7-0E3C-354CA97824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6DF36C-675A-642C-8EFB-5400360597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BB3E68-7B45-67A5-D143-C9CA982B4C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E" dirty="0"/>
              <a:t>SPC3: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8E"/>
                </a:solidFill>
                <a:effectLst/>
                <a:latin typeface="ArialMT"/>
              </a:rPr>
              <a:t> Determine contributed talks and backups from abstract list </a:t>
            </a:r>
            <a:r>
              <a:rPr lang="en-GB" sz="1800" dirty="0">
                <a:solidFill>
                  <a:srgbClr val="0F6811"/>
                </a:solidFill>
                <a:effectLst/>
                <a:latin typeface="ArialMT"/>
              </a:rPr>
              <a:t>•</a:t>
            </a:r>
            <a:r>
              <a:rPr lang="en-GB" sz="1800" dirty="0">
                <a:solidFill>
                  <a:srgbClr val="0F6811"/>
                </a:solidFill>
                <a:effectLst/>
                <a:latin typeface="Helvetica" pitchFamily="2" charset="0"/>
              </a:rPr>
              <a:t> </a:t>
            </a:r>
            <a:r>
              <a:rPr lang="en-GB" sz="1800" dirty="0">
                <a:solidFill>
                  <a:srgbClr val="0F6811"/>
                </a:solidFill>
                <a:effectLst/>
                <a:latin typeface="ArialMT"/>
              </a:rPr>
              <a:t>Includes geographic, institutional, gender balances</a:t>
            </a:r>
            <a:br>
              <a:rPr lang="en-GB" sz="1800" dirty="0">
                <a:solidFill>
                  <a:srgbClr val="0F6811"/>
                </a:solidFill>
                <a:effectLst/>
                <a:latin typeface="ArialMT"/>
              </a:rPr>
            </a:br>
            <a:r>
              <a:rPr lang="en-GB" sz="1800" dirty="0">
                <a:solidFill>
                  <a:srgbClr val="0F6811"/>
                </a:solidFill>
                <a:effectLst/>
                <a:latin typeface="ArialMT"/>
              </a:rPr>
              <a:t>•</a:t>
            </a:r>
            <a:r>
              <a:rPr lang="en-GB" sz="1800" dirty="0">
                <a:solidFill>
                  <a:srgbClr val="0F6811"/>
                </a:solidFill>
                <a:effectLst/>
                <a:latin typeface="Helvetica" pitchFamily="2" charset="0"/>
              </a:rPr>
              <a:t> </a:t>
            </a:r>
            <a:r>
              <a:rPr lang="en-GB" sz="1800" dirty="0">
                <a:solidFill>
                  <a:srgbClr val="0F6811"/>
                </a:solidFill>
                <a:effectLst/>
                <a:latin typeface="ArialMT"/>
              </a:rPr>
              <a:t>Includes review of classification, reclassification if necessary </a:t>
            </a:r>
            <a:endParaRPr lang="en-GB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8E"/>
                </a:solidFill>
                <a:effectLst/>
                <a:latin typeface="ArialMT"/>
              </a:rPr>
              <a:t> Poster session layout, organization (based on abstract numbers) </a:t>
            </a:r>
            <a:endParaRPr lang="en-GB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8E"/>
                </a:solidFill>
                <a:effectLst/>
                <a:latin typeface="Helvetica" pitchFamily="2" charset="0"/>
              </a:rPr>
              <a:t> </a:t>
            </a:r>
            <a:r>
              <a:rPr lang="en-GB" sz="1800" dirty="0">
                <a:solidFill>
                  <a:srgbClr val="00008E"/>
                </a:solidFill>
                <a:effectLst/>
                <a:latin typeface="ArialMT"/>
              </a:rPr>
              <a:t>Determine session chairs; Report from LOC, student session </a:t>
            </a:r>
            <a:endParaRPr lang="en-GB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8E"/>
                </a:solidFill>
                <a:effectLst/>
                <a:latin typeface="Helvetica" pitchFamily="2" charset="0"/>
              </a:rPr>
              <a:t> </a:t>
            </a:r>
            <a:r>
              <a:rPr lang="en-GB" sz="1800" dirty="0">
                <a:solidFill>
                  <a:srgbClr val="00008E"/>
                </a:solidFill>
                <a:effectLst/>
                <a:latin typeface="ArialMT"/>
              </a:rPr>
              <a:t>Finalize synoptic table </a:t>
            </a:r>
            <a:endParaRPr lang="en-GB" dirty="0">
              <a:effectLst/>
            </a:endParaRPr>
          </a:p>
          <a:p>
            <a:endParaRPr lang="en-SE" dirty="0"/>
          </a:p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727247-8608-1C08-29AE-4111D9A0BC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D928-0B4D-F240-B761-75DF340E59B9}" type="slidenum">
              <a:rPr lang="en-SE" smtClean="0"/>
              <a:t>18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3595701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D928-0B4D-F240-B761-75DF340E59B9}" type="slidenum">
              <a:rPr lang="en-SE" smtClean="0"/>
              <a:t>19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2247319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7F3925-E192-F618-8372-95B49D5442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AA405A-416F-6AB4-952B-D687893E60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C6E2B6-3E32-AA8D-EA7D-C9E65E7F27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645EB8-FBEA-78B4-6572-6D29E5E64D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D928-0B4D-F240-B761-75DF340E59B9}" type="slidenum">
              <a:rPr lang="en-SE" smtClean="0"/>
              <a:t>20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0641739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D928-0B4D-F240-B761-75DF340E59B9}" type="slidenum">
              <a:rPr lang="en-SE" smtClean="0"/>
              <a:t>21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289074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D928-0B4D-F240-B761-75DF340E59B9}" type="slidenum">
              <a:rPr lang="en-SE" smtClean="0"/>
              <a:t>3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272976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D928-0B4D-F240-B761-75DF340E59B9}" type="slidenum">
              <a:rPr lang="en-SE" smtClean="0"/>
              <a:t>4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4317351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18BBC9-96A5-3777-A981-B980590756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B493FB-16D9-1215-BC71-2AB3C1ABB3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B4BEAC-C34D-3359-8C82-471FB6737E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60A143-12EE-D4EA-B1DC-D56B2B1658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D928-0B4D-F240-B761-75DF340E59B9}" type="slidenum">
              <a:rPr lang="en-SE" smtClean="0"/>
              <a:t>5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726569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D928-0B4D-F240-B761-75DF340E59B9}" type="slidenum">
              <a:rPr lang="en-SE" smtClean="0"/>
              <a:t>6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0564133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D928-0B4D-F240-B761-75DF340E59B9}" type="slidenum">
              <a:rPr lang="en-SE" smtClean="0"/>
              <a:t>7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29078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D928-0B4D-F240-B761-75DF340E59B9}" type="slidenum">
              <a:rPr lang="en-SE" smtClean="0"/>
              <a:t>8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734579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1AD342-B29D-CD78-6E25-5CB507F00A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A17058-57AF-EBCB-5A69-387E317A55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9E015D-8B8D-1907-64AD-8F52A39261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7BFA7A-79B0-947F-53F9-BA00D2000A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D928-0B4D-F240-B761-75DF340E59B9}" type="slidenum">
              <a:rPr lang="en-SE" smtClean="0"/>
              <a:t>9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3596976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E9D928-0B4D-F240-B761-75DF340E59B9}" type="slidenum">
              <a:rPr lang="en-SE" smtClean="0"/>
              <a:t>10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76713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011F9-E91C-2E51-5675-D0B5282F51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A229B6-DD71-FE56-B2A5-3CD6E2ED4F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1400E-77C1-9F97-6C83-714359092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0021-CDC7-2548-8C4E-CB2987233AD9}" type="datetimeFigureOut">
              <a:rPr lang="en-SE" smtClean="0"/>
              <a:t>2024-10-31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5A8A4A-50BE-FF18-88EE-4D6E198F1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2DB205-74E8-D86E-348B-DC75BAD55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EAFC6-106F-1F43-B35F-D1CCD7BBCA2F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120817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CBE14-CAF1-6811-446F-D6056CC40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BC882D-62C5-5BF6-5E6C-49FAFC5123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9E16EF-140D-2466-7531-355C3B08B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0021-CDC7-2548-8C4E-CB2987233AD9}" type="datetimeFigureOut">
              <a:rPr lang="en-SE" smtClean="0"/>
              <a:t>2024-10-31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476430-AEAC-CF90-8DB3-8F3E2CF95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2713C-D1E8-E593-E165-FB64F94B4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EAFC6-106F-1F43-B35F-D1CCD7BBCA2F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324560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C04A4B-A69C-6DE8-7A04-1C1D4CA2B0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E3FC9F-9BB2-1BC1-164C-E2060D0AE1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BCCCF5-B8FF-6BC5-6241-83AC01A12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0021-CDC7-2548-8C4E-CB2987233AD9}" type="datetimeFigureOut">
              <a:rPr lang="en-SE" smtClean="0"/>
              <a:t>2024-10-31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EC459-BC2E-A7D1-2F6A-2EA09BAB3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1B16EC-7B83-D8DE-D536-2BFFB1C90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EAFC6-106F-1F43-B35F-D1CCD7BBCA2F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618261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17E59-3237-B4D0-840B-D5A90FA4C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96478B-0C52-D8B7-E398-F2590A577A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C58B06-4E68-6AB1-6039-5EBAEF4E0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0021-CDC7-2548-8C4E-CB2987233AD9}" type="datetimeFigureOut">
              <a:rPr lang="en-SE" smtClean="0"/>
              <a:t>2024-10-31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24380B-E17F-0512-8BE3-A68DB0672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56C45-037F-EE45-CCE2-15ABE6ED5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EAFC6-106F-1F43-B35F-D1CCD7BBCA2F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370695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19E56-B81B-2FA8-8FD1-BEB56C371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7907CA-2203-043D-D623-49B7B05F5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4FF58B-EA3F-8372-EB94-40CB1907B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0021-CDC7-2548-8C4E-CB2987233AD9}" type="datetimeFigureOut">
              <a:rPr lang="en-SE" smtClean="0"/>
              <a:t>2024-10-31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82232-FC27-43C8-DED8-0190D2F8E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42510-DC41-7DE6-5D48-3F443B4BD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EAFC6-106F-1F43-B35F-D1CCD7BBCA2F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857138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9779E-472E-370A-E3F1-2C7DE534D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2F121-5C3D-4333-FD1F-9F7B51D89E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8C065-89AA-C196-D7B1-FC3984F44A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9F448D-F939-8D8D-9E02-BDB4982E7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0021-CDC7-2548-8C4E-CB2987233AD9}" type="datetimeFigureOut">
              <a:rPr lang="en-SE" smtClean="0"/>
              <a:t>2024-10-31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D86E51-B2CB-C0A1-EA42-9D468962A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DCB094-707E-1083-9F19-A697CED60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EAFC6-106F-1F43-B35F-D1CCD7BBCA2F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801944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8FE49-AC0C-FDA6-DCAA-59C7ACD29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E9184A-6264-4CDE-9213-C5F56D096E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4EAB01-F738-5366-E700-A274774639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9F1F7F-3FD7-1B09-53A4-D6B2D4637D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82D4A1-BCBD-ED8D-375E-DD24E188B2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E1AC9C-6C38-5A45-C939-271BF30FB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0021-CDC7-2548-8C4E-CB2987233AD9}" type="datetimeFigureOut">
              <a:rPr lang="en-SE" smtClean="0"/>
              <a:t>2024-10-31</a:t>
            </a:fld>
            <a:endParaRPr lang="en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DDCDBE-FB77-11B2-C15F-F18399B57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1328AE-1B8F-187E-1B7B-69CD40192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EAFC6-106F-1F43-B35F-D1CCD7BBCA2F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891947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9CBA4-23FA-5AFA-54C4-8AD7B3CA9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5962A7-9E8D-BD4F-1B7F-13BA1D101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0021-CDC7-2548-8C4E-CB2987233AD9}" type="datetimeFigureOut">
              <a:rPr lang="en-SE" smtClean="0"/>
              <a:t>2024-10-31</a:t>
            </a:fld>
            <a:endParaRPr lang="en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F3DFBF-3F4F-9E9C-4C42-8913C771B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F203DB-3258-4DCA-3E62-9D3546D6D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EAFC6-106F-1F43-B35F-D1CCD7BBCA2F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986491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7A35BD-D71E-47EF-80E3-E9A1BA0C7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0021-CDC7-2548-8C4E-CB2987233AD9}" type="datetimeFigureOut">
              <a:rPr lang="en-SE" smtClean="0"/>
              <a:t>2024-10-31</a:t>
            </a:fld>
            <a:endParaRPr lang="en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ADB953-D59D-8254-D882-FDBC52793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6B5D0D-9981-89A1-F52F-1B277E722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EAFC6-106F-1F43-B35F-D1CCD7BBCA2F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059401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FFE65-038B-4333-894F-7DF793C5D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256D2-B98C-3B79-A4F7-E401AB35D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A4E14C-9F62-DDBB-32A4-54ADF50040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10B6CB-67FE-529F-0AFF-558E363E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0021-CDC7-2548-8C4E-CB2987233AD9}" type="datetimeFigureOut">
              <a:rPr lang="en-SE" smtClean="0"/>
              <a:t>2024-10-31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37C954-46A6-081F-7E76-51C560975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8DC62B-8412-B1F1-B501-E55D02869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EAFC6-106F-1F43-B35F-D1CCD7BBCA2F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71233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64938-F936-C4DF-E31A-4A7979C2D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41DE68-75FE-490F-1779-CA61A1617E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8F8FF8-4C8E-F15F-1405-04A1435C33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1CFB00-FABF-DD0B-8228-CD3446650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0021-CDC7-2548-8C4E-CB2987233AD9}" type="datetimeFigureOut">
              <a:rPr lang="en-SE" smtClean="0"/>
              <a:t>2024-10-31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DF488A-EEF6-55D1-1444-E3954B83C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06B9D0-DA70-80BB-28AB-64C465BC4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EAFC6-106F-1F43-B35F-D1CCD7BBCA2F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765496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B0C46D-60F0-A5AD-3C7F-0F610E14F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0F5D0E-92BD-6F26-743C-1C1F8120B9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DA17BE-FC8E-FCB9-77E9-1CAE10350C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20021-CDC7-2548-8C4E-CB2987233AD9}" type="datetimeFigureOut">
              <a:rPr lang="en-SE" smtClean="0"/>
              <a:t>2024-10-31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575241-08DD-F8E8-3F92-65FD728F75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1775-3AB4-0A6B-A5B7-096FA00065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EAFC6-106F-1F43-B35F-D1CCD7BBCA2F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81761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pac-docs.jacow.org/InitialSetup/intro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pac-docs.jacow.org/InvitedOrals/SPCtrackreview/" TargetMode="External"/><Relationship Id="rId4" Type="http://schemas.openxmlformats.org/officeDocument/2006/relationships/hyperlink" Target="https://ipac-docs.jacow.org/InvitedOrals/intro/#normal-ipac-workflow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pac-docs.jacow.org/Paper/submit/#submission-of-files-for-general-jacow-editing-and-publication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jacow.org/event/65/contributions/3148/attachments/351/1323/New%20paper%20processing%20and%20QA%20workflow.pdf" TargetMode="Externa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gif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jacow.org/Editors/JACoWConferencesOverview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jacow.org/uploads/Editors/2022-11-08-GeneralOverviewJACoWConf.pdf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116BD-B3B1-3E21-ACDC-7D1C862867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General overview of producing </a:t>
            </a:r>
            <a:r>
              <a:rPr lang="en-GB" dirty="0" err="1"/>
              <a:t>JACoW</a:t>
            </a:r>
            <a:r>
              <a:rPr lang="en-GB" dirty="0"/>
              <a:t> proceedings</a:t>
            </a:r>
            <a:endParaRPr lang="en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9A5527-57E1-C093-692A-5727872DD1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20246"/>
            <a:ext cx="9144000" cy="1337553"/>
          </a:xfrm>
        </p:spPr>
        <p:txBody>
          <a:bodyPr/>
          <a:lstStyle/>
          <a:p>
            <a:r>
              <a:rPr lang="en-SE" dirty="0"/>
              <a:t>A reference to the coming topics from a timing perspective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4C2B0A-C8BB-5B7E-578F-591ADD382C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096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007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ACB6E9-C292-B0DC-E091-3A37A740B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Committees and Chronology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4004595-41BC-4155-FFC5-A3D32723089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dirty="0">
                <a:effectLst/>
                <a:latin typeface="ArialMT"/>
              </a:rPr>
              <a:t>The </a:t>
            </a:r>
            <a:r>
              <a:rPr lang="en-GB" sz="2400" b="1" dirty="0">
                <a:effectLst/>
                <a:latin typeface="Arial" panose="020B0604020202020204" pitchFamily="34" charset="0"/>
              </a:rPr>
              <a:t>OC </a:t>
            </a:r>
            <a:r>
              <a:rPr lang="en-GB" sz="2400" dirty="0">
                <a:effectLst/>
                <a:latin typeface="ArialMT"/>
              </a:rPr>
              <a:t>meets at least once before the conference </a:t>
            </a:r>
          </a:p>
          <a:p>
            <a:pPr lvl="1"/>
            <a:r>
              <a:rPr lang="en-GB" sz="1800" dirty="0">
                <a:solidFill>
                  <a:srgbClr val="00008E"/>
                </a:solidFill>
                <a:effectLst/>
                <a:latin typeface="ArialMT"/>
              </a:rPr>
              <a:t>Tours venue, provides conference mandate, etc </a:t>
            </a:r>
            <a:endParaRPr lang="en-GB" sz="3200" dirty="0">
              <a:effectLst/>
            </a:endParaRPr>
          </a:p>
          <a:p>
            <a:r>
              <a:rPr lang="en-GB" sz="2400" dirty="0">
                <a:effectLst/>
                <a:latin typeface="ArialMT"/>
              </a:rPr>
              <a:t>The </a:t>
            </a:r>
            <a:r>
              <a:rPr lang="en-GB" sz="2400" b="1" dirty="0">
                <a:effectLst/>
                <a:latin typeface="Arial" panose="020B0604020202020204" pitchFamily="34" charset="0"/>
              </a:rPr>
              <a:t>SPC </a:t>
            </a:r>
            <a:r>
              <a:rPr lang="en-GB" sz="2400" dirty="0">
                <a:effectLst/>
                <a:latin typeface="ArialMT"/>
              </a:rPr>
              <a:t>meets several (~3) times before the conference </a:t>
            </a:r>
          </a:p>
          <a:p>
            <a:pPr lvl="1"/>
            <a:r>
              <a:rPr lang="en-GB" sz="1800" dirty="0">
                <a:solidFill>
                  <a:srgbClr val="00008E"/>
                </a:solidFill>
                <a:effectLst/>
                <a:latin typeface="ArialMT"/>
              </a:rPr>
              <a:t>Advises SPC chair on classifications </a:t>
            </a:r>
            <a:endParaRPr lang="en-GB" sz="3200" dirty="0">
              <a:effectLst/>
            </a:endParaRPr>
          </a:p>
          <a:p>
            <a:pPr lvl="1"/>
            <a:r>
              <a:rPr lang="en-GB" sz="1800" dirty="0">
                <a:solidFill>
                  <a:srgbClr val="00008E"/>
                </a:solidFill>
                <a:effectLst/>
                <a:latin typeface="ArialMT"/>
              </a:rPr>
              <a:t>Organize scientific program, schedule, synoptic table</a:t>
            </a:r>
          </a:p>
          <a:p>
            <a:pPr lvl="1"/>
            <a:r>
              <a:rPr lang="en-GB" sz="1800" dirty="0">
                <a:solidFill>
                  <a:srgbClr val="00008E"/>
                </a:solidFill>
                <a:effectLst/>
                <a:latin typeface="ArialMT"/>
              </a:rPr>
              <a:t>Recommends, selects, invites invited oral contributions</a:t>
            </a:r>
          </a:p>
          <a:p>
            <a:pPr lvl="1"/>
            <a:r>
              <a:rPr lang="en-GB" sz="1800" dirty="0">
                <a:solidFill>
                  <a:srgbClr val="00008E"/>
                </a:solidFill>
                <a:effectLst/>
                <a:latin typeface="ArialMT"/>
              </a:rPr>
              <a:t>Selects contributed oral contributions from submitted abstracts</a:t>
            </a:r>
          </a:p>
          <a:p>
            <a:pPr lvl="1"/>
            <a:r>
              <a:rPr lang="en-GB" sz="1800" dirty="0">
                <a:solidFill>
                  <a:srgbClr val="00008E"/>
                </a:solidFill>
                <a:effectLst/>
                <a:latin typeface="ArialMT"/>
              </a:rPr>
              <a:t>Balance scientific program: topic, geography, gender </a:t>
            </a:r>
            <a:endParaRPr lang="en-GB" sz="3200" dirty="0">
              <a:effectLst/>
            </a:endParaRPr>
          </a:p>
          <a:p>
            <a:endParaRPr lang="en-SE" sz="360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4A45FBF-9A71-631B-1A45-0D35EF7C7D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GB" sz="2800" dirty="0">
                <a:effectLst/>
                <a:latin typeface="ArialMT"/>
              </a:rPr>
              <a:t>The </a:t>
            </a:r>
            <a:r>
              <a:rPr lang="en-GB" sz="2800" b="1" dirty="0">
                <a:effectLst/>
                <a:latin typeface="Arial" panose="020B0604020202020204" pitchFamily="34" charset="0"/>
              </a:rPr>
              <a:t>LOC </a:t>
            </a:r>
            <a:r>
              <a:rPr lang="en-GB" sz="2800" dirty="0">
                <a:effectLst/>
                <a:latin typeface="ArialMT"/>
              </a:rPr>
              <a:t>meets </a:t>
            </a:r>
            <a:r>
              <a:rPr lang="en-GB" sz="2800" i="1" dirty="0">
                <a:effectLst/>
                <a:latin typeface="Arial" panose="020B0604020202020204" pitchFamily="34" charset="0"/>
              </a:rPr>
              <a:t>many </a:t>
            </a:r>
            <a:r>
              <a:rPr lang="en-GB" sz="2800" dirty="0">
                <a:effectLst/>
                <a:latin typeface="ArialMT"/>
              </a:rPr>
              <a:t>times before the conference</a:t>
            </a:r>
          </a:p>
          <a:p>
            <a:pPr lvl="1"/>
            <a:r>
              <a:rPr lang="en-GB" dirty="0">
                <a:solidFill>
                  <a:srgbClr val="00008E"/>
                </a:solidFill>
                <a:effectLst/>
                <a:latin typeface="ArialMT"/>
              </a:rPr>
              <a:t>Organizes all venue and local items</a:t>
            </a:r>
          </a:p>
          <a:p>
            <a:pPr lvl="1"/>
            <a:r>
              <a:rPr lang="en-GB" dirty="0">
                <a:solidFill>
                  <a:srgbClr val="00008E"/>
                </a:solidFill>
                <a:effectLst/>
                <a:latin typeface="ArialMT"/>
              </a:rPr>
              <a:t>Organizes workforce, budget, registration, web pages, IT, etc </a:t>
            </a:r>
            <a:endParaRPr lang="en-GB" dirty="0">
              <a:effectLst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4C2B0A-C8BB-5B7E-578F-591ADD382C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096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76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9EF436-D4E7-5CEF-B91E-964F4A214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 err="1">
                <a:effectLst/>
                <a:latin typeface="ArialMT"/>
              </a:rPr>
              <a:t>JACoW</a:t>
            </a:r>
            <a:r>
              <a:rPr lang="en-GB" sz="4400" dirty="0">
                <a:effectLst/>
                <a:latin typeface="ArialMT"/>
              </a:rPr>
              <a:t> </a:t>
            </a:r>
            <a:r>
              <a:rPr lang="en-GB" sz="4400" b="1" dirty="0">
                <a:effectLst/>
                <a:latin typeface="Arial" panose="020B0604020202020204" pitchFamily="34" charset="0"/>
              </a:rPr>
              <a:t>interacts </a:t>
            </a:r>
            <a:r>
              <a:rPr lang="en-GB" sz="4400" dirty="0">
                <a:effectLst/>
                <a:latin typeface="ArialMT"/>
              </a:rPr>
              <a:t>with portions of all three committees </a:t>
            </a:r>
            <a:endParaRPr lang="en-S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6363DB-6DC3-6A08-F7AA-F3CA9EB08A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>
                <a:effectLst/>
                <a:latin typeface="ArialMT"/>
              </a:rPr>
              <a:t>The OC agrees to </a:t>
            </a:r>
            <a:r>
              <a:rPr lang="en-GB" dirty="0" err="1">
                <a:effectLst/>
                <a:latin typeface="ArialMT"/>
              </a:rPr>
              <a:t>JACoW</a:t>
            </a:r>
            <a:r>
              <a:rPr lang="en-GB" dirty="0">
                <a:effectLst/>
                <a:latin typeface="ArialMT"/>
              </a:rPr>
              <a:t> Policies </a:t>
            </a:r>
            <a:endParaRPr lang="en-GB" sz="4000" dirty="0">
              <a:effectLst/>
            </a:endParaRPr>
          </a:p>
          <a:p>
            <a:pPr marL="0" indent="0">
              <a:buNone/>
            </a:pPr>
            <a:r>
              <a:rPr lang="en-GB" sz="2400" dirty="0">
                <a:solidFill>
                  <a:srgbClr val="00008E"/>
                </a:solidFill>
                <a:effectLst/>
                <a:latin typeface="Wingdings" pitchFamily="2" charset="2"/>
              </a:rPr>
              <a:t>§ </a:t>
            </a:r>
            <a:r>
              <a:rPr lang="en-GB" sz="2400" dirty="0">
                <a:solidFill>
                  <a:srgbClr val="00008E"/>
                </a:solidFill>
                <a:effectLst/>
                <a:latin typeface="ArialMT"/>
              </a:rPr>
              <a:t>Abide by SPMS/Indico agreement (signed by conference chair) </a:t>
            </a:r>
            <a:endParaRPr lang="en-GB" sz="4000" dirty="0">
              <a:effectLst/>
            </a:endParaRPr>
          </a:p>
          <a:p>
            <a:pPr marL="0" indent="0">
              <a:buNone/>
            </a:pPr>
            <a:r>
              <a:rPr lang="en-GB" sz="2400" dirty="0">
                <a:solidFill>
                  <a:srgbClr val="00008E"/>
                </a:solidFill>
                <a:effectLst/>
                <a:latin typeface="Wingdings" pitchFamily="2" charset="2"/>
              </a:rPr>
              <a:t>§ </a:t>
            </a:r>
            <a:r>
              <a:rPr lang="en-GB" sz="2400" dirty="0">
                <a:solidFill>
                  <a:srgbClr val="00008E"/>
                </a:solidFill>
                <a:effectLst/>
                <a:latin typeface="ArialMT"/>
              </a:rPr>
              <a:t>Editors (and preferably also IT) participate in </a:t>
            </a:r>
            <a:r>
              <a:rPr lang="en-GB" sz="2400" dirty="0" err="1">
                <a:solidFill>
                  <a:srgbClr val="00008E"/>
                </a:solidFill>
                <a:effectLst/>
                <a:latin typeface="ArialMT"/>
              </a:rPr>
              <a:t>JACoW</a:t>
            </a:r>
            <a:r>
              <a:rPr lang="en-GB" sz="2400" dirty="0">
                <a:solidFill>
                  <a:srgbClr val="00008E"/>
                </a:solidFill>
                <a:effectLst/>
                <a:latin typeface="ArialMT"/>
              </a:rPr>
              <a:t> Team Meetings for least a three-year cycle </a:t>
            </a:r>
            <a:endParaRPr lang="en-GB" sz="4000" dirty="0">
              <a:effectLst/>
            </a:endParaRPr>
          </a:p>
          <a:p>
            <a:pPr marL="0" indent="0">
              <a:buNone/>
            </a:pPr>
            <a:r>
              <a:rPr lang="en-GB" sz="2400" dirty="0">
                <a:solidFill>
                  <a:srgbClr val="0F6811"/>
                </a:solidFill>
                <a:effectLst/>
                <a:latin typeface="ArialMT"/>
              </a:rPr>
              <a:t>	• Maintains continuity, distributes load and information </a:t>
            </a:r>
            <a:endParaRPr lang="en-GB" sz="4000" dirty="0">
              <a:effectLst/>
            </a:endParaRPr>
          </a:p>
          <a:p>
            <a:pPr marL="0" indent="0">
              <a:buNone/>
            </a:pPr>
            <a:r>
              <a:rPr lang="en-GB" sz="2400" dirty="0">
                <a:solidFill>
                  <a:srgbClr val="00008E"/>
                </a:solidFill>
                <a:effectLst/>
                <a:latin typeface="Wingdings" pitchFamily="2" charset="2"/>
              </a:rPr>
              <a:t>§ </a:t>
            </a:r>
            <a:r>
              <a:rPr lang="en-GB" sz="2400" dirty="0" err="1">
                <a:solidFill>
                  <a:srgbClr val="00008E"/>
                </a:solidFill>
                <a:effectLst/>
                <a:latin typeface="ArialMT"/>
              </a:rPr>
              <a:t>JACoW</a:t>
            </a:r>
            <a:r>
              <a:rPr lang="en-GB" sz="2400" dirty="0">
                <a:solidFill>
                  <a:srgbClr val="00008E"/>
                </a:solidFill>
                <a:effectLst/>
                <a:latin typeface="ArialMT"/>
              </a:rPr>
              <a:t> publishing constraints as detailed at </a:t>
            </a:r>
            <a:r>
              <a:rPr lang="en-GB" sz="2400" dirty="0" err="1">
                <a:solidFill>
                  <a:srgbClr val="00008E"/>
                </a:solidFill>
                <a:effectLst/>
                <a:latin typeface="ArialMT"/>
              </a:rPr>
              <a:t>JACoW.org</a:t>
            </a:r>
            <a:r>
              <a:rPr lang="en-GB" sz="2400" dirty="0">
                <a:solidFill>
                  <a:srgbClr val="00008E"/>
                </a:solidFill>
                <a:effectLst/>
                <a:latin typeface="ArialMT"/>
              </a:rPr>
              <a:t> </a:t>
            </a:r>
            <a:endParaRPr lang="en-GB" sz="2400" dirty="0">
              <a:solidFill>
                <a:srgbClr val="0F6811"/>
              </a:solidFill>
              <a:latin typeface="ArialMT"/>
            </a:endParaRPr>
          </a:p>
          <a:p>
            <a:pPr marL="0" indent="0">
              <a:buNone/>
            </a:pPr>
            <a:endParaRPr lang="en-GB" sz="2000" dirty="0">
              <a:solidFill>
                <a:srgbClr val="0F6811"/>
              </a:solidFill>
              <a:latin typeface="ArialMT"/>
            </a:endParaRPr>
          </a:p>
          <a:p>
            <a:pPr marL="0" indent="0">
              <a:buNone/>
            </a:pPr>
            <a:r>
              <a:rPr lang="en-GB" sz="2600" dirty="0">
                <a:effectLst/>
                <a:latin typeface="ArialMT"/>
              </a:rPr>
              <a:t>The SPC organizes much of its work through </a:t>
            </a:r>
            <a:r>
              <a:rPr lang="en-GB" sz="2600" b="1" dirty="0">
                <a:effectLst/>
                <a:latin typeface="Arial" panose="020B0604020202020204" pitchFamily="34" charset="0"/>
              </a:rPr>
              <a:t>Indico </a:t>
            </a:r>
            <a:br>
              <a:rPr lang="en-GB" sz="2600" b="1" dirty="0">
                <a:effectLst/>
                <a:latin typeface="Arial" panose="020B0604020202020204" pitchFamily="34" charset="0"/>
              </a:rPr>
            </a:br>
            <a:r>
              <a:rPr lang="en-GB" sz="2600" dirty="0">
                <a:solidFill>
                  <a:srgbClr val="00008E"/>
                </a:solidFill>
                <a:effectLst/>
                <a:latin typeface="Wingdings" pitchFamily="2" charset="2"/>
              </a:rPr>
              <a:t>§ </a:t>
            </a:r>
            <a:r>
              <a:rPr lang="en-GB" sz="2600" dirty="0">
                <a:solidFill>
                  <a:srgbClr val="00008E"/>
                </a:solidFill>
                <a:effectLst/>
                <a:latin typeface="ArialMT"/>
              </a:rPr>
              <a:t>Recommendations for and voting on invited speakers</a:t>
            </a:r>
            <a:br>
              <a:rPr lang="en-GB" sz="2600" dirty="0">
                <a:solidFill>
                  <a:srgbClr val="00008E"/>
                </a:solidFill>
                <a:effectLst/>
                <a:latin typeface="ArialMT"/>
              </a:rPr>
            </a:br>
            <a:r>
              <a:rPr lang="en-GB" sz="2600" dirty="0">
                <a:solidFill>
                  <a:srgbClr val="00008E"/>
                </a:solidFill>
                <a:effectLst/>
                <a:latin typeface="Wingdings" pitchFamily="2" charset="2"/>
              </a:rPr>
              <a:t>§ </a:t>
            </a:r>
            <a:r>
              <a:rPr lang="en-GB" sz="2600" dirty="0">
                <a:solidFill>
                  <a:srgbClr val="00008E"/>
                </a:solidFill>
                <a:effectLst/>
                <a:latin typeface="ArialMT"/>
              </a:rPr>
              <a:t>Abstract submission</a:t>
            </a:r>
            <a:br>
              <a:rPr lang="en-GB" sz="2600" dirty="0">
                <a:solidFill>
                  <a:srgbClr val="00008E"/>
                </a:solidFill>
                <a:effectLst/>
                <a:latin typeface="ArialMT"/>
              </a:rPr>
            </a:br>
            <a:r>
              <a:rPr lang="en-GB" sz="2600" dirty="0">
                <a:solidFill>
                  <a:srgbClr val="00008E"/>
                </a:solidFill>
                <a:effectLst/>
                <a:latin typeface="Wingdings" pitchFamily="2" charset="2"/>
              </a:rPr>
              <a:t>§ </a:t>
            </a:r>
            <a:r>
              <a:rPr lang="en-GB" sz="2600" dirty="0">
                <a:solidFill>
                  <a:srgbClr val="00008E"/>
                </a:solidFill>
                <a:effectLst/>
                <a:latin typeface="ArialMT"/>
              </a:rPr>
              <a:t>Recommendations for and voting on contributed speakers </a:t>
            </a:r>
            <a:endParaRPr lang="en-GB" sz="3900" dirty="0">
              <a:effectLst/>
            </a:endParaRPr>
          </a:p>
          <a:p>
            <a:pPr marL="0" indent="0">
              <a:buNone/>
            </a:pPr>
            <a:r>
              <a:rPr lang="en-GB" sz="2600" dirty="0">
                <a:solidFill>
                  <a:srgbClr val="00008E"/>
                </a:solidFill>
                <a:effectLst/>
                <a:latin typeface="Wingdings" pitchFamily="2" charset="2"/>
              </a:rPr>
              <a:t>§ </a:t>
            </a:r>
            <a:r>
              <a:rPr lang="en-GB" sz="2600" dirty="0">
                <a:solidFill>
                  <a:srgbClr val="00008E"/>
                </a:solidFill>
                <a:effectLst/>
                <a:latin typeface="ArialMT"/>
              </a:rPr>
              <a:t>Scientific program organization, including statistical balance</a:t>
            </a:r>
            <a:br>
              <a:rPr lang="en-GB" sz="2600" dirty="0">
                <a:solidFill>
                  <a:srgbClr val="00008E"/>
                </a:solidFill>
                <a:effectLst/>
                <a:latin typeface="ArialMT"/>
              </a:rPr>
            </a:br>
            <a:r>
              <a:rPr lang="en-GB" sz="2600" dirty="0">
                <a:solidFill>
                  <a:srgbClr val="00008E"/>
                </a:solidFill>
                <a:effectLst/>
                <a:latin typeface="Wingdings" pitchFamily="2" charset="2"/>
              </a:rPr>
              <a:t>§ </a:t>
            </a:r>
            <a:r>
              <a:rPr lang="en-GB" sz="2600" dirty="0">
                <a:solidFill>
                  <a:srgbClr val="00008E"/>
                </a:solidFill>
                <a:effectLst/>
                <a:latin typeface="ArialMT"/>
              </a:rPr>
              <a:t>Paper and presentation submission</a:t>
            </a:r>
            <a:br>
              <a:rPr lang="en-GB" sz="2600" dirty="0">
                <a:solidFill>
                  <a:srgbClr val="00008E"/>
                </a:solidFill>
                <a:effectLst/>
                <a:latin typeface="ArialMT"/>
              </a:rPr>
            </a:br>
            <a:r>
              <a:rPr lang="en-GB" sz="2600" dirty="0">
                <a:solidFill>
                  <a:srgbClr val="00008E"/>
                </a:solidFill>
                <a:effectLst/>
                <a:latin typeface="Wingdings" pitchFamily="2" charset="2"/>
              </a:rPr>
              <a:t>§ </a:t>
            </a:r>
            <a:r>
              <a:rPr lang="en-GB" sz="2600" dirty="0">
                <a:solidFill>
                  <a:srgbClr val="00008E"/>
                </a:solidFill>
                <a:effectLst/>
                <a:latin typeface="ArialMT"/>
              </a:rPr>
              <a:t>Email organization/tracking with authors and committee members </a:t>
            </a:r>
            <a:endParaRPr lang="en-GB" sz="3900" dirty="0">
              <a:effectLst/>
            </a:endParaRPr>
          </a:p>
          <a:p>
            <a:pPr marL="0" indent="0">
              <a:buNone/>
            </a:pPr>
            <a:endParaRPr lang="en-GB" dirty="0">
              <a:solidFill>
                <a:srgbClr val="0F6811"/>
              </a:solidFill>
              <a:effectLst/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1051237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0D2A25-C1F4-26A7-A0E9-AE58FF730A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FC7212C-1D50-2ACA-97B5-065BA2002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err="1">
                <a:solidFill>
                  <a:srgbClr val="333399"/>
                </a:solidFill>
                <a:effectLst/>
                <a:latin typeface="Arial" panose="020B0604020202020204" pitchFamily="34" charset="0"/>
              </a:rPr>
              <a:t>JACoW’s</a:t>
            </a:r>
            <a:r>
              <a:rPr lang="en-GB" sz="4000" b="1" dirty="0">
                <a:solidFill>
                  <a:srgbClr val="333399"/>
                </a:solidFill>
                <a:effectLst/>
                <a:latin typeface="Arial" panose="020B0604020202020204" pitchFamily="34" charset="0"/>
              </a:rPr>
              <a:t> Relationship to Committees: LOC </a:t>
            </a:r>
            <a:endParaRPr lang="en-SE" sz="80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75B19D-A14F-2FEB-59BB-052831B183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4455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>
                <a:effectLst/>
                <a:latin typeface="ArialMT"/>
              </a:rPr>
              <a:t>LOC has greatest interaction with </a:t>
            </a:r>
            <a:r>
              <a:rPr lang="en-GB" sz="2400" dirty="0" err="1">
                <a:effectLst/>
                <a:latin typeface="ArialMT"/>
              </a:rPr>
              <a:t>JACoW</a:t>
            </a:r>
            <a:r>
              <a:rPr lang="en-GB" sz="2400" dirty="0">
                <a:effectLst/>
                <a:latin typeface="ArialMT"/>
              </a:rPr>
              <a:t> </a:t>
            </a:r>
            <a:endParaRPr lang="en-GB" sz="3600" dirty="0">
              <a:effectLst/>
            </a:endParaRPr>
          </a:p>
          <a:p>
            <a:pPr marL="0" indent="0">
              <a:buNone/>
            </a:pPr>
            <a:r>
              <a:rPr lang="en-GB" sz="2400" dirty="0">
                <a:solidFill>
                  <a:srgbClr val="00008E"/>
                </a:solidFill>
                <a:effectLst/>
                <a:latin typeface="Wingdings" pitchFamily="2" charset="2"/>
              </a:rPr>
              <a:t>§ </a:t>
            </a:r>
            <a:r>
              <a:rPr lang="en-GB" sz="2400" dirty="0">
                <a:solidFill>
                  <a:srgbClr val="00008E"/>
                </a:solidFill>
                <a:effectLst/>
                <a:latin typeface="ArialMT"/>
              </a:rPr>
              <a:t>Personnel and resource management, and budgets, are </a:t>
            </a:r>
            <a:endParaRPr lang="en-GB" sz="3600" dirty="0">
              <a:effectLst/>
            </a:endParaRPr>
          </a:p>
          <a:p>
            <a:pPr marL="0" indent="0">
              <a:buNone/>
            </a:pPr>
            <a:r>
              <a:rPr lang="en-GB" sz="2400" dirty="0">
                <a:solidFill>
                  <a:srgbClr val="00008E"/>
                </a:solidFill>
                <a:effectLst/>
                <a:latin typeface="ArialMT"/>
              </a:rPr>
              <a:t>LOC responsibilities </a:t>
            </a:r>
            <a:endParaRPr lang="en-GB" sz="3600" dirty="0">
              <a:effectLst/>
            </a:endParaRPr>
          </a:p>
          <a:p>
            <a:pPr marL="0" indent="0">
              <a:buNone/>
            </a:pPr>
            <a:r>
              <a:rPr lang="en-GB" sz="2400" dirty="0">
                <a:solidFill>
                  <a:srgbClr val="00008E"/>
                </a:solidFill>
                <a:effectLst/>
                <a:latin typeface="Wingdings" pitchFamily="2" charset="2"/>
              </a:rPr>
              <a:t>§ </a:t>
            </a:r>
            <a:r>
              <a:rPr lang="en-GB" sz="2400" dirty="0">
                <a:solidFill>
                  <a:srgbClr val="00008E"/>
                </a:solidFill>
                <a:effectLst/>
                <a:latin typeface="ArialMT"/>
              </a:rPr>
              <a:t>There are many, many roles before, during, and after the conference that are necessary to support the final </a:t>
            </a:r>
            <a:r>
              <a:rPr lang="en-GB" sz="2400" dirty="0" err="1">
                <a:solidFill>
                  <a:srgbClr val="00008E"/>
                </a:solidFill>
                <a:effectLst/>
                <a:latin typeface="ArialMT"/>
              </a:rPr>
              <a:t>JACoW</a:t>
            </a:r>
            <a:r>
              <a:rPr lang="en-GB" sz="2400" dirty="0">
                <a:solidFill>
                  <a:srgbClr val="00008E"/>
                </a:solidFill>
                <a:effectLst/>
                <a:latin typeface="ArialMT"/>
              </a:rPr>
              <a:t> objective of producing quality proceedings in timely fashion </a:t>
            </a:r>
            <a:endParaRPr lang="en-GB" sz="3600" dirty="0">
              <a:effectLst/>
            </a:endParaRPr>
          </a:p>
          <a:p>
            <a:pPr marL="0" indent="0">
              <a:buNone/>
            </a:pPr>
            <a:endParaRPr lang="en-GB" sz="3600" dirty="0">
              <a:solidFill>
                <a:srgbClr val="0F6811"/>
              </a:solidFill>
              <a:effectLst/>
              <a:latin typeface="ArialM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F135A7-0BB7-E58B-F686-F63FC20E2452}"/>
              </a:ext>
            </a:extLst>
          </p:cNvPr>
          <p:cNvSpPr txBox="1"/>
          <p:nvPr/>
        </p:nvSpPr>
        <p:spPr>
          <a:xfrm>
            <a:off x="950495" y="4174958"/>
            <a:ext cx="33929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MT"/>
              </a:rPr>
              <a:t>(SPMS/Indico DBA)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MT"/>
              </a:rPr>
              <a:t>Scientific Secretariat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MT"/>
              </a:rPr>
              <a:t>C</a:t>
            </a:r>
            <a:r>
              <a:rPr lang="en-GB" sz="1800" dirty="0">
                <a:effectLst/>
                <a:latin typeface="ArialMT"/>
              </a:rPr>
              <a:t>onference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MT"/>
              </a:rPr>
              <a:t>Editor / QA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MT"/>
              </a:rPr>
              <a:t>Transparency Editor </a:t>
            </a:r>
            <a:endParaRPr lang="en-GB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S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C84E28-5B05-88C0-3982-4B9B44F855CE}"/>
              </a:ext>
            </a:extLst>
          </p:cNvPr>
          <p:cNvSpPr txBox="1"/>
          <p:nvPr/>
        </p:nvSpPr>
        <p:spPr>
          <a:xfrm>
            <a:off x="8041105" y="4158749"/>
            <a:ext cx="33929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MT"/>
              </a:rPr>
              <a:t>Editor / Editorial Board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MT"/>
              </a:rPr>
              <a:t>Repository Manager </a:t>
            </a:r>
            <a:endParaRPr lang="en-GB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MT"/>
              </a:rPr>
              <a:t>Author Reception </a:t>
            </a:r>
            <a:endParaRPr lang="en-GB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MT"/>
              </a:rPr>
              <a:t>Presentations Manager </a:t>
            </a:r>
            <a:endParaRPr lang="en-GB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MT"/>
              </a:rPr>
              <a:t>Registration Manager </a:t>
            </a:r>
            <a:endParaRPr lang="en-GB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MT"/>
              </a:rPr>
              <a:t>Registration Staff </a:t>
            </a:r>
            <a:endParaRPr lang="en-GB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MT"/>
              </a:rPr>
              <a:t>Conference Webmaster </a:t>
            </a:r>
            <a:endParaRPr lang="en-GB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effectLst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C5F4F7-C12B-9740-4941-100C7DA976BC}"/>
              </a:ext>
            </a:extLst>
          </p:cNvPr>
          <p:cNvSpPr txBox="1"/>
          <p:nvPr/>
        </p:nvSpPr>
        <p:spPr>
          <a:xfrm>
            <a:off x="4495800" y="4174958"/>
            <a:ext cx="33929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MT"/>
              </a:rPr>
              <a:t>Poster Session Manager </a:t>
            </a:r>
            <a:endParaRPr lang="en-GB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MT"/>
              </a:rPr>
              <a:t>Exhibition Manager </a:t>
            </a:r>
            <a:endParaRPr lang="en-GB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MT"/>
              </a:rPr>
              <a:t>Referees </a:t>
            </a:r>
            <a:endParaRPr lang="en-GB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MT"/>
              </a:rPr>
              <a:t>Student Session Organizer </a:t>
            </a:r>
            <a:endParaRPr lang="en-GB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MT"/>
              </a:rPr>
              <a:t>Conference Administrator </a:t>
            </a:r>
            <a:endParaRPr lang="en-GB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583795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ACB6E9-C292-B0DC-E091-3A37A740B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SE" dirty="0"/>
              <a:t>~24 Months before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4C2B0A-C8BB-5B7E-578F-591ADD382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96000" cy="635000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543512C5-2987-CBF7-A3CD-4708F9F01662}"/>
              </a:ext>
            </a:extLst>
          </p:cNvPr>
          <p:cNvSpPr/>
          <p:nvPr/>
        </p:nvSpPr>
        <p:spPr>
          <a:xfrm>
            <a:off x="485743" y="2102711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dirty="0">
                <a:solidFill>
                  <a:schemeClr val="tx1"/>
                </a:solidFill>
              </a:rPr>
              <a:t>Request Conference Event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F5AF89B-82CF-4AF9-8C72-A276029C51C8}"/>
              </a:ext>
            </a:extLst>
          </p:cNvPr>
          <p:cNvSpPr/>
          <p:nvPr/>
        </p:nvSpPr>
        <p:spPr>
          <a:xfrm>
            <a:off x="4533372" y="2218147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PT Sans Narrow" panose="020B0506020203020204" pitchFamily="34" charset="77"/>
              </a:rPr>
              <a:t>Decide on main and subclassifications</a:t>
            </a:r>
            <a:endParaRPr lang="en-SE" dirty="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B25BB255-DB61-01FE-57BF-7C86CD8B01A6}"/>
              </a:ext>
            </a:extLst>
          </p:cNvPr>
          <p:cNvSpPr/>
          <p:nvPr/>
        </p:nvSpPr>
        <p:spPr>
          <a:xfrm>
            <a:off x="5740378" y="4274781"/>
            <a:ext cx="2060712" cy="612843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0" i="0" u="none" strike="noStrike" dirty="0">
                <a:solidFill>
                  <a:schemeClr val="bg1"/>
                </a:solidFill>
                <a:effectLst/>
                <a:latin typeface="PT Sans Narrow" panose="020B0506020203020204" pitchFamily="34" charset="77"/>
              </a:rPr>
              <a:t>Send invitations to join SAB</a:t>
            </a:r>
            <a:endParaRPr lang="en-SE" dirty="0">
              <a:solidFill>
                <a:schemeClr val="bg1"/>
              </a:solidFill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9B13EE79-E02A-5A82-984D-22812E13C053}"/>
              </a:ext>
            </a:extLst>
          </p:cNvPr>
          <p:cNvSpPr/>
          <p:nvPr/>
        </p:nvSpPr>
        <p:spPr>
          <a:xfrm>
            <a:off x="2022174" y="4177151"/>
            <a:ext cx="2237362" cy="612843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dirty="0"/>
              <a:t>Form OC/SPC/LOC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19EFF5D-CFD3-5211-DE26-1FB3606CF5D5}"/>
              </a:ext>
            </a:extLst>
          </p:cNvPr>
          <p:cNvCxnSpPr/>
          <p:nvPr/>
        </p:nvCxnSpPr>
        <p:spPr>
          <a:xfrm>
            <a:off x="922638" y="3645537"/>
            <a:ext cx="10964562" cy="0"/>
          </a:xfrm>
          <a:prstGeom prst="line">
            <a:avLst/>
          </a:prstGeom>
          <a:ln w="508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FBC1103F-289B-D2E2-B0B2-2D91A370C91F}"/>
              </a:ext>
            </a:extLst>
          </p:cNvPr>
          <p:cNvSpPr/>
          <p:nvPr/>
        </p:nvSpPr>
        <p:spPr>
          <a:xfrm>
            <a:off x="3382255" y="5274632"/>
            <a:ext cx="1754562" cy="612843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dirty="0"/>
              <a:t>Industry Announcement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4ABB386-760C-8A6A-1305-B43B4ACF8318}"/>
              </a:ext>
            </a:extLst>
          </p:cNvPr>
          <p:cNvSpPr/>
          <p:nvPr/>
        </p:nvSpPr>
        <p:spPr>
          <a:xfrm>
            <a:off x="485743" y="3287782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C-24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27F4E5A-6074-92C3-DBBD-010351469298}"/>
              </a:ext>
            </a:extLst>
          </p:cNvPr>
          <p:cNvSpPr/>
          <p:nvPr/>
        </p:nvSpPr>
        <p:spPr>
          <a:xfrm>
            <a:off x="3140855" y="3302737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C-15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A1392AB-A75E-0D9A-426D-0500BA9C6CEB}"/>
              </a:ext>
            </a:extLst>
          </p:cNvPr>
          <p:cNvSpPr/>
          <p:nvPr/>
        </p:nvSpPr>
        <p:spPr>
          <a:xfrm>
            <a:off x="7946321" y="5194046"/>
            <a:ext cx="2539387" cy="774014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0" i="0" u="none" strike="noStrike" dirty="0">
                <a:solidFill>
                  <a:schemeClr val="bg1"/>
                </a:solidFill>
                <a:effectLst/>
                <a:latin typeface="PT Sans Narrow" panose="020B0506020203020204" pitchFamily="34" charset="77"/>
              </a:rPr>
              <a:t>Invite SAB to submit proposals for invited orals</a:t>
            </a:r>
            <a:endParaRPr lang="en-SE" dirty="0">
              <a:solidFill>
                <a:schemeClr val="bg1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4EBA12D-8594-6661-EDF2-135005E316E8}"/>
              </a:ext>
            </a:extLst>
          </p:cNvPr>
          <p:cNvSpPr/>
          <p:nvPr/>
        </p:nvSpPr>
        <p:spPr>
          <a:xfrm>
            <a:off x="9819860" y="2353227"/>
            <a:ext cx="2036611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PT Sans Narrow" panose="020B0506020203020204" pitchFamily="34" charset="77"/>
              </a:rPr>
              <a:t>Send invitations to invited speakers</a:t>
            </a:r>
            <a:endParaRPr lang="en-SE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A438C77-423A-53B3-41FD-F171E081E1BD}"/>
              </a:ext>
            </a:extLst>
          </p:cNvPr>
          <p:cNvSpPr/>
          <p:nvPr/>
        </p:nvSpPr>
        <p:spPr>
          <a:xfrm>
            <a:off x="6460824" y="3302736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C-14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B1981FA-3D8F-C77B-994A-69DCEAF32C3B}"/>
              </a:ext>
            </a:extLst>
          </p:cNvPr>
          <p:cNvSpPr/>
          <p:nvPr/>
        </p:nvSpPr>
        <p:spPr>
          <a:xfrm>
            <a:off x="10485708" y="3287781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C-12</a:t>
            </a:r>
          </a:p>
        </p:txBody>
      </p:sp>
    </p:spTree>
    <p:extLst>
      <p:ext uri="{BB962C8B-B14F-4D97-AF65-F5344CB8AC3E}">
        <p14:creationId xmlns:p14="http://schemas.microsoft.com/office/powerpoint/2010/main" val="38757869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6ACEF4-FB19-FA2D-96D8-95500B85BF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D518C45-9957-518A-76AC-1EAF6C382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66633"/>
          </a:xfrm>
        </p:spPr>
        <p:txBody>
          <a:bodyPr/>
          <a:lstStyle/>
          <a:p>
            <a:pPr algn="ctr"/>
            <a:r>
              <a:rPr lang="en-SE" dirty="0"/>
              <a:t>~24 Months before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953F75-2892-C306-A5D5-CEB177267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096000" cy="635000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0ED5EC3-6B33-3305-31E5-645325D31C6E}"/>
              </a:ext>
            </a:extLst>
          </p:cNvPr>
          <p:cNvSpPr/>
          <p:nvPr/>
        </p:nvSpPr>
        <p:spPr>
          <a:xfrm>
            <a:off x="485743" y="1248469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dirty="0">
                <a:solidFill>
                  <a:schemeClr val="tx1"/>
                </a:solidFill>
              </a:rPr>
              <a:t>Request Conference Event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970228E0-054F-300A-53AC-1816F83335CB}"/>
              </a:ext>
            </a:extLst>
          </p:cNvPr>
          <p:cNvSpPr/>
          <p:nvPr/>
        </p:nvSpPr>
        <p:spPr>
          <a:xfrm>
            <a:off x="4575918" y="1248469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PT Sans Narrow" panose="020B0506020203020204" pitchFamily="34" charset="77"/>
              </a:rPr>
              <a:t>Decide on main and subclassifications</a:t>
            </a:r>
            <a:endParaRPr lang="en-SE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D54ED54-E2D4-2F12-DD92-AC9E918FC638}"/>
              </a:ext>
            </a:extLst>
          </p:cNvPr>
          <p:cNvCxnSpPr/>
          <p:nvPr/>
        </p:nvCxnSpPr>
        <p:spPr>
          <a:xfrm>
            <a:off x="922638" y="6039824"/>
            <a:ext cx="10964562" cy="0"/>
          </a:xfrm>
          <a:prstGeom prst="line">
            <a:avLst/>
          </a:prstGeom>
          <a:ln w="508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158883D6-1256-EE89-7D6D-D6BCF9770182}"/>
              </a:ext>
            </a:extLst>
          </p:cNvPr>
          <p:cNvSpPr/>
          <p:nvPr/>
        </p:nvSpPr>
        <p:spPr>
          <a:xfrm>
            <a:off x="485743" y="5682068"/>
            <a:ext cx="704913" cy="67958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C-24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BE69067-4980-A629-59FF-78731BD0500D}"/>
              </a:ext>
            </a:extLst>
          </p:cNvPr>
          <p:cNvSpPr/>
          <p:nvPr/>
        </p:nvSpPr>
        <p:spPr>
          <a:xfrm>
            <a:off x="3140855" y="5697023"/>
            <a:ext cx="704913" cy="67958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C-15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1A7C777-2536-3716-B463-CA1A53D34AB1}"/>
              </a:ext>
            </a:extLst>
          </p:cNvPr>
          <p:cNvSpPr/>
          <p:nvPr/>
        </p:nvSpPr>
        <p:spPr>
          <a:xfrm>
            <a:off x="9819858" y="1246236"/>
            <a:ext cx="2036611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PT Sans Narrow" panose="020B0506020203020204" pitchFamily="34" charset="77"/>
              </a:rPr>
              <a:t>Send invitations to invited speakers</a:t>
            </a:r>
            <a:endParaRPr lang="en-SE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CFB5C8B-0711-BD73-AF12-5166E824A1A5}"/>
              </a:ext>
            </a:extLst>
          </p:cNvPr>
          <p:cNvSpPr/>
          <p:nvPr/>
        </p:nvSpPr>
        <p:spPr>
          <a:xfrm>
            <a:off x="6460824" y="5697022"/>
            <a:ext cx="704913" cy="67958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C-14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E70ACEA-C7D3-7AF0-2E8E-AFCA4E00EB40}"/>
              </a:ext>
            </a:extLst>
          </p:cNvPr>
          <p:cNvSpPr/>
          <p:nvPr/>
        </p:nvSpPr>
        <p:spPr>
          <a:xfrm>
            <a:off x="10485708" y="5682067"/>
            <a:ext cx="704913" cy="67958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C-12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60F5E580-BCB7-4371-6D19-F6B4F110FEF5}"/>
              </a:ext>
            </a:extLst>
          </p:cNvPr>
          <p:cNvSpPr/>
          <p:nvPr/>
        </p:nvSpPr>
        <p:spPr>
          <a:xfrm>
            <a:off x="1836494" y="2008272"/>
            <a:ext cx="4018547" cy="333209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0" i="0" u="none" strike="noStrike" dirty="0">
              <a:effectLst/>
              <a:latin typeface="Roboto" panose="02000000000000000000" pitchFamily="2" charset="0"/>
            </a:endParaRPr>
          </a:p>
          <a:p>
            <a:pPr algn="ctr"/>
            <a:endParaRPr lang="en-GB" dirty="0">
              <a:latin typeface="Roboto" panose="02000000000000000000" pitchFamily="2" charset="0"/>
            </a:endParaRPr>
          </a:p>
          <a:p>
            <a:pPr algn="ctr"/>
            <a:r>
              <a:rPr lang="en-GB" b="0" i="0" u="none" strike="noStrike" dirty="0">
                <a:effectLst/>
                <a:latin typeface="Roboto" panose="02000000000000000000" pitchFamily="2" charset="0"/>
              </a:rPr>
              <a:t>The </a:t>
            </a:r>
            <a:r>
              <a:rPr lang="en-GB" b="0" i="0" u="none" strike="noStrike" dirty="0" err="1">
                <a:effectLst/>
                <a:latin typeface="Roboto" panose="02000000000000000000" pitchFamily="2" charset="0"/>
              </a:rPr>
              <a:t>JACoW</a:t>
            </a:r>
            <a:r>
              <a:rPr lang="en-GB" b="0" i="0" u="none" strike="noStrike" dirty="0">
                <a:effectLst/>
                <a:latin typeface="Roboto" panose="02000000000000000000" pitchFamily="2" charset="0"/>
              </a:rPr>
              <a:t> Events Manager, or a </a:t>
            </a:r>
            <a:r>
              <a:rPr lang="en-GB" b="0" i="0" u="none" strike="noStrike" dirty="0" err="1">
                <a:effectLst/>
                <a:latin typeface="Roboto" panose="02000000000000000000" pitchFamily="2" charset="0"/>
              </a:rPr>
              <a:t>JACoW</a:t>
            </a:r>
            <a:r>
              <a:rPr lang="en-GB" b="0" i="0" u="none" strike="noStrike" dirty="0">
                <a:effectLst/>
                <a:latin typeface="Roboto" panose="02000000000000000000" pitchFamily="2" charset="0"/>
              </a:rPr>
              <a:t> Officer with Admin privileges on the </a:t>
            </a:r>
            <a:r>
              <a:rPr lang="en-GB" b="0" i="0" u="none" strike="noStrike" dirty="0" err="1">
                <a:effectLst/>
                <a:latin typeface="Roboto" panose="02000000000000000000" pitchFamily="2" charset="0"/>
              </a:rPr>
              <a:t>JACoW</a:t>
            </a:r>
            <a:r>
              <a:rPr lang="en-GB" b="0" i="0" u="none" strike="noStrike" dirty="0">
                <a:effectLst/>
                <a:latin typeface="Roboto" panose="02000000000000000000" pitchFamily="2" charset="0"/>
              </a:rPr>
              <a:t>-Indico site creates </a:t>
            </a:r>
            <a:r>
              <a:rPr lang="en-GB" b="0" i="0" u="none" strike="noStrike" dirty="0" err="1">
                <a:effectLst/>
                <a:latin typeface="Roboto" panose="02000000000000000000" pitchFamily="2" charset="0"/>
              </a:rPr>
              <a:t>JACoW</a:t>
            </a:r>
            <a:r>
              <a:rPr lang="en-GB" b="0" i="0" u="none" strike="noStrike" dirty="0">
                <a:effectLst/>
                <a:latin typeface="Roboto" panose="02000000000000000000" pitchFamily="2" charset="0"/>
              </a:rPr>
              <a:t>-Indico instances (events) upon receipt of a formal request to the </a:t>
            </a:r>
            <a:r>
              <a:rPr lang="en-GB" b="0" i="0" u="none" strike="noStrike" dirty="0" err="1">
                <a:effectLst/>
                <a:latin typeface="Roboto" panose="02000000000000000000" pitchFamily="2" charset="0"/>
              </a:rPr>
              <a:t>JACoW</a:t>
            </a:r>
            <a:r>
              <a:rPr lang="en-GB" b="0" i="0" u="none" strike="noStrike" dirty="0">
                <a:effectLst/>
                <a:latin typeface="Roboto" panose="02000000000000000000" pitchFamily="2" charset="0"/>
              </a:rPr>
              <a:t> Chair or Coordinator.</a:t>
            </a:r>
            <a:endParaRPr lang="en-GB" dirty="0">
              <a:solidFill>
                <a:srgbClr val="0563C1"/>
              </a:solidFill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endParaRPr lang="en-GB" dirty="0">
              <a:solidFill>
                <a:srgbClr val="0563C1"/>
              </a:solidFill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r>
              <a:rPr lang="en-GB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https://ipac-docs.jacow.org/InitialSetup/intro/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endParaRPr lang="en-GB" dirty="0"/>
          </a:p>
          <a:p>
            <a:pPr algn="ctr"/>
            <a:endParaRPr lang="en-SE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9C2ABDA-3FB3-73AD-C81B-75B41E1F083B}"/>
              </a:ext>
            </a:extLst>
          </p:cNvPr>
          <p:cNvSpPr/>
          <p:nvPr/>
        </p:nvSpPr>
        <p:spPr>
          <a:xfrm>
            <a:off x="6320589" y="2008271"/>
            <a:ext cx="4018547" cy="333209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0" i="0" u="none" strike="noStrike" dirty="0">
              <a:effectLst/>
              <a:latin typeface="Roboto" panose="02000000000000000000" pitchFamily="2" charset="0"/>
            </a:endParaRPr>
          </a:p>
          <a:p>
            <a:pPr algn="ctr"/>
            <a:r>
              <a:rPr lang="en-GB" b="0" i="0" u="none" strike="noStrike" dirty="0">
                <a:effectLst/>
                <a:latin typeface="Roboto" panose="02000000000000000000" pitchFamily="2" charset="0"/>
              </a:rPr>
              <a:t>Many </a:t>
            </a:r>
            <a:r>
              <a:rPr lang="en-GB" b="0" i="0" u="none" strike="noStrike" dirty="0" err="1">
                <a:effectLst/>
                <a:latin typeface="Roboto" panose="02000000000000000000" pitchFamily="2" charset="0"/>
              </a:rPr>
              <a:t>JACoW</a:t>
            </a:r>
            <a:r>
              <a:rPr lang="en-GB" b="0" i="0" u="none" strike="noStrike" dirty="0">
                <a:effectLst/>
                <a:latin typeface="Roboto" panose="02000000000000000000" pitchFamily="2" charset="0"/>
              </a:rPr>
              <a:t> accelerator conferences have adopted a combination of </a:t>
            </a:r>
            <a:r>
              <a:rPr lang="en-GB" b="1" i="0" u="none" strike="noStrike" dirty="0">
                <a:effectLst/>
                <a:latin typeface="Roboto" panose="02000000000000000000" pitchFamily="2" charset="0"/>
              </a:rPr>
              <a:t>Main</a:t>
            </a:r>
            <a:r>
              <a:rPr lang="en-GB" b="0" i="0" u="none" strike="noStrike" dirty="0">
                <a:effectLst/>
                <a:latin typeface="Roboto" panose="02000000000000000000" pitchFamily="2" charset="0"/>
              </a:rPr>
              <a:t> plus </a:t>
            </a:r>
            <a:r>
              <a:rPr lang="en-GB" b="1" i="0" u="none" strike="noStrike" dirty="0">
                <a:effectLst/>
                <a:latin typeface="Roboto" panose="02000000000000000000" pitchFamily="2" charset="0"/>
              </a:rPr>
              <a:t>Sub-classifications</a:t>
            </a:r>
            <a:r>
              <a:rPr lang="en-GB" b="0" i="0" u="none" strike="noStrike" dirty="0">
                <a:effectLst/>
                <a:latin typeface="Roboto" panose="02000000000000000000" pitchFamily="2" charset="0"/>
              </a:rPr>
              <a:t> to enable a finer tuning of content, facilitating the scheduling of posters across numerous sessions and days.</a:t>
            </a:r>
            <a:br>
              <a:rPr lang="en-GB" b="0" i="0" u="none" strike="noStrike" dirty="0">
                <a:effectLst/>
                <a:latin typeface="Roboto" panose="02000000000000000000" pitchFamily="2" charset="0"/>
              </a:rPr>
            </a:br>
            <a:endParaRPr lang="en-GB" b="0" i="0" u="none" strike="noStrike" dirty="0">
              <a:effectLst/>
              <a:latin typeface="Roboto" panose="02000000000000000000" pitchFamily="2" charset="0"/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https://</a:t>
            </a:r>
            <a:r>
              <a:rPr lang="en-GB" dirty="0" err="1">
                <a:solidFill>
                  <a:schemeClr val="bg1"/>
                </a:solidFill>
              </a:rPr>
              <a:t>ipac-docs.jacow.org</a:t>
            </a:r>
            <a:r>
              <a:rPr lang="en-GB" dirty="0">
                <a:solidFill>
                  <a:schemeClr val="bg1"/>
                </a:solidFill>
              </a:rPr>
              <a:t>/</a:t>
            </a:r>
            <a:r>
              <a:rPr lang="en-GB" dirty="0" err="1">
                <a:solidFill>
                  <a:schemeClr val="bg1"/>
                </a:solidFill>
              </a:rPr>
              <a:t>InitialSetup</a:t>
            </a:r>
            <a:r>
              <a:rPr lang="en-GB" dirty="0">
                <a:solidFill>
                  <a:schemeClr val="bg1"/>
                </a:solidFill>
              </a:rPr>
              <a:t>/mgmt_area_02/</a:t>
            </a:r>
            <a:endParaRPr lang="en-S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35422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ACB6E9-C292-B0DC-E091-3A37A740B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SE" dirty="0"/>
              <a:t>~12 Months before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4C2B0A-C8BB-5B7E-578F-591ADD382C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096000" cy="635000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4A1322C-AF92-446D-447E-121CB810F06E}"/>
              </a:ext>
            </a:extLst>
          </p:cNvPr>
          <p:cNvSpPr/>
          <p:nvPr/>
        </p:nvSpPr>
        <p:spPr>
          <a:xfrm>
            <a:off x="3040120" y="1679781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dirty="0">
                <a:solidFill>
                  <a:schemeClr val="tx1"/>
                </a:solidFill>
              </a:rPr>
              <a:t>Abstract submission deadline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543512C5-2987-CBF7-A3CD-4708F9F01662}"/>
              </a:ext>
            </a:extLst>
          </p:cNvPr>
          <p:cNvSpPr/>
          <p:nvPr/>
        </p:nvSpPr>
        <p:spPr>
          <a:xfrm>
            <a:off x="1431516" y="2580036"/>
            <a:ext cx="1808820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dirty="0">
                <a:solidFill>
                  <a:schemeClr val="tx1"/>
                </a:solidFill>
              </a:rPr>
              <a:t>Call for abstracts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7DBABFF-50F6-BC36-687C-E8D91037ED6C}"/>
              </a:ext>
            </a:extLst>
          </p:cNvPr>
          <p:cNvSpPr/>
          <p:nvPr/>
        </p:nvSpPr>
        <p:spPr>
          <a:xfrm>
            <a:off x="8249056" y="2497676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PT Sans Narrow" panose="020B0506020203020204" pitchFamily="34" charset="77"/>
              </a:rPr>
              <a:t>Invite proceedings office staff </a:t>
            </a:r>
            <a:endParaRPr lang="en-SE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C3ECE5F-9B3B-5C0A-C00D-FBA4929BCA2D}"/>
              </a:ext>
            </a:extLst>
          </p:cNvPr>
          <p:cNvSpPr/>
          <p:nvPr/>
        </p:nvSpPr>
        <p:spPr>
          <a:xfrm>
            <a:off x="9307858" y="1525893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Set up an Editor PC</a:t>
            </a:r>
            <a:endParaRPr lang="en-SE" dirty="0">
              <a:solidFill>
                <a:schemeClr val="tx1"/>
              </a:solidFill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F5AF89B-82CF-4AF9-8C72-A276029C51C8}"/>
              </a:ext>
            </a:extLst>
          </p:cNvPr>
          <p:cNvSpPr/>
          <p:nvPr/>
        </p:nvSpPr>
        <p:spPr>
          <a:xfrm>
            <a:off x="5535548" y="2511491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dirty="0">
                <a:solidFill>
                  <a:schemeClr val="tx1"/>
                </a:solidFill>
              </a:rPr>
              <a:t>Initial QA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B25BB255-DB61-01FE-57BF-7C86CD8B01A6}"/>
              </a:ext>
            </a:extLst>
          </p:cNvPr>
          <p:cNvSpPr/>
          <p:nvPr/>
        </p:nvSpPr>
        <p:spPr>
          <a:xfrm>
            <a:off x="5782192" y="4355077"/>
            <a:ext cx="2237362" cy="612843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dirty="0"/>
              <a:t>SPC3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2384DBA-D52B-F2B1-33EB-CFCE933EEA2C}"/>
              </a:ext>
            </a:extLst>
          </p:cNvPr>
          <p:cNvSpPr/>
          <p:nvPr/>
        </p:nvSpPr>
        <p:spPr>
          <a:xfrm>
            <a:off x="836275" y="4245546"/>
            <a:ext cx="708762" cy="612843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dirty="0"/>
              <a:t>SPC2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19EFF5D-CFD3-5211-DE26-1FB3606CF5D5}"/>
              </a:ext>
            </a:extLst>
          </p:cNvPr>
          <p:cNvCxnSpPr>
            <a:cxnSpLocks/>
          </p:cNvCxnSpPr>
          <p:nvPr/>
        </p:nvCxnSpPr>
        <p:spPr>
          <a:xfrm>
            <a:off x="0" y="3665121"/>
            <a:ext cx="12192000" cy="0"/>
          </a:xfrm>
          <a:prstGeom prst="line">
            <a:avLst/>
          </a:prstGeom>
          <a:ln w="508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DCF93048-4F27-550E-B30F-E92B606C2F3B}"/>
              </a:ext>
            </a:extLst>
          </p:cNvPr>
          <p:cNvSpPr/>
          <p:nvPr/>
        </p:nvSpPr>
        <p:spPr>
          <a:xfrm>
            <a:off x="4158801" y="5776019"/>
            <a:ext cx="2237362" cy="612843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Industry Exhibition Registration </a:t>
            </a:r>
            <a:endParaRPr lang="en-SE" dirty="0">
              <a:solidFill>
                <a:schemeClr val="bg1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6CB95F7-B130-9395-BE1C-A4D1CE7AC543}"/>
              </a:ext>
            </a:extLst>
          </p:cNvPr>
          <p:cNvSpPr/>
          <p:nvPr/>
        </p:nvSpPr>
        <p:spPr>
          <a:xfrm>
            <a:off x="3391491" y="4219724"/>
            <a:ext cx="2237362" cy="869518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dirty="0"/>
              <a:t>Deadline for </a:t>
            </a:r>
            <a:r>
              <a:rPr lang="en-GB" dirty="0"/>
              <a:t>Prize and Student Grant Applications</a:t>
            </a:r>
            <a:endParaRPr lang="en-SE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E7916A9-9CBB-6DFD-A559-BDCC310045E1}"/>
              </a:ext>
            </a:extLst>
          </p:cNvPr>
          <p:cNvSpPr/>
          <p:nvPr/>
        </p:nvSpPr>
        <p:spPr>
          <a:xfrm>
            <a:off x="485743" y="3287782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C-12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0A01E60-B727-5662-7E7D-AFE61E1A0CA5}"/>
              </a:ext>
            </a:extLst>
          </p:cNvPr>
          <p:cNvSpPr/>
          <p:nvPr/>
        </p:nvSpPr>
        <p:spPr>
          <a:xfrm>
            <a:off x="4066635" y="3348312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C-10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6039112-782E-A0D9-DD07-7F157BC6E6C7}"/>
              </a:ext>
            </a:extLst>
          </p:cNvPr>
          <p:cNvSpPr/>
          <p:nvPr/>
        </p:nvSpPr>
        <p:spPr>
          <a:xfrm>
            <a:off x="7067997" y="3372515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C-9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6D200C7-1B4A-E97B-947F-76FB2755E2F8}"/>
              </a:ext>
            </a:extLst>
          </p:cNvPr>
          <p:cNvSpPr/>
          <p:nvPr/>
        </p:nvSpPr>
        <p:spPr>
          <a:xfrm>
            <a:off x="11192763" y="3299504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C-4</a:t>
            </a:r>
          </a:p>
        </p:txBody>
      </p:sp>
    </p:spTree>
    <p:extLst>
      <p:ext uri="{BB962C8B-B14F-4D97-AF65-F5344CB8AC3E}">
        <p14:creationId xmlns:p14="http://schemas.microsoft.com/office/powerpoint/2010/main" val="1295089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649657-CFB2-4FE8-C1EC-21ED2D4A73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DA2B16F-5A5B-447E-39A8-95F51544B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SE" dirty="0"/>
              <a:t>~12 Months before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415D0B-09F8-0976-0F3E-7C72DEC211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096000" cy="635000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3148550-14F2-B4B2-32F0-3AF418D51C26}"/>
              </a:ext>
            </a:extLst>
          </p:cNvPr>
          <p:cNvSpPr/>
          <p:nvPr/>
        </p:nvSpPr>
        <p:spPr>
          <a:xfrm>
            <a:off x="3048000" y="1368864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dirty="0">
                <a:solidFill>
                  <a:schemeClr val="tx1"/>
                </a:solidFill>
              </a:rPr>
              <a:t>Abstract submission deadline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895EB26-8ADE-58AF-AA8E-79705FEB52B6}"/>
              </a:ext>
            </a:extLst>
          </p:cNvPr>
          <p:cNvSpPr/>
          <p:nvPr/>
        </p:nvSpPr>
        <p:spPr>
          <a:xfrm>
            <a:off x="9307857" y="1370451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Set up an Editor PC</a:t>
            </a:r>
            <a:endParaRPr lang="en-SE" dirty="0">
              <a:solidFill>
                <a:schemeClr val="tx1"/>
              </a:solidFill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DB41066-D420-3D56-FA8F-643FA294C49E}"/>
              </a:ext>
            </a:extLst>
          </p:cNvPr>
          <p:cNvSpPr/>
          <p:nvPr/>
        </p:nvSpPr>
        <p:spPr>
          <a:xfrm>
            <a:off x="5608624" y="1384266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dirty="0">
                <a:solidFill>
                  <a:schemeClr val="tx1"/>
                </a:solidFill>
              </a:rPr>
              <a:t>Initial QA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BD2ECBC-CBB4-4A4B-7B5B-3A2CF2F8E98B}"/>
              </a:ext>
            </a:extLst>
          </p:cNvPr>
          <p:cNvCxnSpPr>
            <a:cxnSpLocks/>
          </p:cNvCxnSpPr>
          <p:nvPr/>
        </p:nvCxnSpPr>
        <p:spPr>
          <a:xfrm>
            <a:off x="0" y="6227852"/>
            <a:ext cx="12192000" cy="0"/>
          </a:xfrm>
          <a:prstGeom prst="line">
            <a:avLst/>
          </a:prstGeom>
          <a:ln w="508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35B92009-E068-FE16-CAE6-7A0C10860B46}"/>
              </a:ext>
            </a:extLst>
          </p:cNvPr>
          <p:cNvSpPr/>
          <p:nvPr/>
        </p:nvSpPr>
        <p:spPr>
          <a:xfrm>
            <a:off x="485743" y="5850513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C-12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2A1FADC-B4B6-8E8E-3325-86E8DFC98597}"/>
              </a:ext>
            </a:extLst>
          </p:cNvPr>
          <p:cNvSpPr/>
          <p:nvPr/>
        </p:nvSpPr>
        <p:spPr>
          <a:xfrm>
            <a:off x="4066635" y="5911043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C-10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821D3D8-CD39-7ACD-9E51-89C1BEA218C1}"/>
              </a:ext>
            </a:extLst>
          </p:cNvPr>
          <p:cNvSpPr/>
          <p:nvPr/>
        </p:nvSpPr>
        <p:spPr>
          <a:xfrm>
            <a:off x="7067997" y="5935246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C-9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CF0B729-C643-5895-9F16-B19340C1AFED}"/>
              </a:ext>
            </a:extLst>
          </p:cNvPr>
          <p:cNvSpPr/>
          <p:nvPr/>
        </p:nvSpPr>
        <p:spPr>
          <a:xfrm>
            <a:off x="11192763" y="5862235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C-4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F603FC5-2686-413F-604A-C0DD19DEF91C}"/>
              </a:ext>
            </a:extLst>
          </p:cNvPr>
          <p:cNvSpPr/>
          <p:nvPr/>
        </p:nvSpPr>
        <p:spPr>
          <a:xfrm>
            <a:off x="3658996" y="2202658"/>
            <a:ext cx="4186989" cy="3513221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b="0" i="0" u="none" strike="noStrike" dirty="0">
                <a:effectLst/>
                <a:latin typeface="Roboto" panose="02000000000000000000" pitchFamily="2" charset="0"/>
              </a:rPr>
              <a:t>Prior to handing over all proposals to the SPC to decide contributed oral presentations, the Scientific Secretariat/Editor-in-Chief/Admin quality assures all proposals. In </a:t>
            </a:r>
            <a:r>
              <a:rPr lang="en-GB" b="0" i="0" u="none" strike="noStrike" dirty="0" err="1">
                <a:effectLst/>
                <a:latin typeface="Roboto" panose="02000000000000000000" pitchFamily="2" charset="0"/>
              </a:rPr>
              <a:t>JACoW</a:t>
            </a:r>
            <a:r>
              <a:rPr lang="en-GB" b="0" i="0" u="none" strike="noStrike" dirty="0">
                <a:effectLst/>
                <a:latin typeface="Roboto" panose="02000000000000000000" pitchFamily="2" charset="0"/>
              </a:rPr>
              <a:t> jargon this is known as Abstract Initial QA.</a:t>
            </a:r>
          </a:p>
          <a:p>
            <a:br>
              <a:rPr lang="en-GB" dirty="0"/>
            </a:br>
            <a:r>
              <a:rPr lang="en-GB" dirty="0"/>
              <a:t>https://</a:t>
            </a:r>
            <a:r>
              <a:rPr lang="en-GB" dirty="0" err="1"/>
              <a:t>ipac-docs.jacow.org</a:t>
            </a:r>
            <a:r>
              <a:rPr lang="en-GB" dirty="0"/>
              <a:t>/</a:t>
            </a:r>
            <a:r>
              <a:rPr lang="en-GB" dirty="0" err="1"/>
              <a:t>ContributedAbstracts</a:t>
            </a:r>
            <a:r>
              <a:rPr lang="en-GB" dirty="0"/>
              <a:t>/</a:t>
            </a:r>
            <a:r>
              <a:rPr lang="en-GB" dirty="0" err="1"/>
              <a:t>SSinitialQA</a:t>
            </a:r>
            <a:r>
              <a:rPr lang="en-GB" dirty="0"/>
              <a:t>/</a:t>
            </a:r>
            <a:endParaRPr lang="en-SE" dirty="0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01DBB166-C509-DF2F-EF1A-2F93FE2BED16}"/>
              </a:ext>
            </a:extLst>
          </p:cNvPr>
          <p:cNvSpPr/>
          <p:nvPr/>
        </p:nvSpPr>
        <p:spPr>
          <a:xfrm>
            <a:off x="8085221" y="2209568"/>
            <a:ext cx="3874678" cy="28436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b="0" i="0" u="none" strike="noStrike" dirty="0">
                <a:effectLst/>
                <a:latin typeface="Roboto" panose="02000000000000000000" pitchFamily="2" charset="0"/>
              </a:rPr>
              <a:t>This is documented, but not in </a:t>
            </a:r>
            <a:r>
              <a:rPr lang="en-GB" dirty="0">
                <a:latin typeface="Roboto" panose="02000000000000000000" pitchFamily="2" charset="0"/>
              </a:rPr>
              <a:t>a central location. Raphael will give a talk on the topic, and you have all received an email to prepare your computer as well</a:t>
            </a:r>
            <a:endParaRPr lang="en-GB" b="0" i="0" u="none" strike="noStrike" dirty="0">
              <a:effectLst/>
              <a:latin typeface="Roboto" panose="02000000000000000000" pitchFamily="2" charset="0"/>
            </a:endParaRPr>
          </a:p>
          <a:p>
            <a:br>
              <a:rPr lang="en-GB" dirty="0"/>
            </a:br>
            <a:r>
              <a:rPr lang="en-GB" dirty="0"/>
              <a:t>In the future, it should be published:</a:t>
            </a:r>
          </a:p>
          <a:p>
            <a:r>
              <a:rPr lang="en-GB" dirty="0"/>
              <a:t>https://</a:t>
            </a:r>
            <a:r>
              <a:rPr lang="en-GB" dirty="0" err="1"/>
              <a:t>docs.jacow.org</a:t>
            </a:r>
            <a:endParaRPr lang="en-SE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DFB6B84-275D-1755-F0B7-E509ECD9172F}"/>
              </a:ext>
            </a:extLst>
          </p:cNvPr>
          <p:cNvSpPr/>
          <p:nvPr/>
        </p:nvSpPr>
        <p:spPr>
          <a:xfrm>
            <a:off x="120316" y="2190626"/>
            <a:ext cx="3392905" cy="351322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0" i="0" u="none" strike="noStrike" dirty="0">
                <a:effectLst/>
                <a:latin typeface="Roboto" panose="02000000000000000000" pitchFamily="2" charset="0"/>
              </a:rPr>
              <a:t>Conference programmes are generally composed of three types of presentation: </a:t>
            </a:r>
            <a:r>
              <a:rPr lang="en-GB" b="0" i="1" u="none" strike="noStrike" dirty="0">
                <a:effectLst/>
                <a:latin typeface="Roboto" panose="02000000000000000000" pitchFamily="2" charset="0"/>
              </a:rPr>
              <a:t>Invited Oral</a:t>
            </a:r>
            <a:r>
              <a:rPr lang="en-GB" b="0" i="0" u="none" strike="noStrike" dirty="0">
                <a:effectLst/>
                <a:latin typeface="Roboto" panose="02000000000000000000" pitchFamily="2" charset="0"/>
              </a:rPr>
              <a:t>, </a:t>
            </a:r>
            <a:r>
              <a:rPr lang="en-GB" b="0" i="1" u="none" strike="noStrike" dirty="0">
                <a:effectLst/>
                <a:latin typeface="Roboto" panose="02000000000000000000" pitchFamily="2" charset="0"/>
              </a:rPr>
              <a:t>Contributed Oral</a:t>
            </a:r>
            <a:r>
              <a:rPr lang="en-GB" b="0" i="0" u="none" strike="noStrike" dirty="0">
                <a:effectLst/>
                <a:latin typeface="Roboto" panose="02000000000000000000" pitchFamily="2" charset="0"/>
              </a:rPr>
              <a:t> and </a:t>
            </a:r>
            <a:r>
              <a:rPr lang="en-GB" b="0" i="1" u="none" strike="noStrike" dirty="0">
                <a:effectLst/>
                <a:latin typeface="Roboto" panose="02000000000000000000" pitchFamily="2" charset="0"/>
              </a:rPr>
              <a:t>Poster</a:t>
            </a:r>
            <a:r>
              <a:rPr lang="en-GB" b="0" i="0" u="none" strike="noStrike" dirty="0">
                <a:effectLst/>
                <a:latin typeface="Roboto" panose="02000000000000000000" pitchFamily="2" charset="0"/>
              </a:rPr>
              <a:t>.</a:t>
            </a:r>
            <a:br>
              <a:rPr lang="en-GB" b="0" i="0" u="none" strike="noStrike" dirty="0">
                <a:effectLst/>
                <a:latin typeface="Roboto" panose="02000000000000000000" pitchFamily="2" charset="0"/>
              </a:rPr>
            </a:br>
            <a:endParaRPr lang="en-SE" dirty="0"/>
          </a:p>
          <a:p>
            <a:pPr algn="ctr"/>
            <a:r>
              <a:rPr lang="en-GB" sz="14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https://ipac-docs.jacow.org/InvitedOrals/intro/#normal-ipac-workflow</a:t>
            </a:r>
            <a:br>
              <a:rPr lang="en-GB" sz="1400" dirty="0"/>
            </a:br>
            <a:endParaRPr lang="en-SE" sz="1400" dirty="0"/>
          </a:p>
          <a:p>
            <a:pPr algn="ctr"/>
            <a:r>
              <a:rPr lang="en-GB" sz="140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https://ipac-docs.jacow.org/InvitedOrals/SPCtrackreview/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45165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ACB6E9-C292-B0DC-E091-3A37A740B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SE" dirty="0"/>
              <a:t>~3 Months before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4C2B0A-C8BB-5B7E-578F-591ADD382C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096000" cy="635000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4A1322C-AF92-446D-447E-121CB810F06E}"/>
              </a:ext>
            </a:extLst>
          </p:cNvPr>
          <p:cNvSpPr/>
          <p:nvPr/>
        </p:nvSpPr>
        <p:spPr>
          <a:xfrm>
            <a:off x="2064019" y="4388625"/>
            <a:ext cx="2237362" cy="132555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Number posters to work with conference space and assign program codes</a:t>
            </a:r>
            <a:endParaRPr lang="en-SE" dirty="0">
              <a:solidFill>
                <a:schemeClr val="tx1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7DBABFF-50F6-BC36-687C-E8D91037ED6C}"/>
              </a:ext>
            </a:extLst>
          </p:cNvPr>
          <p:cNvSpPr/>
          <p:nvPr/>
        </p:nvSpPr>
        <p:spPr>
          <a:xfrm>
            <a:off x="7466542" y="2285752"/>
            <a:ext cx="2237362" cy="9313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PT Sans Narrow" panose="020B0506020203020204" pitchFamily="34" charset="77"/>
              </a:rPr>
              <a:t>Clone software setup to computers for proceedings office</a:t>
            </a:r>
            <a:endParaRPr lang="en-SE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F5AF89B-82CF-4AF9-8C72-A276029C51C8}"/>
              </a:ext>
            </a:extLst>
          </p:cNvPr>
          <p:cNvSpPr/>
          <p:nvPr/>
        </p:nvSpPr>
        <p:spPr>
          <a:xfrm>
            <a:off x="4977319" y="2470708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PT Sans Narrow" panose="020B0506020203020204" pitchFamily="34" charset="77"/>
              </a:rPr>
              <a:t>Enable paper submission</a:t>
            </a:r>
            <a:endParaRPr lang="en-SE" dirty="0">
              <a:solidFill>
                <a:schemeClr val="tx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19EFF5D-CFD3-5211-DE26-1FB3606CF5D5}"/>
              </a:ext>
            </a:extLst>
          </p:cNvPr>
          <p:cNvCxnSpPr>
            <a:cxnSpLocks/>
          </p:cNvCxnSpPr>
          <p:nvPr/>
        </p:nvCxnSpPr>
        <p:spPr>
          <a:xfrm>
            <a:off x="0" y="3665121"/>
            <a:ext cx="12192000" cy="0"/>
          </a:xfrm>
          <a:prstGeom prst="line">
            <a:avLst/>
          </a:prstGeom>
          <a:ln w="508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676640BD-B798-89C6-7044-C9604D1675FD}"/>
              </a:ext>
            </a:extLst>
          </p:cNvPr>
          <p:cNvSpPr/>
          <p:nvPr/>
        </p:nvSpPr>
        <p:spPr>
          <a:xfrm>
            <a:off x="250734" y="2328775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Set up server for paper upload</a:t>
            </a:r>
            <a:endParaRPr lang="en-SE" dirty="0">
              <a:solidFill>
                <a:schemeClr val="tx1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1E967BE-B5AB-F8EE-9996-00E9832A0BFF}"/>
              </a:ext>
            </a:extLst>
          </p:cNvPr>
          <p:cNvSpPr/>
          <p:nvPr/>
        </p:nvSpPr>
        <p:spPr>
          <a:xfrm>
            <a:off x="4545418" y="4171596"/>
            <a:ext cx="2237362" cy="94502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PT Sans Narrow" panose="020B0506020203020204" pitchFamily="34" charset="77"/>
              </a:rPr>
              <a:t>Notify authors of program codes for papers</a:t>
            </a:r>
            <a:endParaRPr lang="en-SE" dirty="0">
              <a:solidFill>
                <a:schemeClr val="tx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292A3F6-B4C6-2448-5E41-B5A7FF6B0870}"/>
              </a:ext>
            </a:extLst>
          </p:cNvPr>
          <p:cNvSpPr/>
          <p:nvPr/>
        </p:nvSpPr>
        <p:spPr>
          <a:xfrm>
            <a:off x="1016958" y="3325328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C-3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E9819D9-A53A-EE54-D698-4392BABE32EE}"/>
              </a:ext>
            </a:extLst>
          </p:cNvPr>
          <p:cNvSpPr/>
          <p:nvPr/>
        </p:nvSpPr>
        <p:spPr>
          <a:xfrm>
            <a:off x="10074082" y="3287781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C-1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DD68DE0-8E3B-CB56-5CF7-F5A6D55C6E57}"/>
              </a:ext>
            </a:extLst>
          </p:cNvPr>
          <p:cNvSpPr/>
          <p:nvPr/>
        </p:nvSpPr>
        <p:spPr>
          <a:xfrm>
            <a:off x="5664099" y="3287781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C-2</a:t>
            </a:r>
          </a:p>
        </p:txBody>
      </p:sp>
    </p:spTree>
    <p:extLst>
      <p:ext uri="{BB962C8B-B14F-4D97-AF65-F5344CB8AC3E}">
        <p14:creationId xmlns:p14="http://schemas.microsoft.com/office/powerpoint/2010/main" val="4443517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30E7B0-94E8-0487-B717-C4E696B4F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5391B09-3441-A56C-2923-F77C1043F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SE" dirty="0"/>
              <a:t>~3 Months before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687A41-3ECD-8DAC-BD25-E9B0850909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096000" cy="635000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74CF4EC-9FA8-127B-EAAC-F437D6A51467}"/>
              </a:ext>
            </a:extLst>
          </p:cNvPr>
          <p:cNvSpPr/>
          <p:nvPr/>
        </p:nvSpPr>
        <p:spPr>
          <a:xfrm>
            <a:off x="1956881" y="1083048"/>
            <a:ext cx="2237362" cy="132555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Number posters to work with conference space and assign program codes</a:t>
            </a:r>
            <a:endParaRPr lang="en-SE" dirty="0">
              <a:solidFill>
                <a:schemeClr val="tx1"/>
              </a:solidFill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24C9F1C-4B69-7E12-2187-145D13C0C147}"/>
              </a:ext>
            </a:extLst>
          </p:cNvPr>
          <p:cNvSpPr/>
          <p:nvPr/>
        </p:nvSpPr>
        <p:spPr>
          <a:xfrm>
            <a:off x="7466542" y="949043"/>
            <a:ext cx="2237362" cy="93132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PT Sans Narrow" panose="020B0506020203020204" pitchFamily="34" charset="77"/>
              </a:rPr>
              <a:t>Clone software setup to computers for proceedings office</a:t>
            </a:r>
            <a:endParaRPr lang="en-SE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32E09CB-CB38-BCA5-6FD4-D619CB60E219}"/>
              </a:ext>
            </a:extLst>
          </p:cNvPr>
          <p:cNvSpPr/>
          <p:nvPr/>
        </p:nvSpPr>
        <p:spPr>
          <a:xfrm>
            <a:off x="4977319" y="1644861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PT Sans Narrow" panose="020B0506020203020204" pitchFamily="34" charset="77"/>
              </a:rPr>
              <a:t>Enable paper submission</a:t>
            </a:r>
            <a:endParaRPr lang="en-SE" dirty="0">
              <a:solidFill>
                <a:schemeClr val="tx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66A010F-968E-8798-F4FB-7C2075DBCD67}"/>
              </a:ext>
            </a:extLst>
          </p:cNvPr>
          <p:cNvCxnSpPr>
            <a:cxnSpLocks/>
          </p:cNvCxnSpPr>
          <p:nvPr/>
        </p:nvCxnSpPr>
        <p:spPr>
          <a:xfrm>
            <a:off x="0" y="6227852"/>
            <a:ext cx="12192000" cy="0"/>
          </a:xfrm>
          <a:prstGeom prst="line">
            <a:avLst/>
          </a:prstGeom>
          <a:ln w="508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D6EBB560-96FA-62E0-B351-EC1F44385018}"/>
              </a:ext>
            </a:extLst>
          </p:cNvPr>
          <p:cNvSpPr/>
          <p:nvPr/>
        </p:nvSpPr>
        <p:spPr>
          <a:xfrm>
            <a:off x="250733" y="1133175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Set up server for paper upload</a:t>
            </a:r>
            <a:endParaRPr lang="en-SE" dirty="0">
              <a:solidFill>
                <a:schemeClr val="tx1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38282A4-6346-A12B-F2B9-CE615BF70302}"/>
              </a:ext>
            </a:extLst>
          </p:cNvPr>
          <p:cNvSpPr/>
          <p:nvPr/>
        </p:nvSpPr>
        <p:spPr>
          <a:xfrm>
            <a:off x="4545418" y="935342"/>
            <a:ext cx="2237362" cy="94502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PT Sans Narrow" panose="020B0506020203020204" pitchFamily="34" charset="77"/>
              </a:rPr>
              <a:t>Notify authors of program codes for papers</a:t>
            </a:r>
            <a:endParaRPr lang="en-SE" dirty="0">
              <a:solidFill>
                <a:schemeClr val="tx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3943F3D-35B8-A99F-46E1-3792A379A92C}"/>
              </a:ext>
            </a:extLst>
          </p:cNvPr>
          <p:cNvSpPr/>
          <p:nvPr/>
        </p:nvSpPr>
        <p:spPr>
          <a:xfrm>
            <a:off x="1016958" y="5888059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C-3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3286D92-D2B3-6C28-3CA1-ACCBE1BBE446}"/>
              </a:ext>
            </a:extLst>
          </p:cNvPr>
          <p:cNvSpPr/>
          <p:nvPr/>
        </p:nvSpPr>
        <p:spPr>
          <a:xfrm>
            <a:off x="10074082" y="5850512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C-1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61A0DA7-2A4E-B6FC-836F-2BF66AC415D6}"/>
              </a:ext>
            </a:extLst>
          </p:cNvPr>
          <p:cNvSpPr/>
          <p:nvPr/>
        </p:nvSpPr>
        <p:spPr>
          <a:xfrm>
            <a:off x="5664099" y="5850512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C-2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81111692-297B-014C-32C8-85AD255A09B4}"/>
              </a:ext>
            </a:extLst>
          </p:cNvPr>
          <p:cNvSpPr/>
          <p:nvPr/>
        </p:nvSpPr>
        <p:spPr>
          <a:xfrm>
            <a:off x="360947" y="2030481"/>
            <a:ext cx="3833296" cy="372061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dirty="0"/>
              <a:t>Indico replaces the JACoW File server(s) and hosts all submissions. </a:t>
            </a:r>
            <a:br>
              <a:rPr lang="en-SE" dirty="0"/>
            </a:br>
            <a:r>
              <a:rPr lang="en-SE" dirty="0">
                <a:solidFill>
                  <a:schemeClr val="bg1"/>
                </a:solidFill>
              </a:rPr>
              <a:t> </a:t>
            </a:r>
            <a:r>
              <a:rPr lang="en-GB" sz="14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https://ipac-docs.jacow.org/Paper/submit/#submission-of-files-for-general-jacow-editing-and-publication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8DF7C11D-F395-9D29-FA72-4642AAB00A8D}"/>
              </a:ext>
            </a:extLst>
          </p:cNvPr>
          <p:cNvSpPr/>
          <p:nvPr/>
        </p:nvSpPr>
        <p:spPr>
          <a:xfrm>
            <a:off x="5549894" y="2051141"/>
            <a:ext cx="3833296" cy="372061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1600" b="0" i="0" u="none" strike="noStrike" dirty="0">
                <a:effectLst/>
                <a:latin typeface="Roboto" panose="02000000000000000000" pitchFamily="2" charset="0"/>
              </a:rPr>
              <a:t>Programme codes are used as a unique identifier for a contribution scheduled in the scientific programme. The programme code has until now been used to: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effectLst/>
                <a:latin typeface="Roboto" panose="02000000000000000000" pitchFamily="2" charset="0"/>
              </a:rPr>
              <a:t>to provide when/what/where information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effectLst/>
                <a:latin typeface="Roboto" panose="02000000000000000000" pitchFamily="2" charset="0"/>
              </a:rPr>
              <a:t>to name the files uploaded for contributions to the proceedings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effectLst/>
                <a:latin typeface="Roboto" panose="02000000000000000000" pitchFamily="2" charset="0"/>
              </a:rPr>
              <a:t>for assigning DOIs</a:t>
            </a:r>
          </a:p>
          <a:p>
            <a:pPr algn="ctr"/>
            <a:br>
              <a:rPr lang="en-SE" sz="1600" dirty="0"/>
            </a:br>
            <a:r>
              <a:rPr lang="en-GB" sz="1600" dirty="0">
                <a:solidFill>
                  <a:schemeClr val="bg1"/>
                </a:solidFill>
              </a:rPr>
              <a:t>https://</a:t>
            </a:r>
            <a:r>
              <a:rPr lang="en-GB" sz="1600" dirty="0" err="1">
                <a:solidFill>
                  <a:schemeClr val="bg1"/>
                </a:solidFill>
              </a:rPr>
              <a:t>ipac-docs.jacow.org</a:t>
            </a:r>
            <a:r>
              <a:rPr lang="en-GB" sz="1600" dirty="0">
                <a:solidFill>
                  <a:schemeClr val="bg1"/>
                </a:solidFill>
              </a:rPr>
              <a:t>/</a:t>
            </a:r>
            <a:r>
              <a:rPr lang="en-GB" sz="1600" dirty="0" err="1">
                <a:solidFill>
                  <a:schemeClr val="bg1"/>
                </a:solidFill>
              </a:rPr>
              <a:t>InvitedOrals</a:t>
            </a:r>
            <a:r>
              <a:rPr lang="en-GB" sz="1600" dirty="0">
                <a:solidFill>
                  <a:schemeClr val="bg1"/>
                </a:solidFill>
              </a:rPr>
              <a:t>/</a:t>
            </a:r>
            <a:r>
              <a:rPr lang="en-GB" sz="1600" dirty="0" err="1">
                <a:solidFill>
                  <a:schemeClr val="bg1"/>
                </a:solidFill>
              </a:rPr>
              <a:t>SSpcodes</a:t>
            </a:r>
            <a:r>
              <a:rPr lang="en-GB" sz="1600" dirty="0">
                <a:solidFill>
                  <a:schemeClr val="bg1"/>
                </a:solidFill>
              </a:rPr>
              <a:t>/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3790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6ACB6E9-C292-B0DC-E091-3A37A740B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SE" dirty="0"/>
              <a:t>During the Conference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4C2B0A-C8BB-5B7E-578F-591ADD382C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096000" cy="635000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4A1322C-AF92-446D-447E-121CB810F06E}"/>
              </a:ext>
            </a:extLst>
          </p:cNvPr>
          <p:cNvSpPr/>
          <p:nvPr/>
        </p:nvSpPr>
        <p:spPr>
          <a:xfrm>
            <a:off x="2691319" y="2001109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Core editors arrive at venue</a:t>
            </a:r>
            <a:endParaRPr lang="en-SE" sz="1400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543512C5-2987-CBF7-A3CD-4708F9F01662}"/>
              </a:ext>
            </a:extLst>
          </p:cNvPr>
          <p:cNvSpPr/>
          <p:nvPr/>
        </p:nvSpPr>
        <p:spPr>
          <a:xfrm>
            <a:off x="250733" y="2188110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IT setup of network, computers, etc. 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C3ECE5F-9B3B-5C0A-C00D-FBA4929BCA2D}"/>
              </a:ext>
            </a:extLst>
          </p:cNvPr>
          <p:cNvSpPr/>
          <p:nvPr/>
        </p:nvSpPr>
        <p:spPr>
          <a:xfrm>
            <a:off x="6144640" y="2049776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Arrival of remaining staff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F5AF89B-82CF-4AF9-8C72-A276029C51C8}"/>
              </a:ext>
            </a:extLst>
          </p:cNvPr>
          <p:cNvSpPr/>
          <p:nvPr/>
        </p:nvSpPr>
        <p:spPr>
          <a:xfrm>
            <a:off x="4316367" y="2966869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Core editors decide criteria and level of "pickiness"</a:t>
            </a:r>
            <a:endParaRPr lang="en-SE" sz="1400" dirty="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B25BB255-DB61-01FE-57BF-7C86CD8B01A6}"/>
              </a:ext>
            </a:extLst>
          </p:cNvPr>
          <p:cNvSpPr/>
          <p:nvPr/>
        </p:nvSpPr>
        <p:spPr>
          <a:xfrm>
            <a:off x="6211112" y="4922634"/>
            <a:ext cx="2104416" cy="612843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dirty="0"/>
              <a:t>Registration &amp; Welcome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2384DBA-D52B-F2B1-33EB-CFCE933EEA2C}"/>
              </a:ext>
            </a:extLst>
          </p:cNvPr>
          <p:cNvSpPr/>
          <p:nvPr/>
        </p:nvSpPr>
        <p:spPr>
          <a:xfrm>
            <a:off x="7441098" y="5692739"/>
            <a:ext cx="2237362" cy="612843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dirty="0"/>
              <a:t>Start of Conference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9B13EE79-E02A-5A82-984D-22812E13C053}"/>
              </a:ext>
            </a:extLst>
          </p:cNvPr>
          <p:cNvSpPr/>
          <p:nvPr/>
        </p:nvSpPr>
        <p:spPr>
          <a:xfrm>
            <a:off x="2691319" y="4684170"/>
            <a:ext cx="2237362" cy="612843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Midnight deadline for upload of papers</a:t>
            </a:r>
            <a:endParaRPr lang="en-SE" sz="1400" dirty="0">
              <a:solidFill>
                <a:schemeClr val="bg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19EFF5D-CFD3-5211-DE26-1FB3606CF5D5}"/>
              </a:ext>
            </a:extLst>
          </p:cNvPr>
          <p:cNvCxnSpPr>
            <a:cxnSpLocks/>
          </p:cNvCxnSpPr>
          <p:nvPr/>
        </p:nvCxnSpPr>
        <p:spPr>
          <a:xfrm>
            <a:off x="20432" y="3665120"/>
            <a:ext cx="12065551" cy="0"/>
          </a:xfrm>
          <a:prstGeom prst="line">
            <a:avLst/>
          </a:prstGeom>
          <a:ln w="508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A5D18F1F-09E4-34C8-06EF-98950CD8B133}"/>
              </a:ext>
            </a:extLst>
          </p:cNvPr>
          <p:cNvSpPr/>
          <p:nvPr/>
        </p:nvSpPr>
        <p:spPr>
          <a:xfrm>
            <a:off x="10800522" y="1928697"/>
            <a:ext cx="1391478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Prepublication</a:t>
            </a:r>
            <a:endParaRPr lang="en-SE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F0708B5-3E9C-A6C2-A2F3-3E2BAC8B9316}"/>
              </a:ext>
            </a:extLst>
          </p:cNvPr>
          <p:cNvSpPr/>
          <p:nvPr/>
        </p:nvSpPr>
        <p:spPr>
          <a:xfrm>
            <a:off x="1016958" y="3325328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Wed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75184B2-9976-512E-B4B1-3FB5A00E99FD}"/>
              </a:ext>
            </a:extLst>
          </p:cNvPr>
          <p:cNvSpPr/>
          <p:nvPr/>
        </p:nvSpPr>
        <p:spPr>
          <a:xfrm>
            <a:off x="3254320" y="3293208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Thu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F260E1F-90AE-2934-DAC9-09AB1D3B9398}"/>
              </a:ext>
            </a:extLst>
          </p:cNvPr>
          <p:cNvSpPr/>
          <p:nvPr/>
        </p:nvSpPr>
        <p:spPr>
          <a:xfrm>
            <a:off x="6910864" y="3293208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Sun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41213C3-A90B-4C05-15C7-59011592F240}"/>
              </a:ext>
            </a:extLst>
          </p:cNvPr>
          <p:cNvSpPr/>
          <p:nvPr/>
        </p:nvSpPr>
        <p:spPr>
          <a:xfrm>
            <a:off x="11396171" y="3325328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Fri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81813A5-BE14-E22F-09F8-5BAC05262F3E}"/>
              </a:ext>
            </a:extLst>
          </p:cNvPr>
          <p:cNvSpPr/>
          <p:nvPr/>
        </p:nvSpPr>
        <p:spPr>
          <a:xfrm>
            <a:off x="8087246" y="3273290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Sun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94D6473-1DDD-BF7A-5600-2AD690163610}"/>
              </a:ext>
            </a:extLst>
          </p:cNvPr>
          <p:cNvSpPr/>
          <p:nvPr/>
        </p:nvSpPr>
        <p:spPr>
          <a:xfrm>
            <a:off x="8439702" y="2490487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QA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51FD792A-BFFB-4025-CB5B-4CF5F025475A}"/>
              </a:ext>
            </a:extLst>
          </p:cNvPr>
          <p:cNvSpPr/>
          <p:nvPr/>
        </p:nvSpPr>
        <p:spPr>
          <a:xfrm>
            <a:off x="6968565" y="4070484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Speaker prep &amp; Author reception start</a:t>
            </a:r>
          </a:p>
        </p:txBody>
      </p:sp>
    </p:spTree>
    <p:extLst>
      <p:ext uri="{BB962C8B-B14F-4D97-AF65-F5344CB8AC3E}">
        <p14:creationId xmlns:p14="http://schemas.microsoft.com/office/powerpoint/2010/main" val="1260625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0D07D-4F37-6C70-CC00-1A9DFA709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5969"/>
          </a:xfrm>
        </p:spPr>
        <p:txBody>
          <a:bodyPr>
            <a:normAutofit fontScale="90000"/>
          </a:bodyPr>
          <a:lstStyle/>
          <a:p>
            <a:r>
              <a:rPr lang="en-SE" b="1" dirty="0"/>
              <a:t>From 2022 </a:t>
            </a:r>
            <a:r>
              <a:rPr lang="en-SE" dirty="0"/>
              <a:t>- Indico SPMS Merger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9A2074-A91B-E1C0-A641-B3425C8D4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74290"/>
            <a:ext cx="10515600" cy="349134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Phase 1 of project has concluded; full specifications are available at https://codimd.web.cern.ch/s/d2XPNF5L9</a:t>
            </a:r>
          </a:p>
          <a:p>
            <a:r>
              <a:rPr lang="en-SE" dirty="0"/>
              <a:t>Significant progress during the pandemic</a:t>
            </a:r>
          </a:p>
          <a:p>
            <a:pPr lvl="1"/>
            <a:r>
              <a:rPr lang="en-SE" dirty="0"/>
              <a:t>Scientific secretariat testing carried out during 2021</a:t>
            </a:r>
            <a:endParaRPr lang="en-US" dirty="0"/>
          </a:p>
          <a:p>
            <a:pPr lvl="1"/>
            <a:r>
              <a:rPr lang="en-US" dirty="0"/>
              <a:t>Editorial testing started, to be concluded</a:t>
            </a:r>
            <a:endParaRPr lang="en-SE" dirty="0"/>
          </a:p>
          <a:p>
            <a:r>
              <a:rPr lang="en-SE" dirty="0"/>
              <a:t>During Team meeting 2021 a priority list was agreed between the Indico team and JACoW</a:t>
            </a:r>
            <a:r>
              <a:rPr lang="en-US" dirty="0"/>
              <a:t>, which is captured in phase 2</a:t>
            </a:r>
            <a:endParaRPr lang="en-SE" dirty="0"/>
          </a:p>
          <a:p>
            <a:r>
              <a:rPr lang="en-US" dirty="0"/>
              <a:t>Phase 2 project</a:t>
            </a:r>
            <a:r>
              <a:rPr lang="en-SE" dirty="0"/>
              <a:t> closure expected 2023</a:t>
            </a:r>
            <a:r>
              <a:rPr lang="en-US" dirty="0"/>
              <a:t>, with 1 FTE provided from Indico</a:t>
            </a:r>
            <a:endParaRPr lang="en-SE" dirty="0"/>
          </a:p>
          <a:p>
            <a:pPr marL="457200" lvl="1" indent="0">
              <a:buNone/>
            </a:pPr>
            <a:r>
              <a:rPr lang="en-SE" dirty="0"/>
              <a:t> </a:t>
            </a:r>
          </a:p>
          <a:p>
            <a:pPr marL="457200" lvl="1" indent="0">
              <a:buNone/>
            </a:pPr>
            <a:endParaRPr lang="en-SE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9C21D0E-0D6F-93D4-E45E-DF48AF0596D8}"/>
              </a:ext>
            </a:extLst>
          </p:cNvPr>
          <p:cNvGraphicFramePr/>
          <p:nvPr/>
        </p:nvGraphicFramePr>
        <p:xfrm>
          <a:off x="101600" y="575353"/>
          <a:ext cx="11914909" cy="28536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EE80FDFB-4E27-4503-30AC-B8199C2A7C7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170"/>
            <a:ext cx="2949178" cy="666830"/>
          </a:xfrm>
          <a:prstGeom prst="rect">
            <a:avLst/>
          </a:prstGeom>
        </p:spPr>
      </p:pic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F1629BDB-2698-BE8D-647C-A860A0445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80000" y="6444000"/>
            <a:ext cx="2057400" cy="365125"/>
          </a:xfrm>
        </p:spPr>
        <p:txBody>
          <a:bodyPr/>
          <a:lstStyle/>
          <a:p>
            <a:fld id="{1DBD732E-3796-40C0-90BD-9AD54159EAA9}" type="slidenum">
              <a:rPr lang="en-DE" smtClean="0">
                <a:solidFill>
                  <a:srgbClr val="0070C0"/>
                </a:solidFill>
              </a:rPr>
              <a:t>2</a:t>
            </a:fld>
            <a:endParaRPr lang="en-DE" dirty="0">
              <a:solidFill>
                <a:srgbClr val="0070C0"/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B290C4-6889-3DA2-02F1-FC2D2B460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10th JACoW Stakeholders' Meeting @IPAC'23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278325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DDF422-F315-BC5A-1127-D6D4546026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B3C71F8-0B97-9642-23F1-474875754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SE" dirty="0"/>
              <a:t>During the Conference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36435C-B072-137A-EB0C-3E406BC70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096000" cy="635000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81408FB-475D-2AB7-36E7-02AA93BF4219}"/>
              </a:ext>
            </a:extLst>
          </p:cNvPr>
          <p:cNvSpPr/>
          <p:nvPr/>
        </p:nvSpPr>
        <p:spPr>
          <a:xfrm>
            <a:off x="2241707" y="1325893"/>
            <a:ext cx="2607208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0" i="0" u="none" strike="sng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Core</a:t>
            </a: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Editors arrive at venue</a:t>
            </a:r>
            <a:endParaRPr lang="en-SE" sz="1400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08609EF-9716-D20A-FC12-A67123B46895}"/>
              </a:ext>
            </a:extLst>
          </p:cNvPr>
          <p:cNvSpPr/>
          <p:nvPr/>
        </p:nvSpPr>
        <p:spPr>
          <a:xfrm>
            <a:off x="250733" y="1315854"/>
            <a:ext cx="18427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IT setup of network, computers, etc. 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25E5799-AD29-B4AC-00C4-BF28EDF83896}"/>
              </a:ext>
            </a:extLst>
          </p:cNvPr>
          <p:cNvSpPr/>
          <p:nvPr/>
        </p:nvSpPr>
        <p:spPr>
          <a:xfrm>
            <a:off x="4316367" y="341099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Core editors decide criteria and level of "pickiness"</a:t>
            </a:r>
            <a:endParaRPr lang="en-SE" sz="140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8979EF1-D74F-87C4-052D-6A0A17AC7E5F}"/>
              </a:ext>
            </a:extLst>
          </p:cNvPr>
          <p:cNvCxnSpPr>
            <a:cxnSpLocks/>
          </p:cNvCxnSpPr>
          <p:nvPr/>
        </p:nvCxnSpPr>
        <p:spPr>
          <a:xfrm>
            <a:off x="20432" y="6239881"/>
            <a:ext cx="12065551" cy="0"/>
          </a:xfrm>
          <a:prstGeom prst="line">
            <a:avLst/>
          </a:prstGeom>
          <a:ln w="508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A55E7AB-A7DA-D024-FD5C-5277A782BFB7}"/>
              </a:ext>
            </a:extLst>
          </p:cNvPr>
          <p:cNvSpPr/>
          <p:nvPr/>
        </p:nvSpPr>
        <p:spPr>
          <a:xfrm>
            <a:off x="10781519" y="721484"/>
            <a:ext cx="1391478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Prepublication</a:t>
            </a:r>
            <a:endParaRPr lang="en-SE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B555F71-1723-BC2F-EF0E-AABA4E30F9A1}"/>
              </a:ext>
            </a:extLst>
          </p:cNvPr>
          <p:cNvSpPr/>
          <p:nvPr/>
        </p:nvSpPr>
        <p:spPr>
          <a:xfrm>
            <a:off x="1016958" y="5900089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Wed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0E48CB2-F461-2B42-2A79-087BB30D7D80}"/>
              </a:ext>
            </a:extLst>
          </p:cNvPr>
          <p:cNvSpPr/>
          <p:nvPr/>
        </p:nvSpPr>
        <p:spPr>
          <a:xfrm>
            <a:off x="3254320" y="5867969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Thu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24FAE50-AD5B-F2D9-88AF-3FD8470BAF85}"/>
              </a:ext>
            </a:extLst>
          </p:cNvPr>
          <p:cNvSpPr/>
          <p:nvPr/>
        </p:nvSpPr>
        <p:spPr>
          <a:xfrm>
            <a:off x="6910864" y="5867969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Sun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C3CA80D-EC83-E3BC-1BB5-E5CC2517F774}"/>
              </a:ext>
            </a:extLst>
          </p:cNvPr>
          <p:cNvSpPr/>
          <p:nvPr/>
        </p:nvSpPr>
        <p:spPr>
          <a:xfrm>
            <a:off x="11396171" y="5900089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Fri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98B877C-A833-D069-B5B1-7F750466649C}"/>
              </a:ext>
            </a:extLst>
          </p:cNvPr>
          <p:cNvSpPr/>
          <p:nvPr/>
        </p:nvSpPr>
        <p:spPr>
          <a:xfrm>
            <a:off x="8087246" y="5848051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E" sz="1200" dirty="0">
                <a:solidFill>
                  <a:schemeClr val="tx1"/>
                </a:solidFill>
              </a:rPr>
              <a:t>Sun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629EDD7-B266-19B9-7774-CA4DBC0C005A}"/>
              </a:ext>
            </a:extLst>
          </p:cNvPr>
          <p:cNvSpPr/>
          <p:nvPr/>
        </p:nvSpPr>
        <p:spPr>
          <a:xfrm>
            <a:off x="2093495" y="1992980"/>
            <a:ext cx="8595601" cy="228334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</a:rPr>
              <a:t>QA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35593E56-306D-8DA3-492C-AAAA75DE74DB}"/>
              </a:ext>
            </a:extLst>
          </p:cNvPr>
          <p:cNvSpPr/>
          <p:nvPr/>
        </p:nvSpPr>
        <p:spPr>
          <a:xfrm>
            <a:off x="6991331" y="1247741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Speaker prep &amp; Author reception start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E972DCC-662B-42A3-D999-76BAB7A950EB}"/>
              </a:ext>
            </a:extLst>
          </p:cNvPr>
          <p:cNvGrpSpPr/>
          <p:nvPr/>
        </p:nvGrpSpPr>
        <p:grpSpPr>
          <a:xfrm>
            <a:off x="2102301" y="2391586"/>
            <a:ext cx="3484447" cy="3317669"/>
            <a:chOff x="2611553" y="2364344"/>
            <a:chExt cx="3484447" cy="3317669"/>
          </a:xfrm>
        </p:grpSpPr>
        <p:pic>
          <p:nvPicPr>
            <p:cNvPr id="12" name="Picture 11" descr="A diagram of a writer&#10;&#10;Description automatically generated">
              <a:extLst>
                <a:ext uri="{FF2B5EF4-FFF2-40B4-BE49-F238E27FC236}">
                  <a16:creationId xmlns:a16="http://schemas.microsoft.com/office/drawing/2014/main" id="{556BE1DA-DF77-164F-6509-43FA816B3B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50959" y="2364344"/>
              <a:ext cx="3130816" cy="3317669"/>
            </a:xfrm>
            <a:prstGeom prst="rect">
              <a:avLst/>
            </a:prstGeom>
          </p:spPr>
        </p:pic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3A247D7F-5624-E6D8-9A0C-D07ECBCDBAA5}"/>
                </a:ext>
              </a:extLst>
            </p:cNvPr>
            <p:cNvSpPr/>
            <p:nvPr/>
          </p:nvSpPr>
          <p:spPr>
            <a:xfrm>
              <a:off x="2611553" y="2364344"/>
              <a:ext cx="3484447" cy="3317669"/>
            </a:xfrm>
            <a:prstGeom prst="roundRect">
              <a:avLst/>
            </a:prstGeom>
            <a:noFill/>
            <a:ln w="254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4A4B0F72-0A71-F942-D385-E26FC4BBC5D3}"/>
              </a:ext>
            </a:extLst>
          </p:cNvPr>
          <p:cNvSpPr/>
          <p:nvPr/>
        </p:nvSpPr>
        <p:spPr>
          <a:xfrm>
            <a:off x="6083968" y="2391586"/>
            <a:ext cx="4118811" cy="331766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IPAC’24 prototyped a new editorial workflow this year. Ivan Adrian gave a great presentation of the rationale and the setup last years team meeting.</a:t>
            </a:r>
            <a:endParaRPr lang="en-GB" dirty="0">
              <a:solidFill>
                <a:schemeClr val="bg1"/>
              </a:solidFill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endParaRPr lang="en-GB" dirty="0">
              <a:solidFill>
                <a:schemeClr val="bg1"/>
              </a:solidFill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endParaRPr lang="en-GB" dirty="0">
              <a:solidFill>
                <a:schemeClr val="bg1"/>
              </a:solidFill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r>
              <a:rPr lang="en-GB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https://indico.jacow.org/event/65/contributions/3148/attachments/351/1323/New%20paper%20processing%20and%20QA%20workflow.pdf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04097551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3B0796E1-BB67-0D08-D064-E0AD8ADA9C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3329" y="139880"/>
            <a:ext cx="6578239" cy="657823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D6ACB6E9-C292-B0DC-E091-3A37A740B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SE" dirty="0"/>
              <a:t>After the Conference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4C2B0A-C8BB-5B7E-578F-591ADD382C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096000" cy="635000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4A1322C-AF92-446D-447E-121CB810F06E}"/>
              </a:ext>
            </a:extLst>
          </p:cNvPr>
          <p:cNvSpPr/>
          <p:nvPr/>
        </p:nvSpPr>
        <p:spPr>
          <a:xfrm>
            <a:off x="3150703" y="4540897"/>
            <a:ext cx="2237362" cy="61284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Publish proceedings on </a:t>
            </a:r>
            <a:r>
              <a:rPr lang="en-GB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JACoW</a:t>
            </a:r>
            <a:endParaRPr lang="en-SE" sz="1400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543512C5-2987-CBF7-A3CD-4708F9F01662}"/>
              </a:ext>
            </a:extLst>
          </p:cNvPr>
          <p:cNvSpPr/>
          <p:nvPr/>
        </p:nvSpPr>
        <p:spPr>
          <a:xfrm>
            <a:off x="250733" y="2188110"/>
            <a:ext cx="2237362" cy="7974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End of </a:t>
            </a: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grace period for late paper submission and resubmissions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19EFF5D-CFD3-5211-DE26-1FB3606CF5D5}"/>
              </a:ext>
            </a:extLst>
          </p:cNvPr>
          <p:cNvCxnSpPr>
            <a:cxnSpLocks/>
          </p:cNvCxnSpPr>
          <p:nvPr/>
        </p:nvCxnSpPr>
        <p:spPr>
          <a:xfrm>
            <a:off x="20432" y="3665120"/>
            <a:ext cx="4458803" cy="0"/>
          </a:xfrm>
          <a:prstGeom prst="line">
            <a:avLst/>
          </a:prstGeom>
          <a:ln w="508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2F0708B5-3E9C-A6C2-A2F3-3E2BAC8B9316}"/>
              </a:ext>
            </a:extLst>
          </p:cNvPr>
          <p:cNvSpPr/>
          <p:nvPr/>
        </p:nvSpPr>
        <p:spPr>
          <a:xfrm>
            <a:off x="1016958" y="3325328"/>
            <a:ext cx="704913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PT Sans Narrow" panose="020B0506020203020204" pitchFamily="34" charset="77"/>
              </a:rPr>
              <a:t>C+7 days</a:t>
            </a:r>
            <a:endParaRPr lang="en-SE" sz="1200" dirty="0">
              <a:solidFill>
                <a:schemeClr val="tx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75184B2-9976-512E-B4B1-3FB5A00E99FD}"/>
              </a:ext>
            </a:extLst>
          </p:cNvPr>
          <p:cNvSpPr/>
          <p:nvPr/>
        </p:nvSpPr>
        <p:spPr>
          <a:xfrm>
            <a:off x="3916928" y="3325327"/>
            <a:ext cx="767571" cy="67958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PT Sans Narrow" panose="020B0506020203020204" pitchFamily="34" charset="77"/>
              </a:rPr>
              <a:t>C+3 weeks</a:t>
            </a:r>
            <a:endParaRPr lang="en-SE" sz="1200" dirty="0">
              <a:solidFill>
                <a:schemeClr val="tx1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26A1C77-30A0-CF70-8D87-0DAF8E9774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99840" y="365125"/>
            <a:ext cx="9467408" cy="5301749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5070FF5-851A-7857-1352-983D4DC0B85F}"/>
              </a:ext>
            </a:extLst>
          </p:cNvPr>
          <p:cNvSpPr/>
          <p:nvPr/>
        </p:nvSpPr>
        <p:spPr>
          <a:xfrm>
            <a:off x="250733" y="4090739"/>
            <a:ext cx="2781225" cy="262738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The Conference assembly tool vastly simplifies the publication of proceedings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https://</a:t>
            </a:r>
            <a:r>
              <a:rPr lang="en-GB" dirty="0" err="1"/>
              <a:t>ipac-docs.jacow.org</a:t>
            </a:r>
            <a:r>
              <a:rPr lang="en-GB" dirty="0"/>
              <a:t>/Proceedings/proceedings/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2830237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116BD-B3B1-3E21-ACDC-7D1C86286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599" y="1122363"/>
            <a:ext cx="11317357" cy="2387600"/>
          </a:xfrm>
        </p:spPr>
        <p:txBody>
          <a:bodyPr>
            <a:normAutofit/>
          </a:bodyPr>
          <a:lstStyle/>
          <a:p>
            <a:r>
              <a:rPr lang="en-GB" sz="3600" dirty="0">
                <a:hlinkClick r:id="rId2"/>
              </a:rPr>
              <a:t>https://www.jacow.org/Editors/JACoWConferencesOverview</a:t>
            </a:r>
            <a:endParaRPr lang="en-SE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4C2B0A-C8BB-5B7E-578F-591ADD382C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096000" cy="635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B62955-E396-B8AE-CD7C-F14A63FBE683}"/>
              </a:ext>
            </a:extLst>
          </p:cNvPr>
          <p:cNvSpPr txBox="1"/>
          <p:nvPr/>
        </p:nvSpPr>
        <p:spPr>
          <a:xfrm>
            <a:off x="3220277" y="4725913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SE" dirty="0"/>
              <a:t>Psst, this is a great presentation!</a:t>
            </a:r>
          </a:p>
          <a:p>
            <a:r>
              <a:rPr lang="en-SE" dirty="0">
                <a:hlinkClick r:id="rId4"/>
              </a:rPr>
              <a:t>https://www.jacow.org//uploads/Editors/2022-11-08-GeneralOverviewJACoWConf.pdf</a:t>
            </a:r>
            <a:endParaRPr lang="en-SE" dirty="0"/>
          </a:p>
          <a:p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241448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0D07D-4F37-6C70-CC00-1A9DFA709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5969"/>
          </a:xfrm>
        </p:spPr>
        <p:txBody>
          <a:bodyPr>
            <a:normAutofit fontScale="90000"/>
          </a:bodyPr>
          <a:lstStyle/>
          <a:p>
            <a:r>
              <a:rPr lang="en-SE" b="1" dirty="0"/>
              <a:t>From 2023</a:t>
            </a:r>
            <a:r>
              <a:rPr lang="en-SE" dirty="0"/>
              <a:t>: Indico SPMS Merger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9A2074-A91B-E1C0-A641-B3425C8D4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51438"/>
            <a:ext cx="10515600" cy="410656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FEL successful ”beta” test for Indico as the primary </a:t>
            </a:r>
            <a:r>
              <a:rPr lang="en-US" dirty="0" err="1"/>
              <a:t>JACoW</a:t>
            </a:r>
            <a:r>
              <a:rPr lang="en-US" dirty="0"/>
              <a:t> tool</a:t>
            </a:r>
          </a:p>
          <a:p>
            <a:r>
              <a:rPr lang="en-US" dirty="0"/>
              <a:t>IPAC’23 first major conference</a:t>
            </a:r>
          </a:p>
          <a:p>
            <a:pPr lvl="1"/>
            <a:r>
              <a:rPr lang="en-US" dirty="0"/>
              <a:t>Using Indico</a:t>
            </a:r>
          </a:p>
          <a:p>
            <a:pPr lvl="1"/>
            <a:r>
              <a:rPr lang="en-SE" dirty="0"/>
              <a:t>New mobile appliction based on Indico </a:t>
            </a:r>
          </a:p>
          <a:p>
            <a:pPr lvl="1"/>
            <a:r>
              <a:rPr lang="en-SE" dirty="0"/>
              <a:t>Proceedings will be generated with new tool</a:t>
            </a:r>
          </a:p>
          <a:p>
            <a:r>
              <a:rPr lang="en-US" dirty="0"/>
              <a:t>Phase 2 project</a:t>
            </a:r>
            <a:r>
              <a:rPr lang="en-SE" dirty="0"/>
              <a:t> closure still expected 2023</a:t>
            </a:r>
            <a:r>
              <a:rPr lang="en-US" dirty="0"/>
              <a:t>, with 1 FTE provided from Indico. </a:t>
            </a:r>
          </a:p>
          <a:p>
            <a:r>
              <a:rPr lang="en-US" dirty="0"/>
              <a:t>No more SPMS conferences will be created, currently there are 6 that are in planning</a:t>
            </a:r>
          </a:p>
          <a:p>
            <a:endParaRPr lang="en-SE" dirty="0"/>
          </a:p>
          <a:p>
            <a:pPr marL="457200" lvl="1" indent="0">
              <a:buNone/>
            </a:pPr>
            <a:r>
              <a:rPr lang="en-SE" dirty="0"/>
              <a:t> </a:t>
            </a:r>
          </a:p>
          <a:p>
            <a:pPr marL="457200" lvl="1" indent="0">
              <a:buNone/>
            </a:pPr>
            <a:endParaRPr lang="en-SE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9C21D0E-0D6F-93D4-E45E-DF48AF0596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25906647"/>
              </p:ext>
            </p:extLst>
          </p:nvPr>
        </p:nvGraphicFramePr>
        <p:xfrm>
          <a:off x="105888" y="28146"/>
          <a:ext cx="11914909" cy="36902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EE80FDFB-4E27-4503-30AC-B8199C2A7C7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170"/>
            <a:ext cx="2949178" cy="666830"/>
          </a:xfrm>
          <a:prstGeom prst="rect">
            <a:avLst/>
          </a:prstGeom>
        </p:spPr>
      </p:pic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F1629BDB-2698-BE8D-647C-A860A0445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80000" y="6444000"/>
            <a:ext cx="2057400" cy="365125"/>
          </a:xfrm>
        </p:spPr>
        <p:txBody>
          <a:bodyPr/>
          <a:lstStyle/>
          <a:p>
            <a:fld id="{1DBD732E-3796-40C0-90BD-9AD54159EAA9}" type="slidenum">
              <a:rPr lang="en-DE" smtClean="0">
                <a:solidFill>
                  <a:srgbClr val="0070C0"/>
                </a:solidFill>
              </a:rPr>
              <a:t>3</a:t>
            </a:fld>
            <a:endParaRPr lang="en-DE" dirty="0">
              <a:solidFill>
                <a:srgbClr val="0070C0"/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F72537-64F7-9DF4-EC4A-23124DCCE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10th JACoW Stakeholders' Meeting @IPAC'23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239445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0D07D-4F37-6C70-CC00-1A9DFA709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5969"/>
          </a:xfrm>
        </p:spPr>
        <p:txBody>
          <a:bodyPr>
            <a:normAutofit fontScale="90000"/>
          </a:bodyPr>
          <a:lstStyle/>
          <a:p>
            <a:r>
              <a:rPr lang="en-SE" dirty="0"/>
              <a:t>Indico SPMS Merger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9A2074-A91B-E1C0-A641-B3425C8D4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6789" y="3429000"/>
            <a:ext cx="10515600" cy="4106562"/>
          </a:xfrm>
        </p:spPr>
        <p:txBody>
          <a:bodyPr>
            <a:normAutofit/>
          </a:bodyPr>
          <a:lstStyle/>
          <a:p>
            <a:r>
              <a:rPr lang="en-US" dirty="0"/>
              <a:t>IPAC’23 second conference executed in Indico</a:t>
            </a:r>
          </a:p>
          <a:p>
            <a:pPr lvl="1"/>
            <a:r>
              <a:rPr lang="en-SE" dirty="0"/>
              <a:t>Published with CAT tool</a:t>
            </a:r>
          </a:p>
          <a:p>
            <a:r>
              <a:rPr lang="en-US" dirty="0"/>
              <a:t>Only remaining item to migrate is the last SPMS instance, commonly referred to as the Central Repository</a:t>
            </a:r>
            <a:endParaRPr lang="en-SE" dirty="0"/>
          </a:p>
          <a:p>
            <a:pPr marL="457200" lvl="1" indent="0">
              <a:buNone/>
            </a:pPr>
            <a:r>
              <a:rPr lang="en-SE" dirty="0"/>
              <a:t> </a:t>
            </a:r>
          </a:p>
          <a:p>
            <a:pPr marL="457200" lvl="1" indent="0">
              <a:buNone/>
            </a:pPr>
            <a:endParaRPr lang="en-SE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9C21D0E-0D6F-93D4-E45E-DF48AF0596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0995211"/>
              </p:ext>
            </p:extLst>
          </p:nvPr>
        </p:nvGraphicFramePr>
        <p:xfrm>
          <a:off x="68943" y="65315"/>
          <a:ext cx="11914909" cy="36902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EE80FDFB-4E27-4503-30AC-B8199C2A7C7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170"/>
            <a:ext cx="2949178" cy="666830"/>
          </a:xfrm>
          <a:prstGeom prst="rect">
            <a:avLst/>
          </a:prstGeom>
        </p:spPr>
      </p:pic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F1629BDB-2698-BE8D-647C-A860A0445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80000" y="6444000"/>
            <a:ext cx="2057400" cy="365125"/>
          </a:xfrm>
        </p:spPr>
        <p:txBody>
          <a:bodyPr/>
          <a:lstStyle/>
          <a:p>
            <a:fld id="{1DBD732E-3796-40C0-90BD-9AD54159EAA9}" type="slidenum">
              <a:rPr lang="en-DE" smtClean="0">
                <a:solidFill>
                  <a:srgbClr val="0070C0"/>
                </a:solidFill>
              </a:rPr>
              <a:t>4</a:t>
            </a:fld>
            <a:endParaRPr lang="en-DE" dirty="0">
              <a:solidFill>
                <a:srgbClr val="0070C0"/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F72537-64F7-9DF4-EC4A-23124DCCE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10th JACoW Stakeholders' Meeting @IPAC'23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373787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681E96-2702-FBC6-7664-5B92FA3A0F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92907-0D82-543A-60BC-1EE4F32A7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5969"/>
          </a:xfrm>
        </p:spPr>
        <p:txBody>
          <a:bodyPr>
            <a:normAutofit fontScale="90000"/>
          </a:bodyPr>
          <a:lstStyle/>
          <a:p>
            <a:r>
              <a:rPr lang="en-SE" dirty="0"/>
              <a:t>Indico SPMS Merger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6F7A7-4200-5D20-3D56-6AE9C0167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6789" y="3429000"/>
            <a:ext cx="10515600" cy="4106562"/>
          </a:xfrm>
        </p:spPr>
        <p:txBody>
          <a:bodyPr>
            <a:normAutofit/>
          </a:bodyPr>
          <a:lstStyle/>
          <a:p>
            <a:r>
              <a:rPr lang="en-US" dirty="0"/>
              <a:t>First conference published with CAT tool by the local editor</a:t>
            </a:r>
            <a:endParaRPr lang="en-SE" dirty="0"/>
          </a:p>
          <a:p>
            <a:r>
              <a:rPr lang="sv-SE" dirty="0" err="1"/>
              <a:t>Work</a:t>
            </a:r>
            <a:r>
              <a:rPr lang="sv-SE" dirty="0"/>
              <a:t> </a:t>
            </a:r>
            <a:r>
              <a:rPr lang="sv-SE" dirty="0" err="1"/>
              <a:t>ongoing</a:t>
            </a:r>
            <a:r>
              <a:rPr lang="sv-SE" dirty="0"/>
              <a:t> to </a:t>
            </a:r>
            <a:r>
              <a:rPr lang="sv-SE" dirty="0" err="1"/>
              <a:t>migrate</a:t>
            </a:r>
            <a:r>
              <a:rPr lang="sv-SE" dirty="0"/>
              <a:t> the Central </a:t>
            </a:r>
            <a:r>
              <a:rPr lang="sv-SE" dirty="0" err="1"/>
              <a:t>Repository</a:t>
            </a:r>
            <a:endParaRPr lang="sv-SE" dirty="0"/>
          </a:p>
          <a:p>
            <a:pPr lvl="1"/>
            <a:r>
              <a:rPr lang="sv-SE" dirty="0" err="1"/>
              <a:t>Use</a:t>
            </a:r>
            <a:r>
              <a:rPr lang="sv-SE" dirty="0"/>
              <a:t> </a:t>
            </a:r>
            <a:r>
              <a:rPr lang="sv-SE" dirty="0" err="1"/>
              <a:t>cases</a:t>
            </a:r>
            <a:r>
              <a:rPr lang="sv-SE" dirty="0"/>
              <a:t> </a:t>
            </a:r>
            <a:r>
              <a:rPr lang="sv-SE" dirty="0" err="1"/>
              <a:t>validated</a:t>
            </a:r>
            <a:r>
              <a:rPr lang="sv-SE" dirty="0"/>
              <a:t> </a:t>
            </a:r>
          </a:p>
          <a:p>
            <a:pPr lvl="1"/>
            <a:r>
              <a:rPr lang="sv-SE" dirty="0" err="1"/>
              <a:t>Targeted</a:t>
            </a:r>
            <a:r>
              <a:rPr lang="sv-SE" dirty="0"/>
              <a:t> </a:t>
            </a:r>
            <a:r>
              <a:rPr lang="sv-SE" dirty="0" err="1"/>
              <a:t>towards</a:t>
            </a:r>
            <a:r>
              <a:rPr lang="sv-SE" dirty="0"/>
              <a:t> the end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this</a:t>
            </a:r>
            <a:r>
              <a:rPr lang="sv-SE" dirty="0"/>
              <a:t> </a:t>
            </a:r>
            <a:r>
              <a:rPr lang="sv-SE" dirty="0" err="1"/>
              <a:t>year</a:t>
            </a:r>
            <a:endParaRPr lang="en-SE" dirty="0"/>
          </a:p>
          <a:p>
            <a:r>
              <a:rPr lang="en-SE" dirty="0"/>
              <a:t>Peer Review module still not complete, not used past IPAC</a:t>
            </a:r>
          </a:p>
          <a:p>
            <a:pPr marL="457200" lvl="1" indent="0">
              <a:buNone/>
            </a:pPr>
            <a:endParaRPr lang="en-SE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D828C37-66E2-CA9D-8F62-2C7E1806ED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5277399"/>
              </p:ext>
            </p:extLst>
          </p:nvPr>
        </p:nvGraphicFramePr>
        <p:xfrm>
          <a:off x="68943" y="65315"/>
          <a:ext cx="11914909" cy="36902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BE7BC2FC-49A0-CDA3-574B-A202F5A3477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170"/>
            <a:ext cx="2949178" cy="666830"/>
          </a:xfrm>
          <a:prstGeom prst="rect">
            <a:avLst/>
          </a:prstGeom>
        </p:spPr>
      </p:pic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2DA5D26F-EE12-E49E-21CE-D9F8F15C5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80000" y="6444000"/>
            <a:ext cx="2057400" cy="365125"/>
          </a:xfrm>
        </p:spPr>
        <p:txBody>
          <a:bodyPr/>
          <a:lstStyle/>
          <a:p>
            <a:fld id="{1DBD732E-3796-40C0-90BD-9AD54159EAA9}" type="slidenum">
              <a:rPr lang="en-DE" smtClean="0">
                <a:solidFill>
                  <a:srgbClr val="0070C0"/>
                </a:solidFill>
              </a:rPr>
              <a:t>5</a:t>
            </a:fld>
            <a:endParaRPr lang="en-DE" dirty="0">
              <a:solidFill>
                <a:srgbClr val="0070C0"/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C6DDE2-B532-C891-641D-53FD5202B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JACoW</a:t>
            </a:r>
            <a:r>
              <a:rPr lang="en-US" dirty="0"/>
              <a:t> Team Meeting’24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66443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116BD-B3B1-3E21-ACDC-7D1C862867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General overview of producing </a:t>
            </a:r>
            <a:r>
              <a:rPr lang="en-GB" dirty="0" err="1"/>
              <a:t>JACoW</a:t>
            </a:r>
            <a:r>
              <a:rPr lang="en-GB" dirty="0"/>
              <a:t> proceedings</a:t>
            </a:r>
            <a:endParaRPr lang="en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9A5527-57E1-C093-692A-5727872DD1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20246"/>
            <a:ext cx="9144000" cy="1337553"/>
          </a:xfrm>
        </p:spPr>
        <p:txBody>
          <a:bodyPr/>
          <a:lstStyle/>
          <a:p>
            <a:r>
              <a:rPr lang="en-SE" dirty="0"/>
              <a:t>A reference to the coming topics from a timing perspective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4C2B0A-C8BB-5B7E-578F-591ADD382C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0960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709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9C65654-62F3-2CA5-F3B0-E4E9EAA43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>
                <a:effectLst/>
                <a:latin typeface="ArialMT"/>
              </a:rPr>
              <a:t>Not all conferences or workshops are the same </a:t>
            </a:r>
            <a:endParaRPr lang="en-GB" dirty="0">
              <a:effectLst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4E66A5-33DA-9DCE-D752-9AD3C433D8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ArialMT"/>
              </a:rPr>
              <a:t>Here I present some commonalities among many member </a:t>
            </a:r>
            <a:r>
              <a:rPr lang="en-GB" sz="2000" dirty="0" err="1">
                <a:effectLst/>
                <a:latin typeface="ArialMT"/>
              </a:rPr>
              <a:t>JACoW</a:t>
            </a:r>
            <a:r>
              <a:rPr lang="en-GB" sz="2000" dirty="0">
                <a:effectLst/>
                <a:latin typeface="ArialMT"/>
              </a:rPr>
              <a:t> conferences and workshops </a:t>
            </a:r>
            <a:endParaRPr lang="en-GB" dirty="0">
              <a:effectLst/>
            </a:endParaRPr>
          </a:p>
          <a:p>
            <a:pPr marL="742950" lvl="1" indent="-285750"/>
            <a:r>
              <a:rPr lang="en-GB" sz="2200" dirty="0">
                <a:solidFill>
                  <a:srgbClr val="00008E"/>
                </a:solidFill>
                <a:effectLst/>
                <a:latin typeface="ArialMT"/>
              </a:rPr>
              <a:t>The best authority for how things are done for any given series is someone who has done it before </a:t>
            </a:r>
            <a:endParaRPr lang="en-GB" dirty="0">
              <a:effectLst/>
            </a:endParaRPr>
          </a:p>
          <a:p>
            <a:pPr marL="1200150" lvl="2" indent="-285750"/>
            <a:r>
              <a:rPr lang="en-GB" sz="1500" dirty="0">
                <a:solidFill>
                  <a:srgbClr val="0F6811"/>
                </a:solidFill>
                <a:effectLst/>
                <a:latin typeface="ArialMT"/>
              </a:rPr>
              <a:t>Consistent with the </a:t>
            </a:r>
            <a:r>
              <a:rPr lang="en-GB" sz="1500" dirty="0" err="1">
                <a:solidFill>
                  <a:srgbClr val="0F6811"/>
                </a:solidFill>
                <a:effectLst/>
                <a:latin typeface="ArialMT"/>
              </a:rPr>
              <a:t>JACoW</a:t>
            </a:r>
            <a:r>
              <a:rPr lang="en-GB" sz="1500" dirty="0">
                <a:solidFill>
                  <a:srgbClr val="0F6811"/>
                </a:solidFill>
                <a:effectLst/>
                <a:latin typeface="ArialMT"/>
              </a:rPr>
              <a:t> continuity model </a:t>
            </a:r>
            <a:endParaRPr lang="en-GB" dirty="0">
              <a:effectLst/>
            </a:endParaRPr>
          </a:p>
          <a:p>
            <a:pPr marL="742950" lvl="1" indent="-285750"/>
            <a:r>
              <a:rPr lang="en-GB" sz="2200" dirty="0">
                <a:solidFill>
                  <a:srgbClr val="00008E"/>
                </a:solidFill>
                <a:effectLst/>
                <a:latin typeface="ArialMT"/>
              </a:rPr>
              <a:t>Caveat </a:t>
            </a:r>
            <a:r>
              <a:rPr lang="en-GB" sz="2200" dirty="0" err="1">
                <a:solidFill>
                  <a:srgbClr val="00008E"/>
                </a:solidFill>
                <a:effectLst/>
                <a:latin typeface="ArialMT"/>
              </a:rPr>
              <a:t>audientia</a:t>
            </a:r>
            <a:r>
              <a:rPr lang="en-GB" sz="2200" dirty="0">
                <a:solidFill>
                  <a:srgbClr val="00008E"/>
                </a:solidFill>
                <a:effectLst/>
                <a:latin typeface="ArialMT"/>
              </a:rPr>
              <a:t>: Your presenter has </a:t>
            </a:r>
            <a:r>
              <a:rPr lang="en-GB" sz="1300" dirty="0">
                <a:solidFill>
                  <a:srgbClr val="00008E"/>
                </a:solidFill>
                <a:effectLst/>
                <a:latin typeface="ArialMT"/>
              </a:rPr>
              <a:t>(strong) </a:t>
            </a:r>
            <a:r>
              <a:rPr lang="en-GB" sz="2200" dirty="0">
                <a:solidFill>
                  <a:srgbClr val="00008E"/>
                </a:solidFill>
                <a:effectLst/>
                <a:latin typeface="ArialMT"/>
              </a:rPr>
              <a:t>IPAC biases </a:t>
            </a:r>
            <a:endParaRPr lang="en-GB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ArialMT"/>
              </a:rPr>
              <a:t>Many meetings can be (and often are) supplanted by </a:t>
            </a:r>
          </a:p>
          <a:p>
            <a:pPr lvl="1"/>
            <a:r>
              <a:rPr lang="en-GB" sz="2000" dirty="0">
                <a:effectLst/>
                <a:latin typeface="ArialMT"/>
              </a:rPr>
              <a:t>informal organizational processes </a:t>
            </a:r>
          </a:p>
          <a:p>
            <a:pPr lvl="1"/>
            <a:r>
              <a:rPr lang="en-GB" sz="2200" dirty="0">
                <a:solidFill>
                  <a:srgbClr val="00008E"/>
                </a:solidFill>
                <a:effectLst/>
                <a:latin typeface="ArialMT"/>
              </a:rPr>
              <a:t>Phone calls, meetings at other conferences, email, etc </a:t>
            </a:r>
            <a:endParaRPr lang="en-GB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ArialMT"/>
              </a:rPr>
              <a:t>In the acronym of Larry Wall (designer of Perl): TMTOWTDI </a:t>
            </a:r>
            <a:endParaRPr lang="en-GB" dirty="0">
              <a:effectLst/>
            </a:endParaRPr>
          </a:p>
          <a:p>
            <a:pPr marL="0" indent="0">
              <a:buNone/>
            </a:pPr>
            <a:r>
              <a:rPr lang="en-GB" sz="2200" dirty="0">
                <a:solidFill>
                  <a:srgbClr val="00008E"/>
                </a:solidFill>
                <a:effectLst/>
                <a:latin typeface="ArialMT"/>
              </a:rPr>
              <a:t>(There’s More Than One Way To Do It) </a:t>
            </a:r>
            <a:endParaRPr lang="en-GB" dirty="0">
              <a:effectLst/>
            </a:endParaRPr>
          </a:p>
          <a:p>
            <a:r>
              <a:rPr lang="en-GB" sz="1300" dirty="0">
                <a:solidFill>
                  <a:srgbClr val="0F6811"/>
                </a:solidFill>
                <a:effectLst/>
                <a:latin typeface="ArialMT"/>
              </a:rPr>
              <a:t>• (Don’t even get me started on TMTOWTDIBSCINABTE) </a:t>
            </a:r>
            <a:endParaRPr lang="en-GB" dirty="0">
              <a:effectLst/>
            </a:endParaRPr>
          </a:p>
          <a:p>
            <a:endParaRPr lang="en-S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AEFFB5-CA0E-1118-2625-E52DC9B9B4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1473" y="4137527"/>
            <a:ext cx="2039436" cy="2039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346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meeting&#10;&#10;Description automatically generated">
            <a:extLst>
              <a:ext uri="{FF2B5EF4-FFF2-40B4-BE49-F238E27FC236}">
                <a16:creationId xmlns:a16="http://schemas.microsoft.com/office/drawing/2014/main" id="{777B8C40-C28B-ACB7-0749-270C786B41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6839" y="41432"/>
            <a:ext cx="8796413" cy="6816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1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CAE63A-E96A-FBD4-6798-8F01788AC1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group of individuals&#10;&#10;Description automatically generated">
            <a:extLst>
              <a:ext uri="{FF2B5EF4-FFF2-40B4-BE49-F238E27FC236}">
                <a16:creationId xmlns:a16="http://schemas.microsoft.com/office/drawing/2014/main" id="{18FBECF9-F101-CDC7-1A66-EFF0AE680F5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92" t="2009"/>
          <a:stretch/>
        </p:blipFill>
        <p:spPr>
          <a:xfrm>
            <a:off x="1638299" y="0"/>
            <a:ext cx="8915402" cy="6861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877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8896</TotalTime>
  <Words>1810</Words>
  <Application>Microsoft Macintosh PowerPoint</Application>
  <PresentationFormat>Widescreen</PresentationFormat>
  <Paragraphs>288</Paragraphs>
  <Slides>22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</vt:lpstr>
      <vt:lpstr>ArialMT</vt:lpstr>
      <vt:lpstr>Calibri</vt:lpstr>
      <vt:lpstr>Calibri Light</vt:lpstr>
      <vt:lpstr>Helvetica</vt:lpstr>
      <vt:lpstr>PT Sans Narrow</vt:lpstr>
      <vt:lpstr>Roboto</vt:lpstr>
      <vt:lpstr>Wingdings</vt:lpstr>
      <vt:lpstr>Office Theme</vt:lpstr>
      <vt:lpstr>General overview of producing JACoW proceedings</vt:lpstr>
      <vt:lpstr>From 2022 - Indico SPMS Merger</vt:lpstr>
      <vt:lpstr>From 2023: Indico SPMS Merger</vt:lpstr>
      <vt:lpstr>Indico SPMS Merger</vt:lpstr>
      <vt:lpstr>Indico SPMS Merger</vt:lpstr>
      <vt:lpstr>General overview of producing JACoW proceedings</vt:lpstr>
      <vt:lpstr>Not all conferences or workshops are the same </vt:lpstr>
      <vt:lpstr>PowerPoint Presentation</vt:lpstr>
      <vt:lpstr>PowerPoint Presentation</vt:lpstr>
      <vt:lpstr>Committees and Chronology </vt:lpstr>
      <vt:lpstr>JACoW interacts with portions of all three committees </vt:lpstr>
      <vt:lpstr>JACoW’s Relationship to Committees: LOC </vt:lpstr>
      <vt:lpstr>~24 Months before</vt:lpstr>
      <vt:lpstr>~24 Months before</vt:lpstr>
      <vt:lpstr>~12 Months before</vt:lpstr>
      <vt:lpstr>~12 Months before</vt:lpstr>
      <vt:lpstr>~3 Months before</vt:lpstr>
      <vt:lpstr>~3 Months before</vt:lpstr>
      <vt:lpstr>During the Conference</vt:lpstr>
      <vt:lpstr>During the Conference</vt:lpstr>
      <vt:lpstr>After the Conference</vt:lpstr>
      <vt:lpstr>https://www.jacow.org/Editors/JACoWConferencesOverview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overview of producing JACoW proceedings, tools, ecosystem</dc:title>
  <dc:creator>Johan Olander</dc:creator>
  <cp:lastModifiedBy>Johan Olander</cp:lastModifiedBy>
  <cp:revision>17</cp:revision>
  <dcterms:created xsi:type="dcterms:W3CDTF">2023-11-23T08:16:22Z</dcterms:created>
  <dcterms:modified xsi:type="dcterms:W3CDTF">2024-11-05T13:54:58Z</dcterms:modified>
</cp:coreProperties>
</file>