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91" r:id="rId2"/>
  </p:sldMasterIdLst>
  <p:notesMasterIdLst>
    <p:notesMasterId r:id="rId14"/>
  </p:notesMasterIdLst>
  <p:sldIdLst>
    <p:sldId id="256" r:id="rId3"/>
    <p:sldId id="726" r:id="rId4"/>
    <p:sldId id="727" r:id="rId5"/>
    <p:sldId id="728" r:id="rId6"/>
    <p:sldId id="724" r:id="rId7"/>
    <p:sldId id="725" r:id="rId8"/>
    <p:sldId id="723" r:id="rId9"/>
    <p:sldId id="733" r:id="rId10"/>
    <p:sldId id="734" r:id="rId11"/>
    <p:sldId id="735" r:id="rId12"/>
    <p:sldId id="699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C8E"/>
    <a:srgbClr val="4E6A77"/>
    <a:srgbClr val="B9AB25"/>
    <a:srgbClr val="C7B638"/>
    <a:srgbClr val="FFC74D"/>
    <a:srgbClr val="DD6AA5"/>
    <a:srgbClr val="C1FF11"/>
    <a:srgbClr val="99CC00"/>
    <a:srgbClr val="CCFF66"/>
    <a:srgbClr val="3BA9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94"/>
  </p:normalViewPr>
  <p:slideViewPr>
    <p:cSldViewPr snapToGrid="0" snapToObjects="1" showGuides="1">
      <p:cViewPr varScale="1">
        <p:scale>
          <a:sx n="81" d="100"/>
          <a:sy n="81" d="100"/>
        </p:scale>
        <p:origin x="677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8376-67D4-4BC4-996C-AE07EC230E2C}" type="datetimeFigureOut">
              <a:rPr lang="de-DE" smtClean="0"/>
              <a:t>04.11.2024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C999A-5A26-482F-B6E8-F8DEB88A06E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76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ian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25591CE0-D79E-0246-BC2A-3F5CA40108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62785"/>
            <a:ext cx="12192000" cy="41061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BD8F71-8D1F-DA43-9AE3-DC718A13110D}"/>
              </a:ext>
            </a:extLst>
          </p:cNvPr>
          <p:cNvSpPr/>
          <p:nvPr userDrawn="1"/>
        </p:nvSpPr>
        <p:spPr>
          <a:xfrm>
            <a:off x="578369" y="576262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4E27168-E58C-8041-961E-3402811858C2}"/>
              </a:ext>
            </a:extLst>
          </p:cNvPr>
          <p:cNvSpPr/>
          <p:nvPr userDrawn="1"/>
        </p:nvSpPr>
        <p:spPr>
          <a:xfrm>
            <a:off x="1010369" y="576262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AF41899-2BAA-7E42-BE72-A0C2927BD9AD}"/>
              </a:ext>
            </a:extLst>
          </p:cNvPr>
          <p:cNvSpPr/>
          <p:nvPr userDrawn="1"/>
        </p:nvSpPr>
        <p:spPr>
          <a:xfrm>
            <a:off x="1442069" y="576262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59F48FC-2605-394C-88DA-678ACCBE29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2828C05B-6588-224C-A400-0B770D4C0864}"/>
              </a:ext>
            </a:extLst>
          </p:cNvPr>
          <p:cNvSpPr/>
          <p:nvPr userDrawn="1"/>
        </p:nvSpPr>
        <p:spPr>
          <a:xfrm>
            <a:off x="8805742" y="4749256"/>
            <a:ext cx="1656184" cy="165618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u="sng" dirty="0"/>
          </a:p>
        </p:txBody>
      </p:sp>
      <p:sp>
        <p:nvSpPr>
          <p:cNvPr id="22" name="Textplatzhalter 18">
            <a:extLst>
              <a:ext uri="{FF2B5EF4-FFF2-40B4-BE49-F238E27FC236}">
                <a16:creationId xmlns:a16="http://schemas.microsoft.com/office/drawing/2014/main" id="{7714C198-5905-BE49-AC9F-57E7474324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3" name="Textplatzhalter 18">
            <a:extLst>
              <a:ext uri="{FF2B5EF4-FFF2-40B4-BE49-F238E27FC236}">
                <a16:creationId xmlns:a16="http://schemas.microsoft.com/office/drawing/2014/main" id="{DE464674-1518-1647-8861-DF39B0AB3F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83742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913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218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9447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826" y="1600200"/>
            <a:ext cx="55969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5211" y="1600200"/>
            <a:ext cx="54971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8134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535113"/>
            <a:ext cx="57181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826" y="2174875"/>
            <a:ext cx="57181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5900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1976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0170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9978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6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 Var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1EB2A590-122C-9E41-BF84-61FE894EF59A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51A12957-312E-7A4C-8525-81C600AB25B4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F048576-E8AD-B649-970A-914BCCB6CCC2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BCD233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FD99AFF-F828-F24B-B40D-0909AA29A358}"/>
              </a:ext>
            </a:extLst>
          </p:cNvPr>
          <p:cNvSpPr/>
          <p:nvPr userDrawn="1"/>
        </p:nvSpPr>
        <p:spPr>
          <a:xfrm>
            <a:off x="0" y="1615931"/>
            <a:ext cx="12192000" cy="41530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4019FB14-7253-3C45-B457-58627D062E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DB5A3834-3A04-D74D-B87D-899C345171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D5C00210-99AF-0E4F-BE9C-4E18FB441107}"/>
              </a:ext>
            </a:extLst>
          </p:cNvPr>
          <p:cNvSpPr/>
          <p:nvPr userDrawn="1"/>
        </p:nvSpPr>
        <p:spPr>
          <a:xfrm>
            <a:off x="8827666" y="4749256"/>
            <a:ext cx="1656184" cy="1656184"/>
          </a:xfrm>
          <a:prstGeom prst="ellipse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platzhalter 18">
            <a:extLst>
              <a:ext uri="{FF2B5EF4-FFF2-40B4-BE49-F238E27FC236}">
                <a16:creationId xmlns:a16="http://schemas.microsoft.com/office/drawing/2014/main" id="{56651F90-87D8-A343-9F3F-9DCBBA9635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5" name="Textplatzhalter 18">
            <a:extLst>
              <a:ext uri="{FF2B5EF4-FFF2-40B4-BE49-F238E27FC236}">
                <a16:creationId xmlns:a16="http://schemas.microsoft.com/office/drawing/2014/main" id="{762CF7CF-1CAF-4546-9B84-0B533C25F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645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03 z.B. BES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BEF23178-630A-874F-9CB2-FB6BFF2EE8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8926" y="4616450"/>
            <a:ext cx="11614150" cy="194468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AB38E91-AAE6-6643-86D1-EE5CEB74B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5EF8A3F-99D4-0E4F-A11C-D6DCB358D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8926" y="1612900"/>
            <a:ext cx="11614150" cy="32844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6CCC77F-9184-834F-94BB-65A77A303564}"/>
              </a:ext>
            </a:extLst>
          </p:cNvPr>
          <p:cNvSpPr/>
          <p:nvPr userDrawn="1"/>
        </p:nvSpPr>
        <p:spPr>
          <a:xfrm>
            <a:off x="0" y="1941342"/>
            <a:ext cx="12192000" cy="26751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3249612"/>
            <a:ext cx="11036300" cy="54768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mehrzeilig sein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8B68C694-BBB6-1847-A5CC-ED5BB5EC0B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1941342"/>
            <a:ext cx="11036300" cy="1855957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27666" y="3854450"/>
            <a:ext cx="1656184" cy="1656184"/>
          </a:xfrm>
          <a:prstGeom prst="ellipse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3544949-F749-CB48-BC8D-DCF4F8DE65FC}"/>
              </a:ext>
            </a:extLst>
          </p:cNvPr>
          <p:cNvSpPr/>
          <p:nvPr userDrawn="1"/>
        </p:nvSpPr>
        <p:spPr>
          <a:xfrm>
            <a:off x="577850" y="461645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3E6ED63-906E-E043-ABF7-0EAB54F027B8}"/>
              </a:ext>
            </a:extLst>
          </p:cNvPr>
          <p:cNvSpPr/>
          <p:nvPr userDrawn="1"/>
        </p:nvSpPr>
        <p:spPr>
          <a:xfrm>
            <a:off x="1009850" y="461645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C1BE680-5E65-2B4D-AB30-5DE75588709B}"/>
              </a:ext>
            </a:extLst>
          </p:cNvPr>
          <p:cNvSpPr/>
          <p:nvPr userDrawn="1"/>
        </p:nvSpPr>
        <p:spPr>
          <a:xfrm>
            <a:off x="1441550" y="461645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6"/>
              </a:solidFill>
            </a:endParaRP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4410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4844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054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 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9FA98-C856-E044-BFF5-2A740457DB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11036300" cy="1476375"/>
          </a:xfrm>
        </p:spPr>
        <p:txBody>
          <a:bodyPr/>
          <a:lstStyle>
            <a:lvl1pPr algn="ctr">
              <a:defRPr cap="none" baseline="0">
                <a:solidFill>
                  <a:schemeClr val="accent2">
                    <a:alpha val="69875"/>
                  </a:schemeClr>
                </a:solidFill>
              </a:defRPr>
            </a:lvl1pPr>
          </a:lstStyle>
          <a:p>
            <a:r>
              <a:rPr lang="de-DE" dirty="0"/>
              <a:t>Headline 02 Kapitelüberschrift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A781B0-9769-D341-B617-179DA74B8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50" y="2692399"/>
            <a:ext cx="11036300" cy="3484563"/>
          </a:xfrm>
        </p:spPr>
        <p:txBody>
          <a:bodyPr lIns="0" tIns="0" rIns="0" bIns="0"/>
          <a:lstStyle>
            <a:lvl1pPr marL="0" indent="0" algn="ctr">
              <a:buFontTx/>
              <a:buNone/>
              <a:defRPr sz="2400"/>
            </a:lvl1pPr>
            <a:lvl2pPr marL="457200" indent="0" algn="ctr">
              <a:buFontTx/>
              <a:buNone/>
              <a:defRPr b="1" i="0">
                <a:solidFill>
                  <a:schemeClr val="accent5"/>
                </a:solidFill>
                <a:latin typeface="Source Sans Pro" panose="020B0503030403020204" pitchFamily="34" charset="77"/>
              </a:defRPr>
            </a:lvl2pPr>
            <a:lvl3pPr marL="914400" indent="0" algn="ctr">
              <a:buFontTx/>
              <a:buNone/>
              <a:defRPr/>
            </a:lvl3pPr>
            <a:lvl4pPr marL="1371600" indent="0" algn="ctr">
              <a:buFontTx/>
              <a:buNone/>
              <a:defRPr/>
            </a:lvl4pPr>
            <a:lvl5pPr marL="1828800" indent="0" algn="ctr">
              <a:buFontTx/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E2AD197-4354-804D-A1E7-59F2E7372B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646730D-D583-C94D-B95A-27110E684F13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EBD504-B8B4-9347-9CED-32AA328E963C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974DF12-08C6-654E-9569-4C87E78C33CF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5"/>
              </a:solidFill>
            </a:endParaRP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F2E95589-6537-4D47-84C0-55FA48CA113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934F5C24-478F-4341-8AB2-C3B8DAAADCE3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93E4E5B-8250-48E7-86A0-03124C1ED4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6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 mit Bild und Herrvorhe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5181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518150" cy="190103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47B437D-28A8-E744-8B2C-38B3F959A1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4616450"/>
            <a:ext cx="5518150" cy="828675"/>
          </a:xfrm>
        </p:spPr>
        <p:txBody>
          <a:bodyPr lIns="0" tIns="0" rIns="0" bIns="0"/>
          <a:lstStyle>
            <a:lvl1pPr marL="0" indent="0">
              <a:buFontTx/>
              <a:buNone/>
              <a:defRPr sz="2400" b="1" i="0">
                <a:solidFill>
                  <a:schemeClr val="accent5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524668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EC40868-FCD5-CE4C-B669-67310C7F37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5D844AD-7FE7-7C4B-ABC7-62D1AFD61512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36159AA-0883-E040-B04F-0956C54F2AF6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D9E1E49-C4A6-ED46-A5AD-D3CAAFA0BB8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FBA6DC7-BF94-48AA-8460-D93B036698B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B01C9A59-950A-4DEF-A536-2C1DBF8356C0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AEDFA0C-2E95-4249-82B2-632B5E7533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5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, Texte, Aufzählung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502172"/>
            <a:ext cx="5314950" cy="4708128"/>
          </a:xfrm>
        </p:spPr>
        <p:txBody>
          <a:bodyPr lIns="0" tIns="0" rIns="0" bIns="0">
            <a:noAutofit/>
          </a:bodyPr>
          <a:lstStyle>
            <a:lvl1pPr marL="285750" indent="-285750">
              <a:lnSpc>
                <a:spcPts val="25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1" i="0">
                <a:solidFill>
                  <a:schemeClr val="tx1"/>
                </a:solidFill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L </a:t>
            </a:r>
            <a:r>
              <a:rPr lang="de-DE" dirty="0" err="1"/>
              <a:t>sdfasödlfasdf</a:t>
            </a:r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377983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4737100"/>
            <a:ext cx="5518150" cy="14859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2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Bildunterschrift</a:t>
            </a:r>
          </a:p>
          <a:p>
            <a:pPr lvl="1"/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BA25D584-1671-5444-81B4-DC10487C32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166127-8F6F-3747-9D2E-9343E79C6AAB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8ECD78C-D996-2C49-9E17-07F0B3247BE9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7959A54-9950-1B43-817C-EE295E98FAA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8D0AD654-8EEA-470E-AC89-8552940BB53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BFB1A686-F9A8-464B-A05C-73FD48B605EF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D939512-455D-41B3-9A15-5757B35827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7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, Aufzählung,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CEA8D11C-DAF2-994C-8FA2-681908273A2A}"/>
              </a:ext>
            </a:extLst>
          </p:cNvPr>
          <p:cNvSpPr/>
          <p:nvPr userDrawn="1"/>
        </p:nvSpPr>
        <p:spPr>
          <a:xfrm>
            <a:off x="6096000" y="836613"/>
            <a:ext cx="5518150" cy="49323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2"/>
                </a:solidFill>
                <a:latin typeface="Source Sans Pro Semibold" panose="020B0503030403020204" pitchFamily="34" charset="77"/>
              </a:defRPr>
            </a:lvl1pPr>
          </a:lstStyle>
          <a:p>
            <a:r>
              <a:rPr lang="de-DE" dirty="0"/>
              <a:t>Headline 2 mit Minuskeln blau 16 PT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0650" y="4616450"/>
            <a:ext cx="4743450" cy="920750"/>
          </a:xfr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200" b="0" i="1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Grafikunterschrift</a:t>
            </a:r>
          </a:p>
          <a:p>
            <a:pPr lvl="1"/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C2F7728-3828-E148-8689-E032CF69B6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7850" y="1752600"/>
            <a:ext cx="5327650" cy="45847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1600"/>
            </a:lvl1pPr>
            <a:lvl2pPr marL="342900" indent="-342900">
              <a:lnSpc>
                <a:spcPts val="2500"/>
              </a:lnSpc>
              <a:buFont typeface="+mj-lt"/>
              <a:buAutoNum type="arabicPeriod"/>
              <a:tabLst/>
              <a:defRPr sz="1600" b="1" i="0">
                <a:latin typeface="Source Sans Pro Semibold" panose="020B0503030403020204" pitchFamily="34" charset="77"/>
              </a:defRPr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 err="1"/>
              <a:t>sldöfjasd</a:t>
            </a:r>
            <a:endParaRPr lang="de-DE" dirty="0"/>
          </a:p>
        </p:txBody>
      </p:sp>
      <p:sp>
        <p:nvSpPr>
          <p:cNvPr id="13" name="Diagrammplatzhalter 12">
            <a:extLst>
              <a:ext uri="{FF2B5EF4-FFF2-40B4-BE49-F238E27FC236}">
                <a16:creationId xmlns:a16="http://schemas.microsoft.com/office/drawing/2014/main" id="{D940472C-04D3-C542-AA05-7E986A7A9052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38900" y="1663700"/>
            <a:ext cx="4775200" cy="2730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FFC399EE-FEF3-4B4E-BD82-85157F5349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7950" y="1136650"/>
            <a:ext cx="4743450" cy="336550"/>
          </a:xfrm>
        </p:spPr>
        <p:txBody>
          <a:bodyPr lIns="0" tIns="0" rIns="0" bIns="0"/>
          <a:lstStyle>
            <a:lvl1pPr marL="0" indent="0" algn="ctr">
              <a:lnSpc>
                <a:spcPts val="1800"/>
              </a:lnSpc>
              <a:spcBef>
                <a:spcPts val="0"/>
              </a:spcBef>
              <a:buFontTx/>
              <a:buNone/>
              <a:defRPr sz="1400" b="0" i="0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 algn="ctr">
              <a:buNone/>
              <a:defRPr i="0"/>
            </a:lvl2pPr>
          </a:lstStyle>
          <a:p>
            <a:pPr lvl="0"/>
            <a:r>
              <a:rPr lang="de-DE" dirty="0"/>
              <a:t>HEADLINE DIAGRAMM</a:t>
            </a:r>
          </a:p>
          <a:p>
            <a:pPr lvl="1"/>
            <a:endParaRPr lang="de-DE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2C33FF2-865D-9D40-A3B2-4DA66009AB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B29E17F-F786-DA46-892D-9AC9057EFBEC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8A19D77-AAFF-8B4C-A56A-219924348047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1AF1682-6FCF-B24A-88D5-A567401A8E4A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C867531C-1840-48DB-9725-42BE371E956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8" name="Foliennummernplatzhalter 11">
            <a:extLst>
              <a:ext uri="{FF2B5EF4-FFF2-40B4-BE49-F238E27FC236}">
                <a16:creationId xmlns:a16="http://schemas.microsoft.com/office/drawing/2014/main" id="{A2F92D8B-11D6-4CE3-9144-1D5D6008DEA8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A2ACEFA0-62B9-4775-B0CC-1EFE86A8C9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13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 2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1"/>
                </a:solidFill>
                <a:latin typeface="Source Sans Pro" panose="020B0503030403020204" pitchFamily="34" charset="77"/>
              </a:defRPr>
            </a:lvl1pPr>
          </a:lstStyle>
          <a:p>
            <a:r>
              <a:rPr lang="de-DE" dirty="0"/>
              <a:t>Headline 2 mit Minuskeln 16 PT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25EA07E5-A9A7-0441-BACA-1C7D4DD5E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3403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F812D9D2-1609-244F-BA78-890B029A8E3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096000" y="1489472"/>
            <a:ext cx="55181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3787775"/>
            <a:ext cx="535940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1" name="Bildplatzhalter 9">
            <a:extLst>
              <a:ext uri="{FF2B5EF4-FFF2-40B4-BE49-F238E27FC236}">
                <a16:creationId xmlns:a16="http://schemas.microsoft.com/office/drawing/2014/main" id="{EAD8A5D9-3277-4B43-BDFE-7A137AA6DC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787775"/>
            <a:ext cx="551815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3750731-1FE8-2145-BCB0-17004C4817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CEBBC38-EF7B-F448-AB72-6B21CE4927F6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172F898-CDD2-EB46-935F-1A01F396635B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84A07B7-25E7-A147-A6FE-B58A3B5D85F6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6911299D-57C4-48C5-8B2E-2ADB5BE1EEB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4" name="Foliennummernplatzhalter 11">
            <a:extLst>
              <a:ext uri="{FF2B5EF4-FFF2-40B4-BE49-F238E27FC236}">
                <a16:creationId xmlns:a16="http://schemas.microsoft.com/office/drawing/2014/main" id="{BFF68FFA-1044-4E9F-8356-97B6F0E329F9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E258A15-D87F-4778-A194-3C5F2B9951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1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grosses Foto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836613"/>
            <a:ext cx="11036300" cy="493236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BECBC40-12B4-6544-9137-FC724FA0D0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6482" y="5892800"/>
            <a:ext cx="11036300" cy="3937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HL FOTO Hier eine Bildunterschrift 16 PT</a:t>
            </a:r>
          </a:p>
          <a:p>
            <a:pPr lvl="1"/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ACC11A70-984F-604F-A0EF-DD019FBD98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8C26B1F-6643-5D4B-9331-A6AF47F302BF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E5AE330-4793-1247-A8B2-0502F6C0C372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B5D097C-8800-2843-8D1C-E802969F5417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8F2A7931-4B8D-4FA0-B0B0-05D8F7315E7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1" name="Foliennummernplatzhalter 11">
            <a:extLst>
              <a:ext uri="{FF2B5EF4-FFF2-40B4-BE49-F238E27FC236}">
                <a16:creationId xmlns:a16="http://schemas.microsoft.com/office/drawing/2014/main" id="{47EF36CD-9CB8-453C-8BD8-2E830C36A0DA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89F8082-7472-4054-BF27-BE3C2C9D69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74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F44F69-732F-B74F-945A-CBDADE8292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C750C6-0F28-DD4E-ABB0-AE06DA556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30171-9C22-6342-A988-40172D895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DF1E7-7728-684B-896D-8CFDB8DC33E7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E64365-23B6-AE43-A8B0-AA3407368BBC}"/>
              </a:ext>
            </a:extLst>
          </p:cNvPr>
          <p:cNvSpPr txBox="1"/>
          <p:nvPr userDrawn="1"/>
        </p:nvSpPr>
        <p:spPr>
          <a:xfrm>
            <a:off x="509155" y="1880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21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7" r:id="rId2"/>
    <p:sldLayoutId id="2147483661" r:id="rId3"/>
    <p:sldLayoutId id="2147483650" r:id="rId4"/>
    <p:sldLayoutId id="2147483651" r:id="rId5"/>
    <p:sldLayoutId id="2147483662" r:id="rId6"/>
    <p:sldLayoutId id="2147483663" r:id="rId7"/>
    <p:sldLayoutId id="2147483664" r:id="rId8"/>
    <p:sldLayoutId id="2147483665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>
            <a:extLst>
              <a:ext uri="{FF2B5EF4-FFF2-40B4-BE49-F238E27FC236}">
                <a16:creationId xmlns:a16="http://schemas.microsoft.com/office/drawing/2014/main" id="{60F1E91D-5DA8-9746-970C-5CBFB20C5755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469082-63E2-2742-AF39-91BB6A3B01A0}"/>
              </a:ext>
            </a:extLst>
          </p:cNvPr>
          <p:cNvSpPr/>
          <p:nvPr userDrawn="1"/>
        </p:nvSpPr>
        <p:spPr>
          <a:xfrm>
            <a:off x="0" y="0"/>
            <a:ext cx="12192000" cy="91758"/>
          </a:xfrm>
          <a:prstGeom prst="rect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9175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7880" y="6356350"/>
            <a:ext cx="6934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4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tx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32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8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24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4pPr>
      <a:lvl5pPr marL="1971675" indent="-142875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4DB40-66B4-764A-863A-A04AF3385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848" y="1676400"/>
            <a:ext cx="10242551" cy="2950029"/>
          </a:xfrm>
        </p:spPr>
        <p:txBody>
          <a:bodyPr>
            <a:normAutofit/>
          </a:bodyPr>
          <a:lstStyle/>
          <a:p>
            <a:r>
              <a:rPr lang="en-US" sz="4400" dirty="0" err="1"/>
              <a:t>JAC</a:t>
            </a:r>
            <a:r>
              <a:rPr lang="en-US" sz="4400" cap="none" dirty="0" err="1"/>
              <a:t>o</a:t>
            </a:r>
            <a:r>
              <a:rPr lang="en-US" sz="4400" dirty="0" err="1"/>
              <a:t>W</a:t>
            </a:r>
            <a:r>
              <a:rPr lang="en-US" sz="4400" dirty="0"/>
              <a:t> Annual Team Meeting 2024</a:t>
            </a:r>
            <a:br>
              <a:rPr lang="en-US" sz="4400" dirty="0"/>
            </a:br>
            <a:r>
              <a:rPr lang="en-US" sz="4400" dirty="0"/>
              <a:t>Welcome, with roadmap</a:t>
            </a:r>
            <a:endParaRPr lang="de-DE" sz="44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AEC944-1D7E-344E-A10A-A3BEBA3CD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7848" y="4914900"/>
            <a:ext cx="7190197" cy="801204"/>
          </a:xfrm>
        </p:spPr>
        <p:txBody>
          <a:bodyPr anchor="ctr">
            <a:normAutofit/>
          </a:bodyPr>
          <a:lstStyle/>
          <a:p>
            <a:r>
              <a:rPr lang="de-DE" sz="1800" dirty="0"/>
              <a:t>Meghan McAteer, HZB</a:t>
            </a:r>
          </a:p>
          <a:p>
            <a:r>
              <a:rPr lang="de-DE" sz="1800" dirty="0" err="1"/>
              <a:t>JACoW</a:t>
            </a:r>
            <a:r>
              <a:rPr lang="de-DE" sz="1800" dirty="0"/>
              <a:t> Annual Team Meeting 2024, Deauville, France</a:t>
            </a:r>
            <a:endParaRPr lang="de-DE" sz="2000" dirty="0"/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B0C63E5-83D5-FE33-106F-71DE63C8C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382" y="233525"/>
            <a:ext cx="2029428" cy="45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60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BA2C6-9513-E1A2-CCDB-72A911535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099E164-1DD3-F0C9-B0B9-7FFB10EA12E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9AEE671-F732-B555-96AC-8C73BD82048F}"/>
              </a:ext>
            </a:extLst>
          </p:cNvPr>
          <p:cNvSpPr txBox="1">
            <a:spLocks/>
          </p:cNvSpPr>
          <p:nvPr/>
        </p:nvSpPr>
        <p:spPr>
          <a:xfrm>
            <a:off x="122549" y="124307"/>
            <a:ext cx="10369484" cy="7189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4400" dirty="0"/>
              <a:t>Friday</a:t>
            </a:r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ECBE5F-E9A8-ABF5-4F45-BAE2D2EC0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8318" y="607605"/>
            <a:ext cx="7102455" cy="53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410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7E1E9-8328-3596-A333-75E9F0EA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2165C90-0BF6-FE01-B8F8-EC601D5E227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4E11695-EAFC-65BD-6D0F-25C3FFF77025}"/>
              </a:ext>
            </a:extLst>
          </p:cNvPr>
          <p:cNvSpPr txBox="1">
            <a:spLocks/>
          </p:cNvSpPr>
          <p:nvPr/>
        </p:nvSpPr>
        <p:spPr>
          <a:xfrm>
            <a:off x="1402150" y="1244338"/>
            <a:ext cx="9410395" cy="44117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5400" dirty="0">
                <a:solidFill>
                  <a:schemeClr val="accent1"/>
                </a:solidFill>
              </a:rPr>
              <a:t>Many thanks to </a:t>
            </a:r>
          </a:p>
          <a:p>
            <a:pPr lvl="1"/>
            <a:r>
              <a:rPr lang="en-US" sz="5400" dirty="0">
                <a:solidFill>
                  <a:schemeClr val="accent1"/>
                </a:solidFill>
              </a:rPr>
              <a:t>our GANIL hosts</a:t>
            </a:r>
          </a:p>
          <a:p>
            <a:pPr lvl="1"/>
            <a:r>
              <a:rPr lang="en-US" sz="5400" dirty="0">
                <a:solidFill>
                  <a:schemeClr val="accent1"/>
                </a:solidFill>
              </a:rPr>
              <a:t> and to everyone for joining us here!</a:t>
            </a:r>
          </a:p>
          <a:p>
            <a:pPr lvl="1"/>
            <a:endParaRPr lang="en-US" sz="5400" dirty="0">
              <a:solidFill>
                <a:schemeClr val="accent1"/>
              </a:solidFill>
            </a:endParaRPr>
          </a:p>
          <a:p>
            <a:endParaRPr lang="en-US" sz="5400" dirty="0">
              <a:solidFill>
                <a:schemeClr val="accent1"/>
              </a:solidFill>
            </a:endParaRPr>
          </a:p>
        </p:txBody>
      </p:sp>
      <p:pic>
        <p:nvPicPr>
          <p:cNvPr id="4" name="Picture 3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0191378E-D647-7623-0AC0-D43372C4C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38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8EF26-86F2-65D1-CCF8-D507E9DC3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64E350-17C7-1A3B-5543-EF5C38412B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311"/>
          <a:stretch/>
        </p:blipFill>
        <p:spPr>
          <a:xfrm>
            <a:off x="0" y="737057"/>
            <a:ext cx="12192000" cy="562210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D4D9669-6EA2-FC17-6EB7-B807147A7C8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D27B895-0284-673E-8450-A5BF02DBD0EA}"/>
              </a:ext>
            </a:extLst>
          </p:cNvPr>
          <p:cNvSpPr txBox="1">
            <a:spLocks/>
          </p:cNvSpPr>
          <p:nvPr/>
        </p:nvSpPr>
        <p:spPr>
          <a:xfrm>
            <a:off x="571500" y="259773"/>
            <a:ext cx="11066317" cy="60626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/>
              <a:t>We’ve come from far and wide…</a:t>
            </a:r>
          </a:p>
          <a:p>
            <a:pPr lvl="1"/>
            <a:endParaRPr lang="en-US" sz="4400" dirty="0"/>
          </a:p>
          <a:p>
            <a:pPr lvl="1"/>
            <a:endParaRPr lang="en-US" sz="5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A5FC2B9-74F7-51F6-71F8-5F74ED7957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55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D9AF0-738A-1594-8121-5ADF9B393B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6E68A1-036B-CF6D-1348-9E5E58C47C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311"/>
          <a:stretch/>
        </p:blipFill>
        <p:spPr>
          <a:xfrm>
            <a:off x="0" y="737057"/>
            <a:ext cx="12192000" cy="562210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F3202AE-C65A-7BD3-12A7-0970FDA9120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D8EF79-694C-D20E-DD34-3409296DCA5B}"/>
              </a:ext>
            </a:extLst>
          </p:cNvPr>
          <p:cNvSpPr txBox="1">
            <a:spLocks/>
          </p:cNvSpPr>
          <p:nvPr/>
        </p:nvSpPr>
        <p:spPr>
          <a:xfrm>
            <a:off x="571500" y="259773"/>
            <a:ext cx="11066317" cy="60626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/>
              <a:t>We’ve come from far and wide…</a:t>
            </a:r>
          </a:p>
          <a:p>
            <a:pPr lvl="1"/>
            <a:endParaRPr lang="en-US" sz="4400" dirty="0"/>
          </a:p>
          <a:p>
            <a:pPr lvl="1"/>
            <a:endParaRPr lang="en-US" sz="5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224D51B-8647-39D1-516D-71FD13227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5E0DAEFF-A970-BE4F-2252-3A94BB8774EA}"/>
              </a:ext>
            </a:extLst>
          </p:cNvPr>
          <p:cNvGrpSpPr/>
          <p:nvPr/>
        </p:nvGrpSpPr>
        <p:grpSpPr>
          <a:xfrm>
            <a:off x="8583636" y="2318778"/>
            <a:ext cx="2831577" cy="4002219"/>
            <a:chOff x="8583636" y="2318778"/>
            <a:chExt cx="2831577" cy="40022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BA247D9-224B-D359-5427-64C17ED32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3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583636" y="2318778"/>
              <a:ext cx="2831577" cy="3775435"/>
            </a:xfrm>
            <a:prstGeom prst="rect">
              <a:avLst/>
            </a:prstGeom>
            <a:effectLst>
              <a:softEdge rad="317500"/>
            </a:effec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85BA23B-D6FB-B7FD-ED45-88B962C9BA06}"/>
                </a:ext>
              </a:extLst>
            </p:cNvPr>
            <p:cNvSpPr txBox="1"/>
            <p:nvPr/>
          </p:nvSpPr>
          <p:spPr>
            <a:xfrm>
              <a:off x="9162854" y="5890110"/>
              <a:ext cx="137409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Kaylee Taylor Button</a:t>
              </a:r>
            </a:p>
            <a:p>
              <a:r>
                <a:rPr lang="en-US" sz="1100" dirty="0"/>
                <a:t>30 October 2024</a:t>
              </a:r>
              <a:endParaRPr lang="en-DE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3797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91C9C-2DA5-238B-A28F-ACED9DFF4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A8EF16-342C-85F0-9B54-F22493425E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311"/>
          <a:stretch/>
        </p:blipFill>
        <p:spPr>
          <a:xfrm>
            <a:off x="0" y="737057"/>
            <a:ext cx="12112426" cy="558540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9C6B5B9-7C9D-4218-4FD5-68A3D42C631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FC5FC8C-4948-97B4-0373-837C697B326F}"/>
              </a:ext>
            </a:extLst>
          </p:cNvPr>
          <p:cNvSpPr txBox="1">
            <a:spLocks/>
          </p:cNvSpPr>
          <p:nvPr/>
        </p:nvSpPr>
        <p:spPr>
          <a:xfrm>
            <a:off x="571500" y="259773"/>
            <a:ext cx="11066317" cy="60626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/>
              <a:t>We’ve come from far and wide…</a:t>
            </a:r>
          </a:p>
          <a:p>
            <a:pPr lvl="1"/>
            <a:endParaRPr lang="en-US" sz="4400" dirty="0"/>
          </a:p>
          <a:p>
            <a:pPr lvl="1"/>
            <a:endParaRPr lang="en-US" sz="5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4400" dirty="0"/>
          </a:p>
          <a:p>
            <a:pPr lvl="1"/>
            <a:endParaRPr lang="en-US" sz="5400" dirty="0"/>
          </a:p>
          <a:p>
            <a:pPr lvl="1"/>
            <a:r>
              <a:rPr lang="en-US" sz="4400" dirty="0"/>
              <a:t>                 …but why exactly are we here?</a:t>
            </a:r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0A562A90-B541-DDCA-E681-4E8A988BF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8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A19E5-C242-45F8-5BBC-5B9AB22B4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EE4E58D-09A8-E7F5-9854-F5995450819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2392E61-A454-5BEF-A286-3F7A18F7EFC1}"/>
              </a:ext>
            </a:extLst>
          </p:cNvPr>
          <p:cNvSpPr txBox="1">
            <a:spLocks/>
          </p:cNvSpPr>
          <p:nvPr/>
        </p:nvSpPr>
        <p:spPr>
          <a:xfrm>
            <a:off x="1372118" y="972579"/>
            <a:ext cx="9468712" cy="46835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/>
              <a:t>Two main objectives of </a:t>
            </a:r>
            <a:r>
              <a:rPr lang="en-US" sz="4400" dirty="0" err="1"/>
              <a:t>JACoW</a:t>
            </a:r>
            <a:r>
              <a:rPr lang="en-US" sz="4400" dirty="0"/>
              <a:t> Annual Team Meetings:</a:t>
            </a:r>
          </a:p>
          <a:p>
            <a:pPr lvl="1"/>
            <a:endParaRPr lang="en-US" sz="4400" dirty="0"/>
          </a:p>
          <a:p>
            <a:pPr marL="1200150" lvl="1" indent="-742950" algn="l">
              <a:buFont typeface="+mj-lt"/>
              <a:buAutoNum type="arabicPeriod"/>
            </a:pPr>
            <a:r>
              <a:rPr lang="en-US" sz="4000" dirty="0"/>
              <a:t>Meeting of subject-matter experts for development work</a:t>
            </a:r>
          </a:p>
          <a:p>
            <a:pPr marL="1200150" lvl="1" indent="-742950" algn="l">
              <a:buFont typeface="+mj-lt"/>
              <a:buAutoNum type="arabicPeriod"/>
            </a:pPr>
            <a:r>
              <a:rPr lang="en-US" sz="4000" dirty="0"/>
              <a:t>Knowledge transfer which enables newcomers to produce proceedings</a:t>
            </a:r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5DAB34A-39D7-6752-F7CD-D2EFDCB0A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15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B9E2E-9A5D-7F90-0E32-63A12621B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8DEAF84-2C76-5A85-7BE3-AB44CBB18B2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2579E4A9-E208-B1F9-888C-23AFE0BBE3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F4139C6-DA8D-EED1-6D07-B942C0709D3A}"/>
              </a:ext>
            </a:extLst>
          </p:cNvPr>
          <p:cNvSpPr txBox="1">
            <a:spLocks/>
          </p:cNvSpPr>
          <p:nvPr/>
        </p:nvSpPr>
        <p:spPr>
          <a:xfrm>
            <a:off x="107421" y="57542"/>
            <a:ext cx="10384611" cy="7189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/>
              <a:t>The agenda at a glance</a:t>
            </a:r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2469AA-81BB-23FB-9514-C7E94509BA39}"/>
              </a:ext>
            </a:extLst>
          </p:cNvPr>
          <p:cNvGrpSpPr/>
          <p:nvPr/>
        </p:nvGrpSpPr>
        <p:grpSpPr>
          <a:xfrm>
            <a:off x="300527" y="877140"/>
            <a:ext cx="4224339" cy="2483079"/>
            <a:chOff x="-794435" y="1699626"/>
            <a:chExt cx="4780986" cy="2797830"/>
          </a:xfrm>
        </p:grpSpPr>
        <p:pic>
          <p:nvPicPr>
            <p:cNvPr id="15" name="Picture 14" descr="Edge of a mountain range in winter against sunlight">
              <a:extLst>
                <a:ext uri="{FF2B5EF4-FFF2-40B4-BE49-F238E27FC236}">
                  <a16:creationId xmlns:a16="http://schemas.microsoft.com/office/drawing/2014/main" id="{D5D5640A-B6A4-C687-9C5A-F8B677A8D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72859" y="1699626"/>
              <a:ext cx="4359410" cy="2797830"/>
            </a:xfrm>
            <a:prstGeom prst="rect">
              <a:avLst/>
            </a:prstGeom>
          </p:spPr>
        </p:pic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5A834FE8-8EB8-C091-9F9B-6BAFFBEDEAF2}"/>
                </a:ext>
              </a:extLst>
            </p:cNvPr>
            <p:cNvSpPr txBox="1">
              <a:spLocks/>
            </p:cNvSpPr>
            <p:nvPr/>
          </p:nvSpPr>
          <p:spPr>
            <a:xfrm>
              <a:off x="-794435" y="1753931"/>
              <a:ext cx="3664715" cy="1319777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2400" b="1" i="0" kern="1200">
                  <a:solidFill>
                    <a:schemeClr val="accent5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20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18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18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 algn="l"/>
              <a:r>
                <a:rPr lang="en-US" dirty="0">
                  <a:solidFill>
                    <a:srgbClr val="4E6A77"/>
                  </a:solidFill>
                </a:rPr>
                <a:t>Day 1</a:t>
              </a:r>
            </a:p>
            <a:p>
              <a:pPr lvl="1" algn="l"/>
              <a:r>
                <a:rPr lang="en-US" dirty="0">
                  <a:solidFill>
                    <a:srgbClr val="4E6A77"/>
                  </a:solidFill>
                </a:rPr>
                <a:t>Intros, overviews</a:t>
              </a:r>
              <a:endParaRPr lang="en-US" sz="3600" dirty="0">
                <a:solidFill>
                  <a:srgbClr val="4E6A77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8A5E43-8275-CC35-E181-CD541E6DC9E3}"/>
              </a:ext>
            </a:extLst>
          </p:cNvPr>
          <p:cNvGrpSpPr/>
          <p:nvPr/>
        </p:nvGrpSpPr>
        <p:grpSpPr>
          <a:xfrm>
            <a:off x="2658359" y="2384514"/>
            <a:ext cx="3921549" cy="2635505"/>
            <a:chOff x="2750372" y="4008517"/>
            <a:chExt cx="3521478" cy="2285477"/>
          </a:xfrm>
        </p:grpSpPr>
        <p:pic>
          <p:nvPicPr>
            <p:cNvPr id="18" name="Picture 17" descr="Road surrounded by trees">
              <a:extLst>
                <a:ext uri="{FF2B5EF4-FFF2-40B4-BE49-F238E27FC236}">
                  <a16:creationId xmlns:a16="http://schemas.microsoft.com/office/drawing/2014/main" id="{57D73FDB-BBD1-633D-A29E-1D1391600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43635" y="4008517"/>
              <a:ext cx="3428215" cy="2285477"/>
            </a:xfrm>
            <a:prstGeom prst="rect">
              <a:avLst/>
            </a:prstGeom>
          </p:spPr>
        </p:pic>
        <p:sp>
          <p:nvSpPr>
            <p:cNvPr id="2" name="Content Placeholder 2">
              <a:extLst>
                <a:ext uri="{FF2B5EF4-FFF2-40B4-BE49-F238E27FC236}">
                  <a16:creationId xmlns:a16="http://schemas.microsoft.com/office/drawing/2014/main" id="{C122CE02-DA45-9152-1C04-CDEE4A13B050}"/>
                </a:ext>
              </a:extLst>
            </p:cNvPr>
            <p:cNvSpPr txBox="1">
              <a:spLocks/>
            </p:cNvSpPr>
            <p:nvPr/>
          </p:nvSpPr>
          <p:spPr>
            <a:xfrm>
              <a:off x="2750372" y="4044708"/>
              <a:ext cx="3396545" cy="73264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2400" b="1" i="0" kern="1200">
                  <a:solidFill>
                    <a:schemeClr val="accent5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20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18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18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 algn="l"/>
              <a:r>
                <a:rPr lang="en-US" dirty="0">
                  <a:solidFill>
                    <a:srgbClr val="B9AB25"/>
                  </a:solidFill>
                </a:rPr>
                <a:t>Day 2</a:t>
              </a:r>
            </a:p>
            <a:p>
              <a:pPr lvl="1" algn="l"/>
              <a:r>
                <a:rPr lang="en-US" dirty="0">
                  <a:solidFill>
                    <a:srgbClr val="B9AB25"/>
                  </a:solidFill>
                </a:rPr>
                <a:t>Getting into the details</a:t>
              </a:r>
              <a:endParaRPr lang="en-US" sz="3600" dirty="0">
                <a:solidFill>
                  <a:srgbClr val="B9AB25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8B178E5-41C3-1B1C-ACBE-B47BA76EF7DA}"/>
              </a:ext>
            </a:extLst>
          </p:cNvPr>
          <p:cNvGrpSpPr/>
          <p:nvPr/>
        </p:nvGrpSpPr>
        <p:grpSpPr>
          <a:xfrm>
            <a:off x="5330278" y="3930976"/>
            <a:ext cx="4106384" cy="2477519"/>
            <a:chOff x="3285294" y="3866166"/>
            <a:chExt cx="4269388" cy="2742100"/>
          </a:xfrm>
        </p:grpSpPr>
        <p:pic>
          <p:nvPicPr>
            <p:cNvPr id="17" name="Picture 16" descr="Two spelunkers in dark cave">
              <a:extLst>
                <a:ext uri="{FF2B5EF4-FFF2-40B4-BE49-F238E27FC236}">
                  <a16:creationId xmlns:a16="http://schemas.microsoft.com/office/drawing/2014/main" id="{EE7A7541-4872-7E74-9849-196DC1C2CF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04510" y="3866166"/>
              <a:ext cx="3950172" cy="2635505"/>
            </a:xfrm>
            <a:prstGeom prst="rect">
              <a:avLst/>
            </a:prstGeom>
          </p:spPr>
        </p:pic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56D1F9D3-F212-DA0C-DED7-0AE286145A64}"/>
                </a:ext>
              </a:extLst>
            </p:cNvPr>
            <p:cNvSpPr txBox="1">
              <a:spLocks/>
            </p:cNvSpPr>
            <p:nvPr/>
          </p:nvSpPr>
          <p:spPr>
            <a:xfrm>
              <a:off x="3285294" y="5612772"/>
              <a:ext cx="3950172" cy="99549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2400" b="1" i="0" kern="1200">
                  <a:solidFill>
                    <a:schemeClr val="accent5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20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18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18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 algn="l"/>
              <a:r>
                <a:rPr lang="en-US" dirty="0">
                  <a:solidFill>
                    <a:srgbClr val="FFC74D"/>
                  </a:solidFill>
                </a:rPr>
                <a:t>Day 3</a:t>
              </a:r>
            </a:p>
            <a:p>
              <a:pPr lvl="1" algn="l"/>
              <a:r>
                <a:rPr lang="en-US" dirty="0">
                  <a:solidFill>
                    <a:srgbClr val="FFC74D"/>
                  </a:solidFill>
                </a:rPr>
                <a:t>Hands-on walk-through</a:t>
              </a:r>
              <a:endParaRPr lang="en-US" sz="3600" dirty="0">
                <a:solidFill>
                  <a:srgbClr val="FFC74D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686C21F-0786-840C-0493-F98B4A992CF8}"/>
              </a:ext>
            </a:extLst>
          </p:cNvPr>
          <p:cNvGrpSpPr/>
          <p:nvPr/>
        </p:nvGrpSpPr>
        <p:grpSpPr>
          <a:xfrm>
            <a:off x="7938212" y="1670152"/>
            <a:ext cx="3985826" cy="2659302"/>
            <a:chOff x="7938212" y="750658"/>
            <a:chExt cx="3985826" cy="2659302"/>
          </a:xfrm>
        </p:grpSpPr>
        <p:pic>
          <p:nvPicPr>
            <p:cNvPr id="13" name="Picture 12" descr="Mountains and light pins">
              <a:extLst>
                <a:ext uri="{FF2B5EF4-FFF2-40B4-BE49-F238E27FC236}">
                  <a16:creationId xmlns:a16="http://schemas.microsoft.com/office/drawing/2014/main" id="{012F770E-2942-A52A-C32A-F13094D11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38212" y="750658"/>
              <a:ext cx="3953260" cy="2635506"/>
            </a:xfrm>
            <a:prstGeom prst="rect">
              <a:avLst/>
            </a:prstGeom>
          </p:spPr>
        </p:pic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B71522ED-8F3A-4CD8-432C-1220D0A872EA}"/>
                </a:ext>
              </a:extLst>
            </p:cNvPr>
            <p:cNvSpPr txBox="1">
              <a:spLocks/>
            </p:cNvSpPr>
            <p:nvPr/>
          </p:nvSpPr>
          <p:spPr>
            <a:xfrm>
              <a:off x="8495823" y="2610648"/>
              <a:ext cx="3428215" cy="799312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None/>
                <a:defRPr sz="24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2400" b="1" i="0" kern="1200">
                  <a:solidFill>
                    <a:schemeClr val="accent5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20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18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None/>
                <a:defRPr sz="1800" b="0" i="0" kern="1200">
                  <a:solidFill>
                    <a:schemeClr val="tx1"/>
                  </a:solidFill>
                  <a:latin typeface="Source Sans Pro" panose="020B0503030403020204" pitchFamily="34" charset="77"/>
                  <a:ea typeface="Roboto" panose="02000000000000000000" pitchFamily="2" charset="0"/>
                  <a:cs typeface="Roboto" panose="02000000000000000000" pitchFamily="2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 algn="l"/>
              <a:r>
                <a:rPr lang="en-US" dirty="0">
                  <a:solidFill>
                    <a:srgbClr val="FE9C8E"/>
                  </a:solidFill>
                </a:rPr>
                <a:t>Day 4</a:t>
              </a:r>
            </a:p>
            <a:p>
              <a:pPr lvl="1" algn="l"/>
              <a:r>
                <a:rPr lang="en-US" dirty="0">
                  <a:solidFill>
                    <a:srgbClr val="FE9C8E"/>
                  </a:solidFill>
                </a:rPr>
                <a:t>Outlook, summaries</a:t>
              </a:r>
            </a:p>
            <a:p>
              <a:endParaRPr lang="en-US" sz="3600" dirty="0">
                <a:solidFill>
                  <a:srgbClr val="FE9C8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49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673CE7-B851-7317-0884-6D997013BFC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de-DE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81A8C58-7DD3-CC06-8F82-42D09DAD4F3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7202" r="7202"/>
          <a:stretch>
            <a:fillRect/>
          </a:stretch>
        </p:blipFill>
        <p:spPr>
          <a:xfrm>
            <a:off x="3343369" y="648078"/>
            <a:ext cx="5518150" cy="5246686"/>
          </a:xfr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845E0B9-3FC7-0533-BC70-57A5AB8DB079}"/>
              </a:ext>
            </a:extLst>
          </p:cNvPr>
          <p:cNvSpPr txBox="1">
            <a:spLocks/>
          </p:cNvSpPr>
          <p:nvPr/>
        </p:nvSpPr>
        <p:spPr>
          <a:xfrm>
            <a:off x="122549" y="124307"/>
            <a:ext cx="10369484" cy="7189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4400" dirty="0"/>
              <a:t>Today</a:t>
            </a:r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06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5EF36-42AF-889A-B564-3033FBC3CF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6BD2582-ABF8-535E-EDF7-57C53CB2B2A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8AB348E-1414-0D24-059B-81106C5E4858}"/>
              </a:ext>
            </a:extLst>
          </p:cNvPr>
          <p:cNvSpPr txBox="1">
            <a:spLocks/>
          </p:cNvSpPr>
          <p:nvPr/>
        </p:nvSpPr>
        <p:spPr>
          <a:xfrm>
            <a:off x="122549" y="124307"/>
            <a:ext cx="10369484" cy="7189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4400" dirty="0"/>
              <a:t>Wednesday</a:t>
            </a:r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CC9AD4-90AF-F1FE-6F77-B15A9E390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49" y="994504"/>
            <a:ext cx="6129172" cy="35477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0B59D1-50F1-6A67-913A-C179E34F1F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529"/>
          <a:stretch/>
        </p:blipFill>
        <p:spPr>
          <a:xfrm>
            <a:off x="6174556" y="994504"/>
            <a:ext cx="5894895" cy="527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936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196D9-CAA7-43A5-0B9B-C774FE75A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D8FEFF-11D3-A680-538B-30CDAB0A62D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76AE0B19-90FE-CE35-AB51-397581561215}"/>
              </a:ext>
            </a:extLst>
          </p:cNvPr>
          <p:cNvSpPr txBox="1">
            <a:spLocks/>
          </p:cNvSpPr>
          <p:nvPr/>
        </p:nvSpPr>
        <p:spPr>
          <a:xfrm>
            <a:off x="122549" y="124307"/>
            <a:ext cx="10369484" cy="7189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4400" dirty="0"/>
              <a:t>Thursday</a:t>
            </a:r>
          </a:p>
          <a:p>
            <a:endParaRPr lang="en-US" sz="4400" dirty="0">
              <a:solidFill>
                <a:schemeClr val="accent5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616548-4977-76D3-2FA5-5109A90BB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413"/>
            <a:ext cx="5853798" cy="35526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1D476F-60ED-9AC1-DA4D-8F3DD1784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55827"/>
            <a:ext cx="5899430" cy="505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838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HZB NE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186"/>
      </a:accent1>
      <a:accent2>
        <a:srgbClr val="6CABE9"/>
      </a:accent2>
      <a:accent3>
        <a:srgbClr val="D15E57"/>
      </a:accent3>
      <a:accent4>
        <a:srgbClr val="C6D970"/>
      </a:accent4>
      <a:accent5>
        <a:srgbClr val="BCD233"/>
      </a:accent5>
      <a:accent6>
        <a:srgbClr val="9AC6F3"/>
      </a:accent6>
      <a:hlink>
        <a:srgbClr val="002D4D"/>
      </a:hlink>
      <a:folHlink>
        <a:srgbClr val="F7652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STO Main Content">
  <a:themeElements>
    <a:clrScheme name="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0835900-DB24-1E4B-9B40-D34C4D8F1E42}" vid="{D16FAA05-3DA8-F14D-842C-EFB52E22212E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Calibri</vt:lpstr>
      <vt:lpstr>Fira Sans</vt:lpstr>
      <vt:lpstr>Poppins</vt:lpstr>
      <vt:lpstr>Source Sans Pro</vt:lpstr>
      <vt:lpstr>Source Sans Pro Light</vt:lpstr>
      <vt:lpstr>Source Sans Pro Semibold</vt:lpstr>
      <vt:lpstr>Wingdings</vt:lpstr>
      <vt:lpstr>Office</vt:lpstr>
      <vt:lpstr>ANSTO Main Content</vt:lpstr>
      <vt:lpstr>JACoW Annual Team Meeting 2024 Welcome, with roadmap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Meghan McAteer</dc:creator>
  <cp:lastModifiedBy>McAteer, Meghan</cp:lastModifiedBy>
  <cp:revision>198</cp:revision>
  <cp:lastPrinted>2024-03-04T06:49:36Z</cp:lastPrinted>
  <dcterms:created xsi:type="dcterms:W3CDTF">2021-07-30T13:31:34Z</dcterms:created>
  <dcterms:modified xsi:type="dcterms:W3CDTF">2024-11-04T20:34:17Z</dcterms:modified>
</cp:coreProperties>
</file>