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 ContentType="image/ti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5.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6.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7.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8" r:id="rId2"/>
    <p:sldMasterId id="2147483700" r:id="rId3"/>
    <p:sldMasterId id="2147483712" r:id="rId4"/>
    <p:sldMasterId id="2147483715" r:id="rId5"/>
    <p:sldMasterId id="2147483727" r:id="rId6"/>
    <p:sldMasterId id="2147483739" r:id="rId7"/>
    <p:sldMasterId id="2147483887" r:id="rId8"/>
  </p:sldMasterIdLst>
  <p:sldIdLst>
    <p:sldId id="256" r:id="rId9"/>
    <p:sldId id="257" r:id="rId10"/>
    <p:sldId id="309" r:id="rId11"/>
    <p:sldId id="260" r:id="rId12"/>
    <p:sldId id="310" r:id="rId13"/>
    <p:sldId id="573" r:id="rId14"/>
    <p:sldId id="311" r:id="rId15"/>
    <p:sldId id="312" r:id="rId16"/>
    <p:sldId id="583" r:id="rId17"/>
    <p:sldId id="264" r:id="rId18"/>
    <p:sldId id="265" r:id="rId19"/>
    <p:sldId id="575" r:id="rId20"/>
    <p:sldId id="576" r:id="rId21"/>
    <p:sldId id="263" r:id="rId22"/>
    <p:sldId id="586" r:id="rId23"/>
    <p:sldId id="577" r:id="rId24"/>
    <p:sldId id="578" r:id="rId25"/>
    <p:sldId id="580" r:id="rId26"/>
    <p:sldId id="582" r:id="rId27"/>
    <p:sldId id="574" r:id="rId28"/>
    <p:sldId id="259" r:id="rId29"/>
    <p:sldId id="273" r:id="rId30"/>
    <p:sldId id="274" r:id="rId31"/>
    <p:sldId id="951" r:id="rId32"/>
    <p:sldId id="949" r:id="rId33"/>
    <p:sldId id="591" r:id="rId34"/>
    <p:sldId id="593" r:id="rId35"/>
    <p:sldId id="258" r:id="rId36"/>
    <p:sldId id="927" r:id="rId37"/>
    <p:sldId id="943" r:id="rId38"/>
    <p:sldId id="944" r:id="rId39"/>
    <p:sldId id="945" r:id="rId40"/>
    <p:sldId id="946" r:id="rId41"/>
    <p:sldId id="947" r:id="rId42"/>
    <p:sldId id="928" r:id="rId43"/>
    <p:sldId id="929" r:id="rId44"/>
    <p:sldId id="930" r:id="rId45"/>
    <p:sldId id="288" r:id="rId46"/>
    <p:sldId id="289" r:id="rId47"/>
    <p:sldId id="290" r:id="rId48"/>
    <p:sldId id="266" r:id="rId49"/>
    <p:sldId id="267" r:id="rId50"/>
    <p:sldId id="268" r:id="rId51"/>
    <p:sldId id="269" r:id="rId52"/>
    <p:sldId id="271" r:id="rId53"/>
    <p:sldId id="384" r:id="rId54"/>
    <p:sldId id="587" r:id="rId55"/>
    <p:sldId id="387" r:id="rId56"/>
    <p:sldId id="388" r:id="rId57"/>
    <p:sldId id="588" r:id="rId58"/>
    <p:sldId id="589" r:id="rId59"/>
  </p:sldIdLst>
  <p:sldSz cx="9144000" cy="6858000" type="screen4x3"/>
  <p:notesSz cx="7099300" cy="10234613"/>
  <p:defaultTextStyle>
    <a:defPPr>
      <a:defRPr lang="ja-JP"/>
    </a:defPPr>
    <a:lvl1pPr algn="l" rtl="0" eaLnBrk="0" fontAlgn="base" hangingPunct="0">
      <a:spcBef>
        <a:spcPct val="0"/>
      </a:spcBef>
      <a:spcAft>
        <a:spcPct val="0"/>
      </a:spcAft>
      <a:defRPr kumimoji="1" kern="1200">
        <a:solidFill>
          <a:schemeClr val="tx1"/>
        </a:solidFill>
        <a:latin typeface="ＭＳ Ｐゴシック" panose="020B0600070205080204" pitchFamily="50" charset="-128"/>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ＭＳ Ｐゴシック" panose="020B0600070205080204" pitchFamily="50" charset="-128"/>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ＭＳ Ｐゴシック" panose="020B0600070205080204" pitchFamily="50" charset="-128"/>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ＭＳ Ｐゴシック" panose="020B0600070205080204" pitchFamily="50" charset="-128"/>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ＭＳ Ｐゴシック" panose="020B0600070205080204" pitchFamily="50" charset="-128"/>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ＭＳ Ｐゴシック" panose="020B0600070205080204" pitchFamily="50" charset="-128"/>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ＭＳ Ｐゴシック" panose="020B0600070205080204" pitchFamily="50" charset="-128"/>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ＭＳ Ｐゴシック" panose="020B0600070205080204" pitchFamily="50" charset="-128"/>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ＭＳ Ｐゴシック" panose="020B0600070205080204" pitchFamily="50" charset="-128"/>
        <a:ea typeface="ＭＳ Ｐゴシック" panose="020B0600070205080204" pitchFamily="50"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211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38" autoAdjust="0"/>
    <p:restoredTop sz="94660"/>
  </p:normalViewPr>
  <p:slideViewPr>
    <p:cSldViewPr snapToGrid="0">
      <p:cViewPr varScale="1">
        <p:scale>
          <a:sx n="87" d="100"/>
          <a:sy n="87" d="100"/>
        </p:scale>
        <p:origin x="78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5" Type="http://schemas.openxmlformats.org/officeDocument/2006/relationships/slideMaster" Target="slideMasters/slideMaster5.xml"/><Relationship Id="rId61" Type="http://schemas.openxmlformats.org/officeDocument/2006/relationships/viewProps" Target="viewProps.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4.png"/><Relationship Id="rId1" Type="http://schemas.openxmlformats.org/officeDocument/2006/relationships/slideMaster" Target="../slideMasters/slideMaster4.xml"/><Relationship Id="rId5" Type="http://schemas.openxmlformats.org/officeDocument/2006/relationships/image" Target="../media/image6.jpeg"/><Relationship Id="rId4" Type="http://schemas.openxmlformats.org/officeDocument/2006/relationships/image" Target="../media/image5.w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5905DECA-1385-936F-6101-0A03C06B017C}"/>
              </a:ext>
            </a:extLst>
          </p:cNvPr>
          <p:cNvSpPr>
            <a:spLocks noChangeArrowheads="1"/>
          </p:cNvSpPr>
          <p:nvPr/>
        </p:nvSpPr>
        <p:spPr bwMode="gray">
          <a:xfrm>
            <a:off x="2057400" y="6621463"/>
            <a:ext cx="7086600" cy="250825"/>
          </a:xfrm>
          <a:prstGeom prst="rect">
            <a:avLst/>
          </a:prstGeom>
          <a:gradFill rotWithShape="0">
            <a:gsLst>
              <a:gs pos="0">
                <a:schemeClr val="accent2"/>
              </a:gs>
              <a:gs pos="100000">
                <a:schemeClr val="accent2">
                  <a:gamma/>
                  <a:shade val="69804"/>
                  <a:invGamma/>
                </a:schemeClr>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ja-JP" altLang="en-US" dirty="0">
              <a:latin typeface="+mn-lt"/>
              <a:ea typeface="+mn-ea"/>
            </a:endParaRPr>
          </a:p>
        </p:txBody>
      </p:sp>
      <p:sp>
        <p:nvSpPr>
          <p:cNvPr id="3" name="Rectangle 3">
            <a:extLst>
              <a:ext uri="{FF2B5EF4-FFF2-40B4-BE49-F238E27FC236}">
                <a16:creationId xmlns:a16="http://schemas.microsoft.com/office/drawing/2014/main" id="{8F07D229-7DC4-61F3-1D0C-F2ACF7BC4FFF}"/>
              </a:ext>
            </a:extLst>
          </p:cNvPr>
          <p:cNvSpPr>
            <a:spLocks noChangeArrowheads="1"/>
          </p:cNvSpPr>
          <p:nvPr/>
        </p:nvSpPr>
        <p:spPr bwMode="gray">
          <a:xfrm>
            <a:off x="-14288" y="0"/>
            <a:ext cx="9158288" cy="1412875"/>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ja-JP" altLang="en-US" dirty="0">
              <a:latin typeface="+mn-lt"/>
              <a:ea typeface="+mn-ea"/>
            </a:endParaRPr>
          </a:p>
        </p:txBody>
      </p:sp>
      <p:sp>
        <p:nvSpPr>
          <p:cNvPr id="4" name="Oval 4" descr="80%">
            <a:extLst>
              <a:ext uri="{FF2B5EF4-FFF2-40B4-BE49-F238E27FC236}">
                <a16:creationId xmlns:a16="http://schemas.microsoft.com/office/drawing/2014/main" id="{E7E81955-AE00-09AB-1B9E-20563F16A466}"/>
              </a:ext>
            </a:extLst>
          </p:cNvPr>
          <p:cNvSpPr>
            <a:spLocks noChangeArrowheads="1"/>
          </p:cNvSpPr>
          <p:nvPr/>
        </p:nvSpPr>
        <p:spPr bwMode="gray">
          <a:xfrm>
            <a:off x="152400" y="0"/>
            <a:ext cx="1981200" cy="1447800"/>
          </a:xfrm>
          <a:prstGeom prst="ellipse">
            <a:avLst/>
          </a:prstGeom>
          <a:pattFill prst="pct80">
            <a:fgClr>
              <a:schemeClr val="accent2"/>
            </a:fgClr>
            <a:bgClr>
              <a:schemeClr val="tx2"/>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5" name="Oval 5" descr="75%">
            <a:extLst>
              <a:ext uri="{FF2B5EF4-FFF2-40B4-BE49-F238E27FC236}">
                <a16:creationId xmlns:a16="http://schemas.microsoft.com/office/drawing/2014/main" id="{20640501-D637-C0E5-2CF1-01FBAEAF1FB5}"/>
              </a:ext>
            </a:extLst>
          </p:cNvPr>
          <p:cNvSpPr>
            <a:spLocks noChangeArrowheads="1"/>
          </p:cNvSpPr>
          <p:nvPr/>
        </p:nvSpPr>
        <p:spPr bwMode="gray">
          <a:xfrm>
            <a:off x="457200" y="165100"/>
            <a:ext cx="1295400" cy="1066800"/>
          </a:xfrm>
          <a:prstGeom prst="ellipse">
            <a:avLst/>
          </a:prstGeom>
          <a:pattFill prst="pct75">
            <a:fgClr>
              <a:schemeClr val="accent2"/>
            </a:fgClr>
            <a:bgClr>
              <a:schemeClr val="tx1"/>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6" name="Oval 6" descr="80%">
            <a:extLst>
              <a:ext uri="{FF2B5EF4-FFF2-40B4-BE49-F238E27FC236}">
                <a16:creationId xmlns:a16="http://schemas.microsoft.com/office/drawing/2014/main" id="{B5DC00A4-0B63-B1E4-B9AE-83D5905EAC94}"/>
              </a:ext>
            </a:extLst>
          </p:cNvPr>
          <p:cNvSpPr>
            <a:spLocks noChangeArrowheads="1"/>
          </p:cNvSpPr>
          <p:nvPr/>
        </p:nvSpPr>
        <p:spPr bwMode="gray">
          <a:xfrm>
            <a:off x="698500" y="393700"/>
            <a:ext cx="762000" cy="609600"/>
          </a:xfrm>
          <a:prstGeom prst="ellipse">
            <a:avLst/>
          </a:prstGeom>
          <a:pattFill prst="pct80">
            <a:fgClr>
              <a:schemeClr val="accent2"/>
            </a:fgClr>
            <a:bgClr>
              <a:schemeClr val="tx1"/>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7" name="Rectangle 9">
            <a:extLst>
              <a:ext uri="{FF2B5EF4-FFF2-40B4-BE49-F238E27FC236}">
                <a16:creationId xmlns:a16="http://schemas.microsoft.com/office/drawing/2014/main" id="{E930EE12-594A-EA5C-0899-B8945FEAF5CA}"/>
              </a:ext>
            </a:extLst>
          </p:cNvPr>
          <p:cNvSpPr>
            <a:spLocks noChangeArrowheads="1"/>
          </p:cNvSpPr>
          <p:nvPr/>
        </p:nvSpPr>
        <p:spPr bwMode="gray">
          <a:xfrm>
            <a:off x="2195513" y="0"/>
            <a:ext cx="6948487"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ja-JP" altLang="en-US" dirty="0">
              <a:latin typeface="+mn-lt"/>
              <a:ea typeface="+mn-ea"/>
            </a:endParaRPr>
          </a:p>
        </p:txBody>
      </p:sp>
      <p:grpSp>
        <p:nvGrpSpPr>
          <p:cNvPr id="8" name="Group 10">
            <a:extLst>
              <a:ext uri="{FF2B5EF4-FFF2-40B4-BE49-F238E27FC236}">
                <a16:creationId xmlns:a16="http://schemas.microsoft.com/office/drawing/2014/main" id="{E463DE88-2FB7-8279-D9C4-521D939CC12C}"/>
              </a:ext>
            </a:extLst>
          </p:cNvPr>
          <p:cNvGrpSpPr>
            <a:grpSpLocks/>
          </p:cNvGrpSpPr>
          <p:nvPr/>
        </p:nvGrpSpPr>
        <p:grpSpPr bwMode="auto">
          <a:xfrm>
            <a:off x="7391400" y="0"/>
            <a:ext cx="1143000" cy="304800"/>
            <a:chOff x="4704" y="0"/>
            <a:chExt cx="720" cy="336"/>
          </a:xfrm>
        </p:grpSpPr>
        <p:sp>
          <p:nvSpPr>
            <p:cNvPr id="9" name="Rectangle 11">
              <a:extLst>
                <a:ext uri="{FF2B5EF4-FFF2-40B4-BE49-F238E27FC236}">
                  <a16:creationId xmlns:a16="http://schemas.microsoft.com/office/drawing/2014/main" id="{C8308B74-7D27-36B6-EA6B-A8EAB35E46F4}"/>
                </a:ext>
              </a:extLst>
            </p:cNvPr>
            <p:cNvSpPr>
              <a:spLocks noChangeArrowheads="1"/>
            </p:cNvSpPr>
            <p:nvPr/>
          </p:nvSpPr>
          <p:spPr bwMode="gray">
            <a:xfrm>
              <a:off x="4704" y="0"/>
              <a:ext cx="48" cy="33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0" name="Rectangle 12">
              <a:extLst>
                <a:ext uri="{FF2B5EF4-FFF2-40B4-BE49-F238E27FC236}">
                  <a16:creationId xmlns:a16="http://schemas.microsoft.com/office/drawing/2014/main" id="{40B8D17F-7494-F0AC-4C8E-6694F66D3726}"/>
                </a:ext>
              </a:extLst>
            </p:cNvPr>
            <p:cNvSpPr>
              <a:spLocks noChangeArrowheads="1"/>
            </p:cNvSpPr>
            <p:nvPr/>
          </p:nvSpPr>
          <p:spPr bwMode="gray">
            <a:xfrm>
              <a:off x="5040" y="0"/>
              <a:ext cx="48" cy="33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1" name="Rectangle 13">
              <a:extLst>
                <a:ext uri="{FF2B5EF4-FFF2-40B4-BE49-F238E27FC236}">
                  <a16:creationId xmlns:a16="http://schemas.microsoft.com/office/drawing/2014/main" id="{18C59922-0C0E-BDBF-8FFD-48CE9517732D}"/>
                </a:ext>
              </a:extLst>
            </p:cNvPr>
            <p:cNvSpPr>
              <a:spLocks noChangeArrowheads="1"/>
            </p:cNvSpPr>
            <p:nvPr/>
          </p:nvSpPr>
          <p:spPr bwMode="gray">
            <a:xfrm>
              <a:off x="5376" y="0"/>
              <a:ext cx="48" cy="33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grpSp>
      <p:sp>
        <p:nvSpPr>
          <p:cNvPr id="12" name="Rectangle 14">
            <a:extLst>
              <a:ext uri="{FF2B5EF4-FFF2-40B4-BE49-F238E27FC236}">
                <a16:creationId xmlns:a16="http://schemas.microsoft.com/office/drawing/2014/main" id="{23959615-BCB2-3AB1-C798-B05D11B23F72}"/>
              </a:ext>
            </a:extLst>
          </p:cNvPr>
          <p:cNvSpPr>
            <a:spLocks noChangeArrowheads="1"/>
          </p:cNvSpPr>
          <p:nvPr/>
        </p:nvSpPr>
        <p:spPr bwMode="gray">
          <a:xfrm>
            <a:off x="0" y="0"/>
            <a:ext cx="2209800" cy="152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3" name="Rectangle 15">
            <a:extLst>
              <a:ext uri="{FF2B5EF4-FFF2-40B4-BE49-F238E27FC236}">
                <a16:creationId xmlns:a16="http://schemas.microsoft.com/office/drawing/2014/main" id="{0893B8E7-DB5E-E85C-0923-CECBC24126A7}"/>
              </a:ext>
            </a:extLst>
          </p:cNvPr>
          <p:cNvSpPr>
            <a:spLocks noChangeArrowheads="1"/>
          </p:cNvSpPr>
          <p:nvPr/>
        </p:nvSpPr>
        <p:spPr bwMode="gray">
          <a:xfrm>
            <a:off x="0" y="1384300"/>
            <a:ext cx="9144000" cy="215900"/>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eaLnBrk="1" fontAlgn="auto" hangingPunct="1">
              <a:spcBef>
                <a:spcPts val="0"/>
              </a:spcBef>
              <a:spcAft>
                <a:spcPts val="0"/>
              </a:spcAft>
              <a:defRPr/>
            </a:pPr>
            <a:endParaRPr lang="ja-JP" altLang="en-US" dirty="0">
              <a:latin typeface="+mn-lt"/>
              <a:ea typeface="+mn-ea"/>
            </a:endParaRPr>
          </a:p>
        </p:txBody>
      </p:sp>
      <p:sp>
        <p:nvSpPr>
          <p:cNvPr id="14" name="Rectangle 16">
            <a:extLst>
              <a:ext uri="{FF2B5EF4-FFF2-40B4-BE49-F238E27FC236}">
                <a16:creationId xmlns:a16="http://schemas.microsoft.com/office/drawing/2014/main" id="{53C54A2E-EEFB-EACC-2CE6-E3F653F075BF}"/>
              </a:ext>
            </a:extLst>
          </p:cNvPr>
          <p:cNvSpPr>
            <a:spLocks noChangeArrowheads="1"/>
          </p:cNvSpPr>
          <p:nvPr/>
        </p:nvSpPr>
        <p:spPr bwMode="gray">
          <a:xfrm>
            <a:off x="0" y="1219200"/>
            <a:ext cx="9144000" cy="2286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5" name="Line 20">
            <a:extLst>
              <a:ext uri="{FF2B5EF4-FFF2-40B4-BE49-F238E27FC236}">
                <a16:creationId xmlns:a16="http://schemas.microsoft.com/office/drawing/2014/main" id="{37DAA260-A50C-5CA9-1E12-DD835FE1B0E3}"/>
              </a:ext>
            </a:extLst>
          </p:cNvPr>
          <p:cNvSpPr>
            <a:spLocks noChangeShapeType="1"/>
          </p:cNvSpPr>
          <p:nvPr/>
        </p:nvSpPr>
        <p:spPr bwMode="gray">
          <a:xfrm flipH="1">
            <a:off x="0" y="1219200"/>
            <a:ext cx="91440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16" name="Group 21">
            <a:extLst>
              <a:ext uri="{FF2B5EF4-FFF2-40B4-BE49-F238E27FC236}">
                <a16:creationId xmlns:a16="http://schemas.microsoft.com/office/drawing/2014/main" id="{E507E2AF-818A-DCB8-912E-89F121F868CE}"/>
              </a:ext>
            </a:extLst>
          </p:cNvPr>
          <p:cNvGrpSpPr>
            <a:grpSpLocks/>
          </p:cNvGrpSpPr>
          <p:nvPr/>
        </p:nvGrpSpPr>
        <p:grpSpPr bwMode="auto">
          <a:xfrm>
            <a:off x="0" y="6616700"/>
            <a:ext cx="2700338" cy="255588"/>
            <a:chOff x="0" y="4168"/>
            <a:chExt cx="1701" cy="161"/>
          </a:xfrm>
        </p:grpSpPr>
        <p:sp>
          <p:nvSpPr>
            <p:cNvPr id="17" name="Rectangle 22">
              <a:extLst>
                <a:ext uri="{FF2B5EF4-FFF2-40B4-BE49-F238E27FC236}">
                  <a16:creationId xmlns:a16="http://schemas.microsoft.com/office/drawing/2014/main" id="{CFCD0102-9F84-E2CE-2D6C-1FB117E12812}"/>
                </a:ext>
              </a:extLst>
            </p:cNvPr>
            <p:cNvSpPr>
              <a:spLocks noChangeArrowheads="1"/>
            </p:cNvSpPr>
            <p:nvPr/>
          </p:nvSpPr>
          <p:spPr bwMode="gray">
            <a:xfrm>
              <a:off x="0" y="4171"/>
              <a:ext cx="1501" cy="15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8" name="AutoShape 23">
              <a:extLst>
                <a:ext uri="{FF2B5EF4-FFF2-40B4-BE49-F238E27FC236}">
                  <a16:creationId xmlns:a16="http://schemas.microsoft.com/office/drawing/2014/main" id="{5405D06D-0680-F556-03D2-13546280F072}"/>
                </a:ext>
              </a:extLst>
            </p:cNvPr>
            <p:cNvSpPr>
              <a:spLocks noChangeArrowheads="1"/>
            </p:cNvSpPr>
            <p:nvPr/>
          </p:nvSpPr>
          <p:spPr bwMode="gray">
            <a:xfrm>
              <a:off x="930" y="4168"/>
              <a:ext cx="771" cy="157"/>
            </a:xfrm>
            <a:prstGeom prst="parallelogram">
              <a:avLst>
                <a:gd name="adj" fmla="val 122771"/>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grpSp>
      <p:pic>
        <p:nvPicPr>
          <p:cNvPr id="19" name="Picture 28">
            <a:extLst>
              <a:ext uri="{FF2B5EF4-FFF2-40B4-BE49-F238E27FC236}">
                <a16:creationId xmlns:a16="http://schemas.microsoft.com/office/drawing/2014/main" id="{DB78B26B-5FD9-D2FA-7647-AEF57C5201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400" y="203200"/>
            <a:ext cx="1878013"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Rectangle 7"/>
          <p:cNvSpPr>
            <a:spLocks noGrp="1" noChangeArrowheads="1"/>
          </p:cNvSpPr>
          <p:nvPr>
            <p:ph type="ctrTitle"/>
          </p:nvPr>
        </p:nvSpPr>
        <p:spPr>
          <a:xfrm>
            <a:off x="395288" y="2852738"/>
            <a:ext cx="8424862" cy="936625"/>
          </a:xfrm>
        </p:spPr>
        <p:txBody>
          <a:bodyPr/>
          <a:lstStyle>
            <a:lvl1pPr algn="ctr">
              <a:defRPr sz="4000">
                <a:solidFill>
                  <a:schemeClr val="tx1"/>
                </a:solidFill>
              </a:defRPr>
            </a:lvl1pPr>
          </a:lstStyle>
          <a:p>
            <a:r>
              <a:rPr lang="ja-JP" altLang="en-US"/>
              <a:t>マスター タイトルの書式設定</a:t>
            </a:r>
            <a:endParaRPr lang="ja-JP" altLang="ja-JP"/>
          </a:p>
        </p:txBody>
      </p:sp>
      <p:sp>
        <p:nvSpPr>
          <p:cNvPr id="4104" name="Rectangle 8"/>
          <p:cNvSpPr>
            <a:spLocks noGrp="1" noChangeArrowheads="1"/>
          </p:cNvSpPr>
          <p:nvPr>
            <p:ph type="subTitle" idx="1"/>
          </p:nvPr>
        </p:nvSpPr>
        <p:spPr>
          <a:xfrm>
            <a:off x="611188" y="3933825"/>
            <a:ext cx="8064500" cy="574675"/>
          </a:xfrm>
        </p:spPr>
        <p:txBody>
          <a:bodyPr/>
          <a:lstStyle>
            <a:lvl1pPr marL="0" indent="0" algn="ctr">
              <a:buFont typeface="Wingdings" pitchFamily="2" charset="2"/>
              <a:buNone/>
              <a:defRPr sz="2800" b="0">
                <a:solidFill>
                  <a:schemeClr val="hlink"/>
                </a:solidFill>
              </a:defRPr>
            </a:lvl1pPr>
          </a:lstStyle>
          <a:p>
            <a:r>
              <a:rPr lang="ja-JP" altLang="en-US"/>
              <a:t>マスター サブタイトルの書式設定</a:t>
            </a:r>
            <a:endParaRPr lang="ja-JP" altLang="ja-JP"/>
          </a:p>
        </p:txBody>
      </p:sp>
      <p:sp>
        <p:nvSpPr>
          <p:cNvPr id="20" name="Rectangle 18">
            <a:extLst>
              <a:ext uri="{FF2B5EF4-FFF2-40B4-BE49-F238E27FC236}">
                <a16:creationId xmlns:a16="http://schemas.microsoft.com/office/drawing/2014/main" id="{64EBEAF9-2617-AB3B-FB64-5E49A8CDFA01}"/>
              </a:ext>
            </a:extLst>
          </p:cNvPr>
          <p:cNvSpPr>
            <a:spLocks noGrp="1" noChangeArrowheads="1"/>
          </p:cNvSpPr>
          <p:nvPr>
            <p:ph type="dt" sz="half" idx="10"/>
          </p:nvPr>
        </p:nvSpPr>
        <p:spPr>
          <a:xfrm>
            <a:off x="6588125" y="6611938"/>
            <a:ext cx="2133600" cy="268287"/>
          </a:xfrm>
        </p:spPr>
        <p:txBody>
          <a:bodyPr/>
          <a:lstStyle>
            <a:lvl1pPr>
              <a:defRPr>
                <a:solidFill>
                  <a:schemeClr val="bg1"/>
                </a:solidFill>
              </a:defRPr>
            </a:lvl1pPr>
          </a:lstStyle>
          <a:p>
            <a:pPr>
              <a:defRPr/>
            </a:pPr>
            <a:fld id="{50BAB74C-5792-4045-BB76-56F24C1ACFF0}" type="datetimeFigureOut">
              <a:rPr lang="ja-JP" altLang="en-US"/>
              <a:pPr>
                <a:defRPr/>
              </a:pPr>
              <a:t>2025/2/24</a:t>
            </a:fld>
            <a:endParaRPr lang="ja-JP" altLang="en-US" dirty="0"/>
          </a:p>
        </p:txBody>
      </p:sp>
      <p:sp>
        <p:nvSpPr>
          <p:cNvPr id="21" name="Rectangle 19">
            <a:extLst>
              <a:ext uri="{FF2B5EF4-FFF2-40B4-BE49-F238E27FC236}">
                <a16:creationId xmlns:a16="http://schemas.microsoft.com/office/drawing/2014/main" id="{AB445540-D25B-D7D8-41DB-F8B07AC62817}"/>
              </a:ext>
            </a:extLst>
          </p:cNvPr>
          <p:cNvSpPr>
            <a:spLocks noGrp="1" noChangeArrowheads="1"/>
          </p:cNvSpPr>
          <p:nvPr>
            <p:ph type="sldNum" sz="quarter" idx="11"/>
          </p:nvPr>
        </p:nvSpPr>
        <p:spPr>
          <a:xfrm>
            <a:off x="3590925" y="6611938"/>
            <a:ext cx="2133600" cy="268287"/>
          </a:xfrm>
        </p:spPr>
        <p:txBody>
          <a:bodyPr/>
          <a:lstStyle>
            <a:lvl1pPr>
              <a:defRPr>
                <a:solidFill>
                  <a:schemeClr val="bg1"/>
                </a:solidFill>
              </a:defRPr>
            </a:lvl1pPr>
          </a:lstStyle>
          <a:p>
            <a:fld id="{6B93E493-1CEC-40BB-BAB0-E86649CB1707}" type="slidenum">
              <a:rPr lang="ja-JP" altLang="en-US"/>
              <a:pPr/>
              <a:t>‹#›</a:t>
            </a:fld>
            <a:endParaRPr lang="ja-JP" altLang="en-US"/>
          </a:p>
        </p:txBody>
      </p:sp>
      <p:sp>
        <p:nvSpPr>
          <p:cNvPr id="22" name="Rectangle 24">
            <a:extLst>
              <a:ext uri="{FF2B5EF4-FFF2-40B4-BE49-F238E27FC236}">
                <a16:creationId xmlns:a16="http://schemas.microsoft.com/office/drawing/2014/main" id="{1DD701DF-5FA1-A4B6-5B1F-DFE17B89B1CC}"/>
              </a:ext>
            </a:extLst>
          </p:cNvPr>
          <p:cNvSpPr>
            <a:spLocks noGrp="1" noChangeArrowheads="1"/>
          </p:cNvSpPr>
          <p:nvPr>
            <p:ph type="ftr" sz="quarter" idx="12"/>
          </p:nvPr>
        </p:nvSpPr>
        <p:spPr>
          <a:xfrm>
            <a:off x="179388" y="6588125"/>
            <a:ext cx="2232025" cy="268288"/>
          </a:xfrm>
        </p:spPr>
        <p:txBody>
          <a:bodyPr/>
          <a:lstStyle>
            <a:lvl1pPr algn="l">
              <a:defRPr sz="1200" b="1">
                <a:solidFill>
                  <a:schemeClr val="bg1"/>
                </a:solidFill>
              </a:defRPr>
            </a:lvl1pPr>
          </a:lstStyle>
          <a:p>
            <a:pPr>
              <a:defRPr/>
            </a:pPr>
            <a:endParaRPr lang="ja-JP" altLang="en-US"/>
          </a:p>
        </p:txBody>
      </p:sp>
    </p:spTree>
    <p:extLst>
      <p:ext uri="{BB962C8B-B14F-4D97-AF65-F5344CB8AC3E}">
        <p14:creationId xmlns:p14="http://schemas.microsoft.com/office/powerpoint/2010/main" val="499910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autoUpdateAnimBg="0"/>
      <p:bldP spid="6" grpId="0" animBg="1" autoUpdateAnimBg="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14">
            <a:extLst>
              <a:ext uri="{FF2B5EF4-FFF2-40B4-BE49-F238E27FC236}">
                <a16:creationId xmlns:a16="http://schemas.microsoft.com/office/drawing/2014/main" id="{A2429C39-1D09-D264-32F6-61DEE90137CA}"/>
              </a:ext>
            </a:extLst>
          </p:cNvPr>
          <p:cNvSpPr>
            <a:spLocks noGrp="1" noChangeArrowheads="1"/>
          </p:cNvSpPr>
          <p:nvPr>
            <p:ph type="dt" sz="half" idx="10"/>
          </p:nvPr>
        </p:nvSpPr>
        <p:spPr>
          <a:ln/>
        </p:spPr>
        <p:txBody>
          <a:bodyPr/>
          <a:lstStyle>
            <a:lvl1pPr>
              <a:defRPr/>
            </a:lvl1pPr>
          </a:lstStyle>
          <a:p>
            <a:pPr>
              <a:defRPr/>
            </a:pPr>
            <a:fld id="{C514F50B-0670-4E06-97EC-C007E4FE7F2C}" type="datetimeFigureOut">
              <a:rPr lang="ja-JP" altLang="en-US"/>
              <a:pPr>
                <a:defRPr/>
              </a:pPr>
              <a:t>2025/2/24</a:t>
            </a:fld>
            <a:endParaRPr lang="ja-JP" altLang="en-US" dirty="0"/>
          </a:p>
        </p:txBody>
      </p:sp>
      <p:sp>
        <p:nvSpPr>
          <p:cNvPr id="5" name="Rectangle 15">
            <a:extLst>
              <a:ext uri="{FF2B5EF4-FFF2-40B4-BE49-F238E27FC236}">
                <a16:creationId xmlns:a16="http://schemas.microsoft.com/office/drawing/2014/main" id="{49DF3062-A553-3DA1-DB2B-594B37DC80A2}"/>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16">
            <a:extLst>
              <a:ext uri="{FF2B5EF4-FFF2-40B4-BE49-F238E27FC236}">
                <a16:creationId xmlns:a16="http://schemas.microsoft.com/office/drawing/2014/main" id="{DC6DA9FC-218E-7803-85DE-AB9B8F0CF714}"/>
              </a:ext>
            </a:extLst>
          </p:cNvPr>
          <p:cNvSpPr>
            <a:spLocks noGrp="1" noChangeArrowheads="1"/>
          </p:cNvSpPr>
          <p:nvPr>
            <p:ph type="sldNum" sz="quarter" idx="12"/>
          </p:nvPr>
        </p:nvSpPr>
        <p:spPr>
          <a:ln/>
        </p:spPr>
        <p:txBody>
          <a:bodyPr/>
          <a:lstStyle>
            <a:lvl1pPr>
              <a:defRPr/>
            </a:lvl1pPr>
          </a:lstStyle>
          <a:p>
            <a:fld id="{0F2E7AFA-9F57-4A08-BF33-43A434830209}" type="slidenum">
              <a:rPr lang="ja-JP" altLang="en-US"/>
              <a:pPr/>
              <a:t>‹#›</a:t>
            </a:fld>
            <a:endParaRPr lang="ja-JP" altLang="en-US"/>
          </a:p>
        </p:txBody>
      </p:sp>
    </p:spTree>
    <p:extLst>
      <p:ext uri="{BB962C8B-B14F-4D97-AF65-F5344CB8AC3E}">
        <p14:creationId xmlns:p14="http://schemas.microsoft.com/office/powerpoint/2010/main" val="2793814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70663" y="333375"/>
            <a:ext cx="1962150" cy="5976938"/>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4213" y="333375"/>
            <a:ext cx="5734050" cy="59769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14">
            <a:extLst>
              <a:ext uri="{FF2B5EF4-FFF2-40B4-BE49-F238E27FC236}">
                <a16:creationId xmlns:a16="http://schemas.microsoft.com/office/drawing/2014/main" id="{0BAEAEDF-F51B-8963-530B-020E8A923D02}"/>
              </a:ext>
            </a:extLst>
          </p:cNvPr>
          <p:cNvSpPr>
            <a:spLocks noGrp="1" noChangeArrowheads="1"/>
          </p:cNvSpPr>
          <p:nvPr>
            <p:ph type="dt" sz="half" idx="10"/>
          </p:nvPr>
        </p:nvSpPr>
        <p:spPr>
          <a:ln/>
        </p:spPr>
        <p:txBody>
          <a:bodyPr/>
          <a:lstStyle>
            <a:lvl1pPr>
              <a:defRPr/>
            </a:lvl1pPr>
          </a:lstStyle>
          <a:p>
            <a:pPr>
              <a:defRPr/>
            </a:pPr>
            <a:fld id="{9EC38253-70E0-4903-959C-36115557A737}" type="datetimeFigureOut">
              <a:rPr lang="ja-JP" altLang="en-US"/>
              <a:pPr>
                <a:defRPr/>
              </a:pPr>
              <a:t>2025/2/24</a:t>
            </a:fld>
            <a:endParaRPr lang="ja-JP" altLang="en-US" dirty="0"/>
          </a:p>
        </p:txBody>
      </p:sp>
      <p:sp>
        <p:nvSpPr>
          <p:cNvPr id="5" name="Rectangle 15">
            <a:extLst>
              <a:ext uri="{FF2B5EF4-FFF2-40B4-BE49-F238E27FC236}">
                <a16:creationId xmlns:a16="http://schemas.microsoft.com/office/drawing/2014/main" id="{216BF0CE-B3FF-FA7D-A452-B9818427724E}"/>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16">
            <a:extLst>
              <a:ext uri="{FF2B5EF4-FFF2-40B4-BE49-F238E27FC236}">
                <a16:creationId xmlns:a16="http://schemas.microsoft.com/office/drawing/2014/main" id="{77D5FE74-E382-F316-9441-0A3B8C2DFDBA}"/>
              </a:ext>
            </a:extLst>
          </p:cNvPr>
          <p:cNvSpPr>
            <a:spLocks noGrp="1" noChangeArrowheads="1"/>
          </p:cNvSpPr>
          <p:nvPr>
            <p:ph type="sldNum" sz="quarter" idx="12"/>
          </p:nvPr>
        </p:nvSpPr>
        <p:spPr>
          <a:ln/>
        </p:spPr>
        <p:txBody>
          <a:bodyPr/>
          <a:lstStyle>
            <a:lvl1pPr>
              <a:defRPr/>
            </a:lvl1pPr>
          </a:lstStyle>
          <a:p>
            <a:fld id="{223A7201-8531-43B8-AF6B-485E7815DEBA}" type="slidenum">
              <a:rPr lang="ja-JP" altLang="en-US"/>
              <a:pPr/>
              <a:t>‹#›</a:t>
            </a:fld>
            <a:endParaRPr lang="ja-JP" altLang="en-US"/>
          </a:p>
        </p:txBody>
      </p:sp>
    </p:spTree>
    <p:extLst>
      <p:ext uri="{BB962C8B-B14F-4D97-AF65-F5344CB8AC3E}">
        <p14:creationId xmlns:p14="http://schemas.microsoft.com/office/powerpoint/2010/main" val="1161729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50938" y="214313"/>
            <a:ext cx="7793037" cy="1462087"/>
          </a:xfrm>
        </p:spPr>
        <p:txBody>
          <a:bodyPr/>
          <a:lstStyle/>
          <a:p>
            <a:r>
              <a:rPr lang="ja-JP" altLang="en-US"/>
              <a:t>マスター タイトルの書式設定</a:t>
            </a:r>
          </a:p>
        </p:txBody>
      </p:sp>
      <p:sp>
        <p:nvSpPr>
          <p:cNvPr id="3" name="テキスト プレースホルダ 2"/>
          <p:cNvSpPr>
            <a:spLocks noGrp="1"/>
          </p:cNvSpPr>
          <p:nvPr>
            <p:ph type="body" sz="half" idx="1"/>
          </p:nvPr>
        </p:nvSpPr>
        <p:spPr>
          <a:xfrm>
            <a:off x="11826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1450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a:extLst>
              <a:ext uri="{FF2B5EF4-FFF2-40B4-BE49-F238E27FC236}">
                <a16:creationId xmlns:a16="http://schemas.microsoft.com/office/drawing/2014/main" id="{ABC3CFA3-A2E8-7425-391F-F51298598FBC}"/>
              </a:ext>
            </a:extLst>
          </p:cNvPr>
          <p:cNvSpPr>
            <a:spLocks noGrp="1"/>
          </p:cNvSpPr>
          <p:nvPr>
            <p:ph type="dt" sz="half" idx="10"/>
          </p:nvPr>
        </p:nvSpPr>
        <p:spPr>
          <a:xfrm>
            <a:off x="1162050" y="6243638"/>
            <a:ext cx="1905000" cy="457200"/>
          </a:xfrm>
        </p:spPr>
        <p:txBody>
          <a:bodyPr/>
          <a:lstStyle>
            <a:lvl1pPr>
              <a:defRPr/>
            </a:lvl1pPr>
          </a:lstStyle>
          <a:p>
            <a:pPr>
              <a:defRPr/>
            </a:pPr>
            <a:fld id="{77200E76-EAB3-4BB8-9B06-19374146D9BB}"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4E83EACA-B1D1-13F5-08A6-087AA6696A12}"/>
              </a:ext>
            </a:extLst>
          </p:cNvPr>
          <p:cNvSpPr>
            <a:spLocks noGrp="1"/>
          </p:cNvSpPr>
          <p:nvPr>
            <p:ph type="ftr" sz="quarter" idx="11"/>
          </p:nvPr>
        </p:nvSpPr>
        <p:spPr>
          <a:xfrm>
            <a:off x="3657600" y="6243638"/>
            <a:ext cx="2895600" cy="457200"/>
          </a:xfrm>
        </p:spPr>
        <p:txBody>
          <a:bodyPr/>
          <a:lstStyle>
            <a:lvl1pPr>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B2E23754-885F-900E-BD8B-3389BB2D8DEE}"/>
              </a:ext>
            </a:extLst>
          </p:cNvPr>
          <p:cNvSpPr>
            <a:spLocks noGrp="1"/>
          </p:cNvSpPr>
          <p:nvPr>
            <p:ph type="sldNum" sz="quarter" idx="12"/>
          </p:nvPr>
        </p:nvSpPr>
        <p:spPr>
          <a:xfrm>
            <a:off x="7042150" y="6243638"/>
            <a:ext cx="1905000" cy="457200"/>
          </a:xfrm>
        </p:spPr>
        <p:txBody>
          <a:bodyPr/>
          <a:lstStyle>
            <a:lvl1pPr>
              <a:defRPr/>
            </a:lvl1pPr>
          </a:lstStyle>
          <a:p>
            <a:fld id="{B82ACB51-E80A-4381-8522-CC02C75D8F7E}" type="slidenum">
              <a:rPr lang="ja-JP" altLang="en-US"/>
              <a:pPr/>
              <a:t>‹#›</a:t>
            </a:fld>
            <a:endParaRPr lang="ja-JP" altLang="en-US"/>
          </a:p>
        </p:txBody>
      </p:sp>
    </p:spTree>
    <p:extLst>
      <p:ext uri="{BB962C8B-B14F-4D97-AF65-F5344CB8AC3E}">
        <p14:creationId xmlns:p14="http://schemas.microsoft.com/office/powerpoint/2010/main" val="18402297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92100"/>
            <a:ext cx="8229600" cy="1384300"/>
          </a:xfrm>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905000"/>
            <a:ext cx="40386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905000"/>
            <a:ext cx="4038600"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0" y="4038600"/>
            <a:ext cx="4038600"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日付プレースホルダ 5">
            <a:extLst>
              <a:ext uri="{FF2B5EF4-FFF2-40B4-BE49-F238E27FC236}">
                <a16:creationId xmlns:a16="http://schemas.microsoft.com/office/drawing/2014/main" id="{8E2DFD8B-E7B1-9432-2F99-13D3C4A00AEE}"/>
              </a:ext>
            </a:extLst>
          </p:cNvPr>
          <p:cNvSpPr>
            <a:spLocks noGrp="1"/>
          </p:cNvSpPr>
          <p:nvPr>
            <p:ph type="dt" sz="half" idx="10"/>
          </p:nvPr>
        </p:nvSpPr>
        <p:spPr>
          <a:xfrm>
            <a:off x="457200" y="6245225"/>
            <a:ext cx="2133600" cy="476250"/>
          </a:xfrm>
        </p:spPr>
        <p:txBody>
          <a:bodyPr/>
          <a:lstStyle>
            <a:lvl1pPr>
              <a:defRPr/>
            </a:lvl1pPr>
          </a:lstStyle>
          <a:p>
            <a:pPr>
              <a:defRPr/>
            </a:pPr>
            <a:fld id="{B9FC55BA-EC05-4DE9-989C-A8492C444FF4}" type="datetimeFigureOut">
              <a:rPr lang="ja-JP" altLang="en-US"/>
              <a:pPr>
                <a:defRPr/>
              </a:pPr>
              <a:t>2025/2/24</a:t>
            </a:fld>
            <a:endParaRPr lang="ja-JP" altLang="en-US" dirty="0"/>
          </a:p>
        </p:txBody>
      </p:sp>
      <p:sp>
        <p:nvSpPr>
          <p:cNvPr id="7" name="フッター プレースホルダ 6">
            <a:extLst>
              <a:ext uri="{FF2B5EF4-FFF2-40B4-BE49-F238E27FC236}">
                <a16:creationId xmlns:a16="http://schemas.microsoft.com/office/drawing/2014/main" id="{716B5C6E-25CE-5B64-CC3B-9F8365AF2F75}"/>
              </a:ext>
            </a:extLst>
          </p:cNvPr>
          <p:cNvSpPr>
            <a:spLocks noGrp="1"/>
          </p:cNvSpPr>
          <p:nvPr>
            <p:ph type="ftr" sz="quarter" idx="11"/>
          </p:nvPr>
        </p:nvSpPr>
        <p:spPr>
          <a:xfrm>
            <a:off x="3124200" y="6245225"/>
            <a:ext cx="2895600" cy="476250"/>
          </a:xfrm>
        </p:spPr>
        <p:txBody>
          <a:bodyPr/>
          <a:lstStyle>
            <a:lvl1pPr>
              <a:defRPr/>
            </a:lvl1pPr>
          </a:lstStyle>
          <a:p>
            <a:pPr>
              <a:defRPr/>
            </a:pPr>
            <a:endParaRPr lang="ja-JP" altLang="en-US"/>
          </a:p>
        </p:txBody>
      </p:sp>
      <p:sp>
        <p:nvSpPr>
          <p:cNvPr id="8" name="スライド番号プレースホルダ 7">
            <a:extLst>
              <a:ext uri="{FF2B5EF4-FFF2-40B4-BE49-F238E27FC236}">
                <a16:creationId xmlns:a16="http://schemas.microsoft.com/office/drawing/2014/main" id="{3528C960-5265-53DC-C2EA-8C41E878F180}"/>
              </a:ext>
            </a:extLst>
          </p:cNvPr>
          <p:cNvSpPr>
            <a:spLocks noGrp="1"/>
          </p:cNvSpPr>
          <p:nvPr>
            <p:ph type="sldNum" sz="quarter" idx="12"/>
          </p:nvPr>
        </p:nvSpPr>
        <p:spPr>
          <a:xfrm>
            <a:off x="6553200" y="6245225"/>
            <a:ext cx="2133600" cy="476250"/>
          </a:xfrm>
        </p:spPr>
        <p:txBody>
          <a:bodyPr/>
          <a:lstStyle>
            <a:lvl1pPr>
              <a:defRPr/>
            </a:lvl1pPr>
          </a:lstStyle>
          <a:p>
            <a:fld id="{345F5992-F857-4426-983C-1DCA880F4EB9}" type="slidenum">
              <a:rPr lang="ja-JP" altLang="en-US"/>
              <a:pPr/>
              <a:t>‹#›</a:t>
            </a:fld>
            <a:endParaRPr lang="ja-JP" altLang="en-US"/>
          </a:p>
        </p:txBody>
      </p:sp>
    </p:spTree>
    <p:extLst>
      <p:ext uri="{BB962C8B-B14F-4D97-AF65-F5344CB8AC3E}">
        <p14:creationId xmlns:p14="http://schemas.microsoft.com/office/powerpoint/2010/main" val="15747646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92100"/>
            <a:ext cx="8229600" cy="57277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 2">
            <a:extLst>
              <a:ext uri="{FF2B5EF4-FFF2-40B4-BE49-F238E27FC236}">
                <a16:creationId xmlns:a16="http://schemas.microsoft.com/office/drawing/2014/main" id="{5ED21A46-7574-7D25-574D-2EC25E6236FB}"/>
              </a:ext>
            </a:extLst>
          </p:cNvPr>
          <p:cNvSpPr>
            <a:spLocks noGrp="1"/>
          </p:cNvSpPr>
          <p:nvPr>
            <p:ph type="dt" sz="half" idx="10"/>
          </p:nvPr>
        </p:nvSpPr>
        <p:spPr>
          <a:xfrm>
            <a:off x="457200" y="6245225"/>
            <a:ext cx="2133600" cy="476250"/>
          </a:xfrm>
        </p:spPr>
        <p:txBody>
          <a:bodyPr/>
          <a:lstStyle>
            <a:lvl1pPr>
              <a:defRPr/>
            </a:lvl1pPr>
          </a:lstStyle>
          <a:p>
            <a:pPr>
              <a:defRPr/>
            </a:pPr>
            <a:fld id="{FEF99CC8-7221-43E0-8AB2-F942893ADAA8}" type="datetimeFigureOut">
              <a:rPr lang="ja-JP" altLang="en-US"/>
              <a:pPr>
                <a:defRPr/>
              </a:pPr>
              <a:t>2025/2/24</a:t>
            </a:fld>
            <a:endParaRPr lang="ja-JP" altLang="en-US" dirty="0"/>
          </a:p>
        </p:txBody>
      </p:sp>
      <p:sp>
        <p:nvSpPr>
          <p:cNvPr id="4" name="フッター プレースホルダ 3">
            <a:extLst>
              <a:ext uri="{FF2B5EF4-FFF2-40B4-BE49-F238E27FC236}">
                <a16:creationId xmlns:a16="http://schemas.microsoft.com/office/drawing/2014/main" id="{D17198C9-BF83-0740-ED34-D53BAF22CDE1}"/>
              </a:ext>
            </a:extLst>
          </p:cNvPr>
          <p:cNvSpPr>
            <a:spLocks noGrp="1"/>
          </p:cNvSpPr>
          <p:nvPr>
            <p:ph type="ftr" sz="quarter" idx="11"/>
          </p:nvPr>
        </p:nvSpPr>
        <p:spPr>
          <a:xfrm>
            <a:off x="3124200" y="6245225"/>
            <a:ext cx="2895600" cy="476250"/>
          </a:xfrm>
        </p:spPr>
        <p:txBody>
          <a:bodyPr/>
          <a:lstStyle>
            <a:lvl1pPr>
              <a:defRPr/>
            </a:lvl1pPr>
          </a:lstStyle>
          <a:p>
            <a:pPr>
              <a:defRPr/>
            </a:pPr>
            <a:endParaRPr lang="ja-JP" altLang="en-US"/>
          </a:p>
        </p:txBody>
      </p:sp>
      <p:sp>
        <p:nvSpPr>
          <p:cNvPr id="5" name="スライド番号プレースホルダ 4">
            <a:extLst>
              <a:ext uri="{FF2B5EF4-FFF2-40B4-BE49-F238E27FC236}">
                <a16:creationId xmlns:a16="http://schemas.microsoft.com/office/drawing/2014/main" id="{9D2AEDF4-5FAA-1A8D-954C-2C346285FCC7}"/>
              </a:ext>
            </a:extLst>
          </p:cNvPr>
          <p:cNvSpPr>
            <a:spLocks noGrp="1"/>
          </p:cNvSpPr>
          <p:nvPr>
            <p:ph type="sldNum" sz="quarter" idx="12"/>
          </p:nvPr>
        </p:nvSpPr>
        <p:spPr>
          <a:xfrm>
            <a:off x="6553200" y="6245225"/>
            <a:ext cx="2133600" cy="476250"/>
          </a:xfrm>
        </p:spPr>
        <p:txBody>
          <a:bodyPr/>
          <a:lstStyle>
            <a:lvl1pPr>
              <a:defRPr/>
            </a:lvl1pPr>
          </a:lstStyle>
          <a:p>
            <a:fld id="{5FCAD628-9A1D-4217-B9A7-1331442DEC86}" type="slidenum">
              <a:rPr lang="ja-JP" altLang="en-US"/>
              <a:pPr/>
              <a:t>‹#›</a:t>
            </a:fld>
            <a:endParaRPr lang="ja-JP" altLang="en-US"/>
          </a:p>
        </p:txBody>
      </p:sp>
    </p:spTree>
    <p:extLst>
      <p:ext uri="{BB962C8B-B14F-4D97-AF65-F5344CB8AC3E}">
        <p14:creationId xmlns:p14="http://schemas.microsoft.com/office/powerpoint/2010/main" val="17555161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cSld name="タイトル、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1150938" y="214313"/>
            <a:ext cx="7793037" cy="1462087"/>
          </a:xfrm>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11826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51450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a:extLst>
              <a:ext uri="{FF2B5EF4-FFF2-40B4-BE49-F238E27FC236}">
                <a16:creationId xmlns:a16="http://schemas.microsoft.com/office/drawing/2014/main" id="{41994A13-E2F7-2AEF-8BCB-A091226B10CC}"/>
              </a:ext>
            </a:extLst>
          </p:cNvPr>
          <p:cNvSpPr>
            <a:spLocks noGrp="1"/>
          </p:cNvSpPr>
          <p:nvPr>
            <p:ph type="dt" sz="half" idx="10"/>
          </p:nvPr>
        </p:nvSpPr>
        <p:spPr>
          <a:xfrm>
            <a:off x="1162050" y="6243638"/>
            <a:ext cx="1905000" cy="457200"/>
          </a:xfrm>
        </p:spPr>
        <p:txBody>
          <a:bodyPr/>
          <a:lstStyle>
            <a:lvl1pPr>
              <a:defRPr/>
            </a:lvl1pPr>
          </a:lstStyle>
          <a:p>
            <a:pPr>
              <a:defRPr/>
            </a:pPr>
            <a:fld id="{E6153B6F-8B00-4B03-AB99-9DDE9938B62D}"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7F6E6417-9D64-1FA9-1698-44104F198A31}"/>
              </a:ext>
            </a:extLst>
          </p:cNvPr>
          <p:cNvSpPr>
            <a:spLocks noGrp="1"/>
          </p:cNvSpPr>
          <p:nvPr>
            <p:ph type="ftr" sz="quarter" idx="11"/>
          </p:nvPr>
        </p:nvSpPr>
        <p:spPr>
          <a:xfrm>
            <a:off x="3657600" y="6243638"/>
            <a:ext cx="2895600" cy="457200"/>
          </a:xfrm>
        </p:spPr>
        <p:txBody>
          <a:bodyPr/>
          <a:lstStyle>
            <a:lvl1pPr>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BE18D8E2-1F47-508A-02BE-7AE4EAD9519C}"/>
              </a:ext>
            </a:extLst>
          </p:cNvPr>
          <p:cNvSpPr>
            <a:spLocks noGrp="1"/>
          </p:cNvSpPr>
          <p:nvPr>
            <p:ph type="sldNum" sz="quarter" idx="12"/>
          </p:nvPr>
        </p:nvSpPr>
        <p:spPr>
          <a:xfrm>
            <a:off x="7042150" y="6243638"/>
            <a:ext cx="1905000" cy="457200"/>
          </a:xfrm>
        </p:spPr>
        <p:txBody>
          <a:bodyPr/>
          <a:lstStyle>
            <a:lvl1pPr>
              <a:defRPr/>
            </a:lvl1pPr>
          </a:lstStyle>
          <a:p>
            <a:fld id="{364545DB-0743-4889-8779-A9081EE28DBC}" type="slidenum">
              <a:rPr lang="ja-JP" altLang="en-US"/>
              <a:pPr/>
              <a:t>‹#›</a:t>
            </a:fld>
            <a:endParaRPr lang="ja-JP" altLang="en-US"/>
          </a:p>
        </p:txBody>
      </p:sp>
    </p:spTree>
    <p:extLst>
      <p:ext uri="{BB962C8B-B14F-4D97-AF65-F5344CB8AC3E}">
        <p14:creationId xmlns:p14="http://schemas.microsoft.com/office/powerpoint/2010/main" val="21736545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タイトル">
    <p:spTree>
      <p:nvGrpSpPr>
        <p:cNvPr id="1" name=""/>
        <p:cNvGrpSpPr/>
        <p:nvPr/>
      </p:nvGrpSpPr>
      <p:grpSpPr>
        <a:xfrm>
          <a:off x="0" y="0"/>
          <a:ext cx="0" cy="0"/>
          <a:chOff x="0" y="0"/>
          <a:chExt cx="0" cy="0"/>
        </a:xfrm>
      </p:grpSpPr>
      <p:pic>
        <p:nvPicPr>
          <p:cNvPr id="32" name="SuperKEKB_logo_b.png" descr="SuperKEKB_logo_b.png"/>
          <p:cNvPicPr>
            <a:picLocks noChangeAspect="1"/>
          </p:cNvPicPr>
          <p:nvPr/>
        </p:nvPicPr>
        <p:blipFill>
          <a:blip r:embed="rId2"/>
          <a:stretch>
            <a:fillRect/>
          </a:stretch>
        </p:blipFill>
        <p:spPr>
          <a:xfrm>
            <a:off x="100012" y="19050"/>
            <a:ext cx="675432" cy="444500"/>
          </a:xfrm>
          <a:prstGeom prst="rect">
            <a:avLst/>
          </a:prstGeom>
          <a:ln w="12700">
            <a:miter lim="400000"/>
          </a:ln>
        </p:spPr>
      </p:pic>
      <p:sp>
        <p:nvSpPr>
          <p:cNvPr id="33" name="タイトルテキスト"/>
          <p:cNvSpPr>
            <a:spLocks noGrp="1"/>
          </p:cNvSpPr>
          <p:nvPr>
            <p:ph type="title"/>
          </p:nvPr>
        </p:nvSpPr>
        <p:spPr>
          <a:xfrm>
            <a:off x="885825" y="0"/>
            <a:ext cx="8258361" cy="663898"/>
          </a:xfrm>
          <a:prstGeom prst="rect">
            <a:avLst/>
          </a:prstGeom>
          <a:solidFill>
            <a:srgbClr val="0433FF"/>
          </a:solidFill>
        </p:spPr>
        <p:txBody>
          <a:bodyPr lIns="267890" tIns="267890" rIns="267890" bIns="267890">
            <a:noAutofit/>
          </a:bodyPr>
          <a:lstStyle>
            <a:lvl1pPr algn="r" defTabSz="308074">
              <a:defRPr sz="1650" b="1">
                <a:solidFill>
                  <a:srgbClr val="FFFFFF"/>
                </a:solidFill>
                <a:latin typeface="Tahoma"/>
                <a:ea typeface="Tahoma"/>
                <a:cs typeface="Tahoma"/>
                <a:sym typeface="Tahoma"/>
              </a:defRPr>
            </a:lvl1pPr>
          </a:lstStyle>
          <a:p>
            <a:r>
              <a:t>タイトルテキスト</a:t>
            </a:r>
          </a:p>
        </p:txBody>
      </p:sp>
      <p:sp>
        <p:nvSpPr>
          <p:cNvPr id="34" name="スライド番号"/>
          <p:cNvSpPr>
            <a:spLocks noGrp="1"/>
          </p:cNvSpPr>
          <p:nvPr>
            <p:ph type="sldNum" sz="quarter" idx="2"/>
          </p:nvPr>
        </p:nvSpPr>
        <p:spPr>
          <a:xfrm>
            <a:off x="4495154" y="6584950"/>
            <a:ext cx="250067" cy="248144"/>
          </a:xfrm>
          <a:prstGeom prst="rect">
            <a:avLst/>
          </a:prstGeom>
        </p:spPr>
        <p:txBody>
          <a:bodyPr lIns="71437" tIns="71437" rIns="71437" bIns="71437"/>
          <a:lstStyle>
            <a:lvl1pPr defTabSz="308074">
              <a:defRPr sz="675">
                <a:latin typeface="Helvetica"/>
                <a:ea typeface="Helvetica"/>
                <a:cs typeface="Helvetica"/>
                <a:sym typeface="Helvetica"/>
              </a:defRPr>
            </a:lvl1pPr>
          </a:lstStyle>
          <a:p>
            <a:fld id="{86CB4B4D-7CA3-9044-876B-883B54F8677D}" type="slidenum">
              <a:t>‹#›</a:t>
            </a:fld>
            <a:endParaRPr/>
          </a:p>
        </p:txBody>
      </p:sp>
    </p:spTree>
    <p:extLst>
      <p:ext uri="{BB962C8B-B14F-4D97-AF65-F5344CB8AC3E}">
        <p14:creationId xmlns:p14="http://schemas.microsoft.com/office/powerpoint/2010/main" val="1321188576"/>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2" name="Picture 7">
            <a:extLst>
              <a:ext uri="{FF2B5EF4-FFF2-40B4-BE49-F238E27FC236}">
                <a16:creationId xmlns:a16="http://schemas.microsoft.com/office/drawing/2014/main" id="{4F4C9306-0041-B858-3D61-4D455EDC8D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60350"/>
            <a:ext cx="345757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a:xfrm>
            <a:off x="990600" y="1676400"/>
            <a:ext cx="7772400" cy="1462088"/>
          </a:xfrm>
        </p:spPr>
        <p:txBody>
          <a:bodyPr/>
          <a:lstStyle>
            <a:lvl1pPr>
              <a:defRPr/>
            </a:lvl1pPr>
          </a:lstStyle>
          <a:p>
            <a:r>
              <a:rPr lang="ja-JP" altLang="en-US"/>
              <a:t>マスター タイトルの書式設定</a:t>
            </a:r>
            <a:endParaRPr lang="en-US" altLang="ja-JP"/>
          </a:p>
        </p:txBody>
      </p:sp>
      <p:sp>
        <p:nvSpPr>
          <p:cNvPr id="512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ja-JP" altLang="en-US"/>
              <a:t>マスター サブタイトルの書式設定</a:t>
            </a:r>
            <a:endParaRPr lang="en-US" altLang="ja-JP"/>
          </a:p>
        </p:txBody>
      </p:sp>
      <p:sp>
        <p:nvSpPr>
          <p:cNvPr id="3" name="Rectangle 4">
            <a:extLst>
              <a:ext uri="{FF2B5EF4-FFF2-40B4-BE49-F238E27FC236}">
                <a16:creationId xmlns:a16="http://schemas.microsoft.com/office/drawing/2014/main" id="{7D54E7A9-38CF-B3DE-ECFB-254BA2C24495}"/>
              </a:ext>
            </a:extLst>
          </p:cNvPr>
          <p:cNvSpPr>
            <a:spLocks noGrp="1" noChangeArrowheads="1"/>
          </p:cNvSpPr>
          <p:nvPr>
            <p:ph type="dt" sz="half" idx="10"/>
          </p:nvPr>
        </p:nvSpPr>
        <p:spPr>
          <a:xfrm>
            <a:off x="990600" y="6248400"/>
            <a:ext cx="1905000" cy="457200"/>
          </a:xfrm>
        </p:spPr>
        <p:txBody>
          <a:bodyPr/>
          <a:lstStyle>
            <a:lvl1pPr>
              <a:defRPr>
                <a:solidFill>
                  <a:srgbClr val="1C1C1C"/>
                </a:solidFill>
              </a:defRPr>
            </a:lvl1pPr>
          </a:lstStyle>
          <a:p>
            <a:pPr>
              <a:defRPr/>
            </a:pPr>
            <a:endParaRPr lang="en-US" altLang="ja-JP"/>
          </a:p>
        </p:txBody>
      </p:sp>
      <p:sp>
        <p:nvSpPr>
          <p:cNvPr id="4" name="Rectangle 5">
            <a:extLst>
              <a:ext uri="{FF2B5EF4-FFF2-40B4-BE49-F238E27FC236}">
                <a16:creationId xmlns:a16="http://schemas.microsoft.com/office/drawing/2014/main" id="{50DEE63E-2DC9-5276-8616-B3897C113217}"/>
              </a:ext>
            </a:extLst>
          </p:cNvPr>
          <p:cNvSpPr>
            <a:spLocks noGrp="1" noChangeArrowheads="1"/>
          </p:cNvSpPr>
          <p:nvPr>
            <p:ph type="ftr" sz="quarter" idx="11"/>
          </p:nvPr>
        </p:nvSpPr>
        <p:spPr>
          <a:xfrm>
            <a:off x="3429000" y="6248400"/>
            <a:ext cx="2895600" cy="457200"/>
          </a:xfrm>
        </p:spPr>
        <p:txBody>
          <a:bodyPr/>
          <a:lstStyle>
            <a:lvl1pPr>
              <a:defRPr>
                <a:solidFill>
                  <a:srgbClr val="1C1C1C"/>
                </a:solidFill>
              </a:defRPr>
            </a:lvl1pPr>
          </a:lstStyle>
          <a:p>
            <a:pPr>
              <a:defRPr/>
            </a:pPr>
            <a:endParaRPr lang="en-US" altLang="ja-JP"/>
          </a:p>
        </p:txBody>
      </p:sp>
      <p:sp>
        <p:nvSpPr>
          <p:cNvPr id="5" name="Rectangle 6">
            <a:extLst>
              <a:ext uri="{FF2B5EF4-FFF2-40B4-BE49-F238E27FC236}">
                <a16:creationId xmlns:a16="http://schemas.microsoft.com/office/drawing/2014/main" id="{64618153-0699-61DE-E36B-CED45C63EABD}"/>
              </a:ext>
            </a:extLst>
          </p:cNvPr>
          <p:cNvSpPr>
            <a:spLocks noGrp="1" noChangeArrowheads="1"/>
          </p:cNvSpPr>
          <p:nvPr>
            <p:ph type="sldNum" sz="quarter" idx="12"/>
          </p:nvPr>
        </p:nvSpPr>
        <p:spPr>
          <a:xfrm>
            <a:off x="6858000" y="6248400"/>
            <a:ext cx="1905000" cy="457200"/>
          </a:xfrm>
        </p:spPr>
        <p:txBody>
          <a:bodyPr/>
          <a:lstStyle>
            <a:lvl1pPr>
              <a:defRPr>
                <a:solidFill>
                  <a:srgbClr val="1C1C1C"/>
                </a:solidFill>
              </a:defRPr>
            </a:lvl1pPr>
          </a:lstStyle>
          <a:p>
            <a:fld id="{D7CA5331-A65B-4A74-B8BE-7D4B9DC48C47}" type="slidenum">
              <a:rPr lang="en-US" altLang="ja-JP"/>
              <a:pPr/>
              <a:t>‹#›</a:t>
            </a:fld>
            <a:endParaRPr lang="en-US" altLang="ja-JP"/>
          </a:p>
        </p:txBody>
      </p:sp>
    </p:spTree>
    <p:extLst>
      <p:ext uri="{BB962C8B-B14F-4D97-AF65-F5344CB8AC3E}">
        <p14:creationId xmlns:p14="http://schemas.microsoft.com/office/powerpoint/2010/main" val="431943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50BA0E86-8EA9-5F9E-D261-7D129B91C4D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74CFB272-F816-8741-D080-688C2F68C15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5C1F7552-1E96-061C-9142-9DB923771718}"/>
              </a:ext>
            </a:extLst>
          </p:cNvPr>
          <p:cNvSpPr>
            <a:spLocks noGrp="1" noChangeArrowheads="1"/>
          </p:cNvSpPr>
          <p:nvPr>
            <p:ph type="sldNum" sz="quarter" idx="12"/>
          </p:nvPr>
        </p:nvSpPr>
        <p:spPr>
          <a:ln/>
        </p:spPr>
        <p:txBody>
          <a:bodyPr/>
          <a:lstStyle>
            <a:lvl1pPr>
              <a:defRPr/>
            </a:lvl1pPr>
          </a:lstStyle>
          <a:p>
            <a:fld id="{82E31F30-4B09-4E7D-B3C9-82167BD759DA}" type="slidenum">
              <a:rPr lang="en-US" altLang="ja-JP"/>
              <a:pPr/>
              <a:t>‹#›</a:t>
            </a:fld>
            <a:endParaRPr lang="en-US" altLang="ja-JP"/>
          </a:p>
        </p:txBody>
      </p:sp>
    </p:spTree>
    <p:extLst>
      <p:ext uri="{BB962C8B-B14F-4D97-AF65-F5344CB8AC3E}">
        <p14:creationId xmlns:p14="http://schemas.microsoft.com/office/powerpoint/2010/main" val="31958048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a:extLst>
              <a:ext uri="{FF2B5EF4-FFF2-40B4-BE49-F238E27FC236}">
                <a16:creationId xmlns:a16="http://schemas.microsoft.com/office/drawing/2014/main" id="{3735F4C6-561B-618E-4359-278C8C8EE37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50F4CA94-4A40-05AB-5892-758F98E7D1F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75175BAF-CC4A-7664-94EB-E329C96900EA}"/>
              </a:ext>
            </a:extLst>
          </p:cNvPr>
          <p:cNvSpPr>
            <a:spLocks noGrp="1" noChangeArrowheads="1"/>
          </p:cNvSpPr>
          <p:nvPr>
            <p:ph type="sldNum" sz="quarter" idx="12"/>
          </p:nvPr>
        </p:nvSpPr>
        <p:spPr>
          <a:ln/>
        </p:spPr>
        <p:txBody>
          <a:bodyPr/>
          <a:lstStyle>
            <a:lvl1pPr>
              <a:defRPr/>
            </a:lvl1pPr>
          </a:lstStyle>
          <a:p>
            <a:fld id="{B551A303-A8E8-42E8-B539-2866196BCC75}" type="slidenum">
              <a:rPr lang="en-US" altLang="ja-JP"/>
              <a:pPr/>
              <a:t>‹#›</a:t>
            </a:fld>
            <a:endParaRPr lang="en-US" altLang="ja-JP"/>
          </a:p>
        </p:txBody>
      </p:sp>
    </p:spTree>
    <p:extLst>
      <p:ext uri="{BB962C8B-B14F-4D97-AF65-F5344CB8AC3E}">
        <p14:creationId xmlns:p14="http://schemas.microsoft.com/office/powerpoint/2010/main" val="2903208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14">
            <a:extLst>
              <a:ext uri="{FF2B5EF4-FFF2-40B4-BE49-F238E27FC236}">
                <a16:creationId xmlns:a16="http://schemas.microsoft.com/office/drawing/2014/main" id="{DEA1E34B-0E84-B6E9-EE76-5A6D4C7BE064}"/>
              </a:ext>
            </a:extLst>
          </p:cNvPr>
          <p:cNvSpPr>
            <a:spLocks noGrp="1" noChangeArrowheads="1"/>
          </p:cNvSpPr>
          <p:nvPr>
            <p:ph type="dt" sz="half" idx="10"/>
          </p:nvPr>
        </p:nvSpPr>
        <p:spPr>
          <a:ln/>
        </p:spPr>
        <p:txBody>
          <a:bodyPr/>
          <a:lstStyle>
            <a:lvl1pPr>
              <a:defRPr/>
            </a:lvl1pPr>
          </a:lstStyle>
          <a:p>
            <a:pPr>
              <a:defRPr/>
            </a:pPr>
            <a:fld id="{AF3856B4-5F88-4A78-977A-75427245B999}" type="datetimeFigureOut">
              <a:rPr lang="ja-JP" altLang="en-US"/>
              <a:pPr>
                <a:defRPr/>
              </a:pPr>
              <a:t>2025/2/24</a:t>
            </a:fld>
            <a:endParaRPr lang="ja-JP" altLang="en-US" dirty="0"/>
          </a:p>
        </p:txBody>
      </p:sp>
      <p:sp>
        <p:nvSpPr>
          <p:cNvPr id="5" name="Rectangle 15">
            <a:extLst>
              <a:ext uri="{FF2B5EF4-FFF2-40B4-BE49-F238E27FC236}">
                <a16:creationId xmlns:a16="http://schemas.microsoft.com/office/drawing/2014/main" id="{810C2638-3B9E-8B5F-DEFA-65C1FD254322}"/>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16">
            <a:extLst>
              <a:ext uri="{FF2B5EF4-FFF2-40B4-BE49-F238E27FC236}">
                <a16:creationId xmlns:a16="http://schemas.microsoft.com/office/drawing/2014/main" id="{F2194B92-2537-CA29-BEA4-D57ECD55C981}"/>
              </a:ext>
            </a:extLst>
          </p:cNvPr>
          <p:cNvSpPr>
            <a:spLocks noGrp="1" noChangeArrowheads="1"/>
          </p:cNvSpPr>
          <p:nvPr>
            <p:ph type="sldNum" sz="quarter" idx="12"/>
          </p:nvPr>
        </p:nvSpPr>
        <p:spPr>
          <a:ln/>
        </p:spPr>
        <p:txBody>
          <a:bodyPr/>
          <a:lstStyle>
            <a:lvl1pPr>
              <a:defRPr/>
            </a:lvl1pPr>
          </a:lstStyle>
          <a:p>
            <a:fld id="{26D5E317-C512-4406-A34B-80120B791362}" type="slidenum">
              <a:rPr lang="ja-JP" altLang="en-US"/>
              <a:pPr/>
              <a:t>‹#›</a:t>
            </a:fld>
            <a:endParaRPr lang="ja-JP" altLang="en-US"/>
          </a:p>
        </p:txBody>
      </p:sp>
    </p:spTree>
    <p:extLst>
      <p:ext uri="{BB962C8B-B14F-4D97-AF65-F5344CB8AC3E}">
        <p14:creationId xmlns:p14="http://schemas.microsoft.com/office/powerpoint/2010/main" val="14357020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43E84973-A2A1-B48F-EFA2-589F372778A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42EEA1D3-899B-9E2F-DC4B-A950214D25A6}"/>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8D84D991-4C4E-0CAB-0E06-AC352BFD6907}"/>
              </a:ext>
            </a:extLst>
          </p:cNvPr>
          <p:cNvSpPr>
            <a:spLocks noGrp="1" noChangeArrowheads="1"/>
          </p:cNvSpPr>
          <p:nvPr>
            <p:ph type="sldNum" sz="quarter" idx="12"/>
          </p:nvPr>
        </p:nvSpPr>
        <p:spPr>
          <a:ln/>
        </p:spPr>
        <p:txBody>
          <a:bodyPr/>
          <a:lstStyle>
            <a:lvl1pPr>
              <a:defRPr/>
            </a:lvl1pPr>
          </a:lstStyle>
          <a:p>
            <a:fld id="{F5533B05-5996-471C-8947-211699161A2E}" type="slidenum">
              <a:rPr lang="en-US" altLang="ja-JP"/>
              <a:pPr/>
              <a:t>‹#›</a:t>
            </a:fld>
            <a:endParaRPr lang="en-US" altLang="ja-JP"/>
          </a:p>
        </p:txBody>
      </p:sp>
    </p:spTree>
    <p:extLst>
      <p:ext uri="{BB962C8B-B14F-4D97-AF65-F5344CB8AC3E}">
        <p14:creationId xmlns:p14="http://schemas.microsoft.com/office/powerpoint/2010/main" val="38513890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BBD59CFE-55AA-EE04-3406-D721E77C72D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82A4C713-EDF4-AFFD-B912-7E01CFB04740}"/>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975766DB-829B-FA0C-29F0-B889202F15D6}"/>
              </a:ext>
            </a:extLst>
          </p:cNvPr>
          <p:cNvSpPr>
            <a:spLocks noGrp="1" noChangeArrowheads="1"/>
          </p:cNvSpPr>
          <p:nvPr>
            <p:ph type="sldNum" sz="quarter" idx="12"/>
          </p:nvPr>
        </p:nvSpPr>
        <p:spPr>
          <a:ln/>
        </p:spPr>
        <p:txBody>
          <a:bodyPr/>
          <a:lstStyle>
            <a:lvl1pPr>
              <a:defRPr/>
            </a:lvl1pPr>
          </a:lstStyle>
          <a:p>
            <a:fld id="{5A4566BC-2FBF-4E5B-A772-094582D70A9C}" type="slidenum">
              <a:rPr lang="en-US" altLang="ja-JP"/>
              <a:pPr/>
              <a:t>‹#›</a:t>
            </a:fld>
            <a:endParaRPr lang="en-US" altLang="ja-JP"/>
          </a:p>
        </p:txBody>
      </p:sp>
    </p:spTree>
    <p:extLst>
      <p:ext uri="{BB962C8B-B14F-4D97-AF65-F5344CB8AC3E}">
        <p14:creationId xmlns:p14="http://schemas.microsoft.com/office/powerpoint/2010/main" val="1143262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a:extLst>
              <a:ext uri="{FF2B5EF4-FFF2-40B4-BE49-F238E27FC236}">
                <a16:creationId xmlns:a16="http://schemas.microsoft.com/office/drawing/2014/main" id="{B0983AC0-C386-266B-906B-262B3871018A}"/>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0BFFFB80-B7D4-AB39-8480-5DEF451D8416}"/>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707A6626-DD81-4F8B-8121-6B27B7E17426}"/>
              </a:ext>
            </a:extLst>
          </p:cNvPr>
          <p:cNvSpPr>
            <a:spLocks noGrp="1" noChangeArrowheads="1"/>
          </p:cNvSpPr>
          <p:nvPr>
            <p:ph type="sldNum" sz="quarter" idx="12"/>
          </p:nvPr>
        </p:nvSpPr>
        <p:spPr>
          <a:ln/>
        </p:spPr>
        <p:txBody>
          <a:bodyPr/>
          <a:lstStyle>
            <a:lvl1pPr>
              <a:defRPr/>
            </a:lvl1pPr>
          </a:lstStyle>
          <a:p>
            <a:fld id="{E8A73146-2634-4F4C-B6FB-CD0F21B96878}" type="slidenum">
              <a:rPr lang="en-US" altLang="ja-JP"/>
              <a:pPr/>
              <a:t>‹#›</a:t>
            </a:fld>
            <a:endParaRPr lang="en-US" altLang="ja-JP"/>
          </a:p>
        </p:txBody>
      </p:sp>
    </p:spTree>
    <p:extLst>
      <p:ext uri="{BB962C8B-B14F-4D97-AF65-F5344CB8AC3E}">
        <p14:creationId xmlns:p14="http://schemas.microsoft.com/office/powerpoint/2010/main" val="13439581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C246588-98AC-44E1-C340-9D895A63CD6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D4AE8A91-017F-FC55-E517-046B0FF307F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B7E41C55-226E-4CA0-4413-FD27F2EEA1E2}"/>
              </a:ext>
            </a:extLst>
          </p:cNvPr>
          <p:cNvSpPr>
            <a:spLocks noGrp="1" noChangeArrowheads="1"/>
          </p:cNvSpPr>
          <p:nvPr>
            <p:ph type="sldNum" sz="quarter" idx="12"/>
          </p:nvPr>
        </p:nvSpPr>
        <p:spPr>
          <a:ln/>
        </p:spPr>
        <p:txBody>
          <a:bodyPr/>
          <a:lstStyle>
            <a:lvl1pPr>
              <a:defRPr/>
            </a:lvl1pPr>
          </a:lstStyle>
          <a:p>
            <a:fld id="{24EDC577-3B72-4FA9-8AAD-73CBB2AF78A1}" type="slidenum">
              <a:rPr lang="en-US" altLang="ja-JP"/>
              <a:pPr/>
              <a:t>‹#›</a:t>
            </a:fld>
            <a:endParaRPr lang="en-US" altLang="ja-JP"/>
          </a:p>
        </p:txBody>
      </p:sp>
    </p:spTree>
    <p:extLst>
      <p:ext uri="{BB962C8B-B14F-4D97-AF65-F5344CB8AC3E}">
        <p14:creationId xmlns:p14="http://schemas.microsoft.com/office/powerpoint/2010/main" val="32657443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7FBA943B-C4C0-F9A3-9B08-51297B28081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963B075D-5B41-6A2E-E18A-93686010D45B}"/>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9FED6E33-45CF-A9FD-3D94-50DCAF238FB7}"/>
              </a:ext>
            </a:extLst>
          </p:cNvPr>
          <p:cNvSpPr>
            <a:spLocks noGrp="1" noChangeArrowheads="1"/>
          </p:cNvSpPr>
          <p:nvPr>
            <p:ph type="sldNum" sz="quarter" idx="12"/>
          </p:nvPr>
        </p:nvSpPr>
        <p:spPr>
          <a:ln/>
        </p:spPr>
        <p:txBody>
          <a:bodyPr/>
          <a:lstStyle>
            <a:lvl1pPr>
              <a:defRPr/>
            </a:lvl1pPr>
          </a:lstStyle>
          <a:p>
            <a:fld id="{7E0646F5-A5FC-4784-83AC-C5E8B0024C53}" type="slidenum">
              <a:rPr lang="en-US" altLang="ja-JP"/>
              <a:pPr/>
              <a:t>‹#›</a:t>
            </a:fld>
            <a:endParaRPr lang="en-US" altLang="ja-JP"/>
          </a:p>
        </p:txBody>
      </p:sp>
    </p:spTree>
    <p:extLst>
      <p:ext uri="{BB962C8B-B14F-4D97-AF65-F5344CB8AC3E}">
        <p14:creationId xmlns:p14="http://schemas.microsoft.com/office/powerpoint/2010/main" val="20907964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a:extLst>
              <a:ext uri="{FF2B5EF4-FFF2-40B4-BE49-F238E27FC236}">
                <a16:creationId xmlns:a16="http://schemas.microsoft.com/office/drawing/2014/main" id="{816E95C0-61C6-1D66-C42A-234254FBE4C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20E45D23-2892-B0BE-1210-16C82A7E888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0B969B56-573C-83E3-6C51-4022F9942102}"/>
              </a:ext>
            </a:extLst>
          </p:cNvPr>
          <p:cNvSpPr>
            <a:spLocks noGrp="1" noChangeArrowheads="1"/>
          </p:cNvSpPr>
          <p:nvPr>
            <p:ph type="sldNum" sz="quarter" idx="12"/>
          </p:nvPr>
        </p:nvSpPr>
        <p:spPr>
          <a:ln/>
        </p:spPr>
        <p:txBody>
          <a:bodyPr/>
          <a:lstStyle>
            <a:lvl1pPr>
              <a:defRPr/>
            </a:lvl1pPr>
          </a:lstStyle>
          <a:p>
            <a:fld id="{29D8FE85-E34D-48EF-BE73-43662183413C}" type="slidenum">
              <a:rPr lang="en-US" altLang="ja-JP"/>
              <a:pPr/>
              <a:t>‹#›</a:t>
            </a:fld>
            <a:endParaRPr lang="en-US" altLang="ja-JP"/>
          </a:p>
        </p:txBody>
      </p:sp>
    </p:spTree>
    <p:extLst>
      <p:ext uri="{BB962C8B-B14F-4D97-AF65-F5344CB8AC3E}">
        <p14:creationId xmlns:p14="http://schemas.microsoft.com/office/powerpoint/2010/main" val="2331629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075A1C28-B79D-DF30-4672-4BB445BDC37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6ACB6E5D-ED92-F8D4-58B3-8C6A4BEEE3F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287626FC-DFB9-1332-B1FF-1170FD78CCD3}"/>
              </a:ext>
            </a:extLst>
          </p:cNvPr>
          <p:cNvSpPr>
            <a:spLocks noGrp="1" noChangeArrowheads="1"/>
          </p:cNvSpPr>
          <p:nvPr>
            <p:ph type="sldNum" sz="quarter" idx="12"/>
          </p:nvPr>
        </p:nvSpPr>
        <p:spPr>
          <a:ln/>
        </p:spPr>
        <p:txBody>
          <a:bodyPr/>
          <a:lstStyle>
            <a:lvl1pPr>
              <a:defRPr/>
            </a:lvl1pPr>
          </a:lstStyle>
          <a:p>
            <a:fld id="{452D4813-5AD7-43D7-92DC-8E3952A1EA8D}" type="slidenum">
              <a:rPr lang="en-US" altLang="ja-JP"/>
              <a:pPr/>
              <a:t>‹#›</a:t>
            </a:fld>
            <a:endParaRPr lang="en-US" altLang="ja-JP"/>
          </a:p>
        </p:txBody>
      </p:sp>
    </p:spTree>
    <p:extLst>
      <p:ext uri="{BB962C8B-B14F-4D97-AF65-F5344CB8AC3E}">
        <p14:creationId xmlns:p14="http://schemas.microsoft.com/office/powerpoint/2010/main" val="34840362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04050" y="836613"/>
            <a:ext cx="1951038" cy="5295900"/>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1150938" y="836613"/>
            <a:ext cx="5700712" cy="5295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E1A7A5B8-7AA2-191D-B306-7920612DBA4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4A4294F9-D170-AA1E-0B7F-18F49921B0E3}"/>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BDB72F35-1EB4-9D19-5420-EDB67C6FB8FA}"/>
              </a:ext>
            </a:extLst>
          </p:cNvPr>
          <p:cNvSpPr>
            <a:spLocks noGrp="1" noChangeArrowheads="1"/>
          </p:cNvSpPr>
          <p:nvPr>
            <p:ph type="sldNum" sz="quarter" idx="12"/>
          </p:nvPr>
        </p:nvSpPr>
        <p:spPr>
          <a:ln/>
        </p:spPr>
        <p:txBody>
          <a:bodyPr/>
          <a:lstStyle>
            <a:lvl1pPr>
              <a:defRPr/>
            </a:lvl1pPr>
          </a:lstStyle>
          <a:p>
            <a:fld id="{04865A02-795F-40AC-BB99-FF1B3F34A337}" type="slidenum">
              <a:rPr lang="en-US" altLang="ja-JP"/>
              <a:pPr/>
              <a:t>‹#›</a:t>
            </a:fld>
            <a:endParaRPr lang="en-US" altLang="ja-JP"/>
          </a:p>
        </p:txBody>
      </p:sp>
    </p:spTree>
    <p:extLst>
      <p:ext uri="{BB962C8B-B14F-4D97-AF65-F5344CB8AC3E}">
        <p14:creationId xmlns:p14="http://schemas.microsoft.com/office/powerpoint/2010/main" val="31068227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 3">
            <a:extLst>
              <a:ext uri="{FF2B5EF4-FFF2-40B4-BE49-F238E27FC236}">
                <a16:creationId xmlns:a16="http://schemas.microsoft.com/office/drawing/2014/main" id="{D6285DFC-BC10-88C7-7683-602870BFDCB6}"/>
              </a:ext>
            </a:extLst>
          </p:cNvPr>
          <p:cNvSpPr>
            <a:spLocks noGrp="1"/>
          </p:cNvSpPr>
          <p:nvPr>
            <p:ph type="dt" sz="half" idx="10"/>
          </p:nvPr>
        </p:nvSpPr>
        <p:spPr/>
        <p:txBody>
          <a:bodyPr/>
          <a:lstStyle>
            <a:lvl1pPr>
              <a:defRPr>
                <a:latin typeface="+mn-lt"/>
                <a:ea typeface="+mn-ea"/>
              </a:defRPr>
            </a:lvl1pPr>
          </a:lstStyle>
          <a:p>
            <a:pPr>
              <a:defRPr/>
            </a:pPr>
            <a:fld id="{703F46C7-72D9-4E94-A78D-45652BCC574C}"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FEFBAC48-83E1-B478-74CD-379D47BDF01D}"/>
              </a:ext>
            </a:extLst>
          </p:cNvPr>
          <p:cNvSpPr>
            <a:spLocks noGrp="1"/>
          </p:cNvSpPr>
          <p:nvPr>
            <p:ph type="ftr" sz="quarter" idx="11"/>
          </p:nvPr>
        </p:nvSpPr>
        <p:spPr/>
        <p:txBody>
          <a:bodyPr/>
          <a:lstStyle>
            <a:lvl1pPr>
              <a:defRPr>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12B9673D-A061-B405-13AA-42D42F166D00}"/>
              </a:ext>
            </a:extLst>
          </p:cNvPr>
          <p:cNvSpPr>
            <a:spLocks noGrp="1"/>
          </p:cNvSpPr>
          <p:nvPr>
            <p:ph type="sldNum" sz="quarter" idx="12"/>
          </p:nvPr>
        </p:nvSpPr>
        <p:spPr/>
        <p:txBody>
          <a:bodyPr/>
          <a:lstStyle>
            <a:lvl1pPr>
              <a:defRPr/>
            </a:lvl1pPr>
          </a:lstStyle>
          <a:p>
            <a:fld id="{6408C570-93CE-4449-A258-EB8AD0E1A92A}" type="slidenum">
              <a:rPr lang="ja-JP" altLang="en-US"/>
              <a:pPr/>
              <a:t>‹#›</a:t>
            </a:fld>
            <a:endParaRPr lang="ja-JP" altLang="en-US"/>
          </a:p>
        </p:txBody>
      </p:sp>
    </p:spTree>
    <p:extLst>
      <p:ext uri="{BB962C8B-B14F-4D97-AF65-F5344CB8AC3E}">
        <p14:creationId xmlns:p14="http://schemas.microsoft.com/office/powerpoint/2010/main" val="37173007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3EAFE01C-6A40-EE27-77B2-EDD29F56E538}"/>
              </a:ext>
            </a:extLst>
          </p:cNvPr>
          <p:cNvSpPr>
            <a:spLocks noGrp="1"/>
          </p:cNvSpPr>
          <p:nvPr>
            <p:ph type="dt" sz="half" idx="10"/>
          </p:nvPr>
        </p:nvSpPr>
        <p:spPr/>
        <p:txBody>
          <a:bodyPr/>
          <a:lstStyle>
            <a:lvl1pPr>
              <a:defRPr>
                <a:latin typeface="+mn-lt"/>
                <a:ea typeface="+mn-ea"/>
              </a:defRPr>
            </a:lvl1pPr>
          </a:lstStyle>
          <a:p>
            <a:pPr>
              <a:defRPr/>
            </a:pPr>
            <a:fld id="{08E077F9-BCE6-4952-B539-4E704B4D4DB3}"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F2557361-DA51-80F7-CBF8-91F0DDD19233}"/>
              </a:ext>
            </a:extLst>
          </p:cNvPr>
          <p:cNvSpPr>
            <a:spLocks noGrp="1"/>
          </p:cNvSpPr>
          <p:nvPr>
            <p:ph type="ftr" sz="quarter" idx="11"/>
          </p:nvPr>
        </p:nvSpPr>
        <p:spPr/>
        <p:txBody>
          <a:bodyPr/>
          <a:lstStyle>
            <a:lvl1pPr>
              <a:defRPr>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1EF66ED1-6B81-2D48-0221-4011AD5AB013}"/>
              </a:ext>
            </a:extLst>
          </p:cNvPr>
          <p:cNvSpPr>
            <a:spLocks noGrp="1"/>
          </p:cNvSpPr>
          <p:nvPr>
            <p:ph type="sldNum" sz="quarter" idx="12"/>
          </p:nvPr>
        </p:nvSpPr>
        <p:spPr/>
        <p:txBody>
          <a:bodyPr/>
          <a:lstStyle>
            <a:lvl1pPr>
              <a:defRPr/>
            </a:lvl1pPr>
          </a:lstStyle>
          <a:p>
            <a:fld id="{4A459CE1-9DDE-40C3-9B7B-C1A142709D42}" type="slidenum">
              <a:rPr lang="ja-JP" altLang="en-US"/>
              <a:pPr/>
              <a:t>‹#›</a:t>
            </a:fld>
            <a:endParaRPr lang="ja-JP" altLang="en-US"/>
          </a:p>
        </p:txBody>
      </p:sp>
    </p:spTree>
    <p:extLst>
      <p:ext uri="{BB962C8B-B14F-4D97-AF65-F5344CB8AC3E}">
        <p14:creationId xmlns:p14="http://schemas.microsoft.com/office/powerpoint/2010/main" val="2588320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14">
            <a:extLst>
              <a:ext uri="{FF2B5EF4-FFF2-40B4-BE49-F238E27FC236}">
                <a16:creationId xmlns:a16="http://schemas.microsoft.com/office/drawing/2014/main" id="{FC83576E-D413-B7F9-D790-79550A2C7147}"/>
              </a:ext>
            </a:extLst>
          </p:cNvPr>
          <p:cNvSpPr>
            <a:spLocks noGrp="1" noChangeArrowheads="1"/>
          </p:cNvSpPr>
          <p:nvPr>
            <p:ph type="dt" sz="half" idx="10"/>
          </p:nvPr>
        </p:nvSpPr>
        <p:spPr>
          <a:ln/>
        </p:spPr>
        <p:txBody>
          <a:bodyPr/>
          <a:lstStyle>
            <a:lvl1pPr>
              <a:defRPr/>
            </a:lvl1pPr>
          </a:lstStyle>
          <a:p>
            <a:pPr>
              <a:defRPr/>
            </a:pPr>
            <a:fld id="{6DFE93E3-4A19-40D5-9ACD-7EBC496B96AA}" type="datetimeFigureOut">
              <a:rPr lang="ja-JP" altLang="en-US"/>
              <a:pPr>
                <a:defRPr/>
              </a:pPr>
              <a:t>2025/2/24</a:t>
            </a:fld>
            <a:endParaRPr lang="ja-JP" altLang="en-US" dirty="0"/>
          </a:p>
        </p:txBody>
      </p:sp>
      <p:sp>
        <p:nvSpPr>
          <p:cNvPr id="5" name="Rectangle 15">
            <a:extLst>
              <a:ext uri="{FF2B5EF4-FFF2-40B4-BE49-F238E27FC236}">
                <a16:creationId xmlns:a16="http://schemas.microsoft.com/office/drawing/2014/main" id="{0958CB3C-49D0-E9A6-383D-34BD4FAC51D5}"/>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16">
            <a:extLst>
              <a:ext uri="{FF2B5EF4-FFF2-40B4-BE49-F238E27FC236}">
                <a16:creationId xmlns:a16="http://schemas.microsoft.com/office/drawing/2014/main" id="{E1CAEB9E-A5D7-01F2-DEF7-FFCB1834136B}"/>
              </a:ext>
            </a:extLst>
          </p:cNvPr>
          <p:cNvSpPr>
            <a:spLocks noGrp="1" noChangeArrowheads="1"/>
          </p:cNvSpPr>
          <p:nvPr>
            <p:ph type="sldNum" sz="quarter" idx="12"/>
          </p:nvPr>
        </p:nvSpPr>
        <p:spPr>
          <a:ln/>
        </p:spPr>
        <p:txBody>
          <a:bodyPr/>
          <a:lstStyle>
            <a:lvl1pPr>
              <a:defRPr/>
            </a:lvl1pPr>
          </a:lstStyle>
          <a:p>
            <a:fld id="{52E0D046-CDC0-4373-87DF-091215ECDECE}" type="slidenum">
              <a:rPr lang="ja-JP" altLang="en-US"/>
              <a:pPr/>
              <a:t>‹#›</a:t>
            </a:fld>
            <a:endParaRPr lang="ja-JP" altLang="en-US"/>
          </a:p>
        </p:txBody>
      </p:sp>
    </p:spTree>
    <p:extLst>
      <p:ext uri="{BB962C8B-B14F-4D97-AF65-F5344CB8AC3E}">
        <p14:creationId xmlns:p14="http://schemas.microsoft.com/office/powerpoint/2010/main" val="18296290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 3">
            <a:extLst>
              <a:ext uri="{FF2B5EF4-FFF2-40B4-BE49-F238E27FC236}">
                <a16:creationId xmlns:a16="http://schemas.microsoft.com/office/drawing/2014/main" id="{080AB036-808A-80E8-7DFA-84295DF7FCE9}"/>
              </a:ext>
            </a:extLst>
          </p:cNvPr>
          <p:cNvSpPr>
            <a:spLocks noGrp="1"/>
          </p:cNvSpPr>
          <p:nvPr>
            <p:ph type="dt" sz="half" idx="10"/>
          </p:nvPr>
        </p:nvSpPr>
        <p:spPr/>
        <p:txBody>
          <a:bodyPr/>
          <a:lstStyle>
            <a:lvl1pPr>
              <a:defRPr>
                <a:latin typeface="+mn-lt"/>
                <a:ea typeface="+mn-ea"/>
              </a:defRPr>
            </a:lvl1pPr>
          </a:lstStyle>
          <a:p>
            <a:pPr>
              <a:defRPr/>
            </a:pPr>
            <a:fld id="{A1FD46EA-3AA4-4035-A861-981F6B758F14}"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5B014D35-A049-00AF-3D7B-08E915D4D3AD}"/>
              </a:ext>
            </a:extLst>
          </p:cNvPr>
          <p:cNvSpPr>
            <a:spLocks noGrp="1"/>
          </p:cNvSpPr>
          <p:nvPr>
            <p:ph type="ftr" sz="quarter" idx="11"/>
          </p:nvPr>
        </p:nvSpPr>
        <p:spPr/>
        <p:txBody>
          <a:bodyPr/>
          <a:lstStyle>
            <a:lvl1pPr>
              <a:defRPr>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BE697715-1ACC-9177-EB52-2E22510FA5F5}"/>
              </a:ext>
            </a:extLst>
          </p:cNvPr>
          <p:cNvSpPr>
            <a:spLocks noGrp="1"/>
          </p:cNvSpPr>
          <p:nvPr>
            <p:ph type="sldNum" sz="quarter" idx="12"/>
          </p:nvPr>
        </p:nvSpPr>
        <p:spPr/>
        <p:txBody>
          <a:bodyPr/>
          <a:lstStyle>
            <a:lvl1pPr>
              <a:defRPr/>
            </a:lvl1pPr>
          </a:lstStyle>
          <a:p>
            <a:fld id="{C0155F95-F72E-475C-A1FE-D94FBEA5A9CC}" type="slidenum">
              <a:rPr lang="ja-JP" altLang="en-US"/>
              <a:pPr/>
              <a:t>‹#›</a:t>
            </a:fld>
            <a:endParaRPr lang="ja-JP" altLang="en-US"/>
          </a:p>
        </p:txBody>
      </p:sp>
    </p:spTree>
    <p:extLst>
      <p:ext uri="{BB962C8B-B14F-4D97-AF65-F5344CB8AC3E}">
        <p14:creationId xmlns:p14="http://schemas.microsoft.com/office/powerpoint/2010/main" val="16989440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a:extLst>
              <a:ext uri="{FF2B5EF4-FFF2-40B4-BE49-F238E27FC236}">
                <a16:creationId xmlns:a16="http://schemas.microsoft.com/office/drawing/2014/main" id="{4112284D-E739-A6BD-CA7D-38B21531ADBB}"/>
              </a:ext>
            </a:extLst>
          </p:cNvPr>
          <p:cNvSpPr>
            <a:spLocks noGrp="1"/>
          </p:cNvSpPr>
          <p:nvPr>
            <p:ph type="dt" sz="half" idx="10"/>
          </p:nvPr>
        </p:nvSpPr>
        <p:spPr/>
        <p:txBody>
          <a:bodyPr/>
          <a:lstStyle>
            <a:lvl1pPr>
              <a:defRPr>
                <a:latin typeface="+mn-lt"/>
                <a:ea typeface="+mn-ea"/>
              </a:defRPr>
            </a:lvl1pPr>
          </a:lstStyle>
          <a:p>
            <a:pPr>
              <a:defRPr/>
            </a:pPr>
            <a:fld id="{5459C9FA-696A-461E-804B-D7EB44EC668B}"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F92BE1C0-443F-D3CD-8312-7E9E6AE6DBD8}"/>
              </a:ext>
            </a:extLst>
          </p:cNvPr>
          <p:cNvSpPr>
            <a:spLocks noGrp="1"/>
          </p:cNvSpPr>
          <p:nvPr>
            <p:ph type="ftr" sz="quarter" idx="11"/>
          </p:nvPr>
        </p:nvSpPr>
        <p:spPr/>
        <p:txBody>
          <a:bodyPr/>
          <a:lstStyle>
            <a:lvl1pPr>
              <a:defRPr>
                <a:latin typeface="+mn-lt"/>
                <a:ea typeface="+mn-ea"/>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B3A08EC0-FAD5-F99E-C6E5-FD36F563AE6B}"/>
              </a:ext>
            </a:extLst>
          </p:cNvPr>
          <p:cNvSpPr>
            <a:spLocks noGrp="1"/>
          </p:cNvSpPr>
          <p:nvPr>
            <p:ph type="sldNum" sz="quarter" idx="12"/>
          </p:nvPr>
        </p:nvSpPr>
        <p:spPr/>
        <p:txBody>
          <a:bodyPr/>
          <a:lstStyle>
            <a:lvl1pPr>
              <a:defRPr/>
            </a:lvl1pPr>
          </a:lstStyle>
          <a:p>
            <a:fld id="{F777998B-401B-4C4E-B862-63C0AD40219F}" type="slidenum">
              <a:rPr lang="ja-JP" altLang="en-US"/>
              <a:pPr/>
              <a:t>‹#›</a:t>
            </a:fld>
            <a:endParaRPr lang="ja-JP" altLang="en-US"/>
          </a:p>
        </p:txBody>
      </p:sp>
    </p:spTree>
    <p:extLst>
      <p:ext uri="{BB962C8B-B14F-4D97-AF65-F5344CB8AC3E}">
        <p14:creationId xmlns:p14="http://schemas.microsoft.com/office/powerpoint/2010/main" val="5705496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6">
            <a:extLst>
              <a:ext uri="{FF2B5EF4-FFF2-40B4-BE49-F238E27FC236}">
                <a16:creationId xmlns:a16="http://schemas.microsoft.com/office/drawing/2014/main" id="{E71961AB-B6CB-9827-5CC0-D98B580FA0CB}"/>
              </a:ext>
            </a:extLst>
          </p:cNvPr>
          <p:cNvSpPr>
            <a:spLocks noGrp="1"/>
          </p:cNvSpPr>
          <p:nvPr>
            <p:ph type="dt" sz="half" idx="10"/>
          </p:nvPr>
        </p:nvSpPr>
        <p:spPr/>
        <p:txBody>
          <a:bodyPr/>
          <a:lstStyle>
            <a:lvl1pPr>
              <a:defRPr>
                <a:latin typeface="+mn-lt"/>
                <a:ea typeface="+mn-ea"/>
              </a:defRPr>
            </a:lvl1pPr>
          </a:lstStyle>
          <a:p>
            <a:pPr>
              <a:defRPr/>
            </a:pPr>
            <a:fld id="{D73061B7-9D95-4853-A422-6A778C0CDC90}" type="datetimeFigureOut">
              <a:rPr lang="ja-JP" altLang="en-US"/>
              <a:pPr>
                <a:defRPr/>
              </a:pPr>
              <a:t>2025/2/24</a:t>
            </a:fld>
            <a:endParaRPr lang="ja-JP" altLang="en-US" dirty="0"/>
          </a:p>
        </p:txBody>
      </p:sp>
      <p:sp>
        <p:nvSpPr>
          <p:cNvPr id="8" name="フッター プレースホルダ 7">
            <a:extLst>
              <a:ext uri="{FF2B5EF4-FFF2-40B4-BE49-F238E27FC236}">
                <a16:creationId xmlns:a16="http://schemas.microsoft.com/office/drawing/2014/main" id="{BD76E8A4-624B-1721-5DC4-11C093622260}"/>
              </a:ext>
            </a:extLst>
          </p:cNvPr>
          <p:cNvSpPr>
            <a:spLocks noGrp="1"/>
          </p:cNvSpPr>
          <p:nvPr>
            <p:ph type="ftr" sz="quarter" idx="11"/>
          </p:nvPr>
        </p:nvSpPr>
        <p:spPr/>
        <p:txBody>
          <a:bodyPr/>
          <a:lstStyle>
            <a:lvl1pPr>
              <a:defRPr>
                <a:latin typeface="+mn-lt"/>
                <a:ea typeface="+mn-ea"/>
              </a:defRPr>
            </a:lvl1pPr>
          </a:lstStyle>
          <a:p>
            <a:pPr>
              <a:defRPr/>
            </a:pPr>
            <a:endParaRPr lang="ja-JP" altLang="en-US"/>
          </a:p>
        </p:txBody>
      </p:sp>
      <p:sp>
        <p:nvSpPr>
          <p:cNvPr id="9" name="スライド番号プレースホルダ 8">
            <a:extLst>
              <a:ext uri="{FF2B5EF4-FFF2-40B4-BE49-F238E27FC236}">
                <a16:creationId xmlns:a16="http://schemas.microsoft.com/office/drawing/2014/main" id="{19DB3F03-2FBD-4589-B5D5-C793C83D0F99}"/>
              </a:ext>
            </a:extLst>
          </p:cNvPr>
          <p:cNvSpPr>
            <a:spLocks noGrp="1"/>
          </p:cNvSpPr>
          <p:nvPr>
            <p:ph type="sldNum" sz="quarter" idx="12"/>
          </p:nvPr>
        </p:nvSpPr>
        <p:spPr/>
        <p:txBody>
          <a:bodyPr/>
          <a:lstStyle>
            <a:lvl1pPr>
              <a:defRPr/>
            </a:lvl1pPr>
          </a:lstStyle>
          <a:p>
            <a:fld id="{42356896-7057-44A4-B923-44246EC2CC3A}" type="slidenum">
              <a:rPr lang="ja-JP" altLang="en-US"/>
              <a:pPr/>
              <a:t>‹#›</a:t>
            </a:fld>
            <a:endParaRPr lang="ja-JP" altLang="en-US"/>
          </a:p>
        </p:txBody>
      </p:sp>
    </p:spTree>
    <p:extLst>
      <p:ext uri="{BB962C8B-B14F-4D97-AF65-F5344CB8AC3E}">
        <p14:creationId xmlns:p14="http://schemas.microsoft.com/office/powerpoint/2010/main" val="6880932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 2">
            <a:extLst>
              <a:ext uri="{FF2B5EF4-FFF2-40B4-BE49-F238E27FC236}">
                <a16:creationId xmlns:a16="http://schemas.microsoft.com/office/drawing/2014/main" id="{D7EB4DB5-1166-679C-9CE0-CFDA0BB7E8F8}"/>
              </a:ext>
            </a:extLst>
          </p:cNvPr>
          <p:cNvSpPr>
            <a:spLocks noGrp="1"/>
          </p:cNvSpPr>
          <p:nvPr>
            <p:ph type="dt" sz="half" idx="10"/>
          </p:nvPr>
        </p:nvSpPr>
        <p:spPr/>
        <p:txBody>
          <a:bodyPr/>
          <a:lstStyle>
            <a:lvl1pPr>
              <a:defRPr>
                <a:latin typeface="+mn-lt"/>
                <a:ea typeface="+mn-ea"/>
              </a:defRPr>
            </a:lvl1pPr>
          </a:lstStyle>
          <a:p>
            <a:pPr>
              <a:defRPr/>
            </a:pPr>
            <a:fld id="{A9628E8B-CB64-41B8-9C9E-E0D396776772}" type="datetimeFigureOut">
              <a:rPr lang="ja-JP" altLang="en-US"/>
              <a:pPr>
                <a:defRPr/>
              </a:pPr>
              <a:t>2025/2/24</a:t>
            </a:fld>
            <a:endParaRPr lang="ja-JP" altLang="en-US" dirty="0"/>
          </a:p>
        </p:txBody>
      </p:sp>
      <p:sp>
        <p:nvSpPr>
          <p:cNvPr id="4" name="フッター プレースホルダ 3">
            <a:extLst>
              <a:ext uri="{FF2B5EF4-FFF2-40B4-BE49-F238E27FC236}">
                <a16:creationId xmlns:a16="http://schemas.microsoft.com/office/drawing/2014/main" id="{51918B62-A0A5-7EDC-CA08-8709A8BA11C2}"/>
              </a:ext>
            </a:extLst>
          </p:cNvPr>
          <p:cNvSpPr>
            <a:spLocks noGrp="1"/>
          </p:cNvSpPr>
          <p:nvPr>
            <p:ph type="ftr" sz="quarter" idx="11"/>
          </p:nvPr>
        </p:nvSpPr>
        <p:spPr/>
        <p:txBody>
          <a:bodyPr/>
          <a:lstStyle>
            <a:lvl1pPr>
              <a:defRPr>
                <a:latin typeface="+mn-lt"/>
                <a:ea typeface="+mn-ea"/>
              </a:defRPr>
            </a:lvl1pPr>
          </a:lstStyle>
          <a:p>
            <a:pPr>
              <a:defRPr/>
            </a:pPr>
            <a:endParaRPr lang="ja-JP" altLang="en-US"/>
          </a:p>
        </p:txBody>
      </p:sp>
      <p:sp>
        <p:nvSpPr>
          <p:cNvPr id="5" name="スライド番号プレースホルダ 4">
            <a:extLst>
              <a:ext uri="{FF2B5EF4-FFF2-40B4-BE49-F238E27FC236}">
                <a16:creationId xmlns:a16="http://schemas.microsoft.com/office/drawing/2014/main" id="{BD78B95C-09FE-4053-9B76-99BD9DAFCC9A}"/>
              </a:ext>
            </a:extLst>
          </p:cNvPr>
          <p:cNvSpPr>
            <a:spLocks noGrp="1"/>
          </p:cNvSpPr>
          <p:nvPr>
            <p:ph type="sldNum" sz="quarter" idx="12"/>
          </p:nvPr>
        </p:nvSpPr>
        <p:spPr/>
        <p:txBody>
          <a:bodyPr/>
          <a:lstStyle>
            <a:lvl1pPr>
              <a:defRPr/>
            </a:lvl1pPr>
          </a:lstStyle>
          <a:p>
            <a:fld id="{BAD7B99E-F529-4D40-967F-C86FBD4172F4}" type="slidenum">
              <a:rPr lang="ja-JP" altLang="en-US"/>
              <a:pPr/>
              <a:t>‹#›</a:t>
            </a:fld>
            <a:endParaRPr lang="ja-JP" altLang="en-US"/>
          </a:p>
        </p:txBody>
      </p:sp>
    </p:spTree>
    <p:extLst>
      <p:ext uri="{BB962C8B-B14F-4D97-AF65-F5344CB8AC3E}">
        <p14:creationId xmlns:p14="http://schemas.microsoft.com/office/powerpoint/2010/main" val="21921313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a:extLst>
              <a:ext uri="{FF2B5EF4-FFF2-40B4-BE49-F238E27FC236}">
                <a16:creationId xmlns:a16="http://schemas.microsoft.com/office/drawing/2014/main" id="{DF7460CF-D389-B1C1-AEB4-557050A8426B}"/>
              </a:ext>
            </a:extLst>
          </p:cNvPr>
          <p:cNvSpPr>
            <a:spLocks noGrp="1"/>
          </p:cNvSpPr>
          <p:nvPr>
            <p:ph type="dt" sz="half" idx="10"/>
          </p:nvPr>
        </p:nvSpPr>
        <p:spPr/>
        <p:txBody>
          <a:bodyPr/>
          <a:lstStyle>
            <a:lvl1pPr>
              <a:defRPr>
                <a:latin typeface="+mn-lt"/>
                <a:ea typeface="+mn-ea"/>
              </a:defRPr>
            </a:lvl1pPr>
          </a:lstStyle>
          <a:p>
            <a:pPr>
              <a:defRPr/>
            </a:pPr>
            <a:fld id="{39440B42-F869-4EC3-9D1D-91D17FFF8636}" type="datetimeFigureOut">
              <a:rPr lang="ja-JP" altLang="en-US"/>
              <a:pPr>
                <a:defRPr/>
              </a:pPr>
              <a:t>2025/2/24</a:t>
            </a:fld>
            <a:endParaRPr lang="ja-JP" altLang="en-US" dirty="0"/>
          </a:p>
        </p:txBody>
      </p:sp>
      <p:sp>
        <p:nvSpPr>
          <p:cNvPr id="3" name="フッター プレースホルダ 2">
            <a:extLst>
              <a:ext uri="{FF2B5EF4-FFF2-40B4-BE49-F238E27FC236}">
                <a16:creationId xmlns:a16="http://schemas.microsoft.com/office/drawing/2014/main" id="{9935B8FD-FB5E-144A-C785-83B9FB80AA5B}"/>
              </a:ext>
            </a:extLst>
          </p:cNvPr>
          <p:cNvSpPr>
            <a:spLocks noGrp="1"/>
          </p:cNvSpPr>
          <p:nvPr>
            <p:ph type="ftr" sz="quarter" idx="11"/>
          </p:nvPr>
        </p:nvSpPr>
        <p:spPr/>
        <p:txBody>
          <a:bodyPr/>
          <a:lstStyle>
            <a:lvl1pPr>
              <a:defRPr>
                <a:latin typeface="+mn-lt"/>
                <a:ea typeface="+mn-ea"/>
              </a:defRPr>
            </a:lvl1pPr>
          </a:lstStyle>
          <a:p>
            <a:pPr>
              <a:defRPr/>
            </a:pPr>
            <a:endParaRPr lang="ja-JP" altLang="en-US"/>
          </a:p>
        </p:txBody>
      </p:sp>
      <p:sp>
        <p:nvSpPr>
          <p:cNvPr id="4" name="スライド番号プレースホルダ 3">
            <a:extLst>
              <a:ext uri="{FF2B5EF4-FFF2-40B4-BE49-F238E27FC236}">
                <a16:creationId xmlns:a16="http://schemas.microsoft.com/office/drawing/2014/main" id="{3641AF98-6441-5D1D-B5CD-B839C154B085}"/>
              </a:ext>
            </a:extLst>
          </p:cNvPr>
          <p:cNvSpPr>
            <a:spLocks noGrp="1"/>
          </p:cNvSpPr>
          <p:nvPr>
            <p:ph type="sldNum" sz="quarter" idx="12"/>
          </p:nvPr>
        </p:nvSpPr>
        <p:spPr/>
        <p:txBody>
          <a:bodyPr/>
          <a:lstStyle>
            <a:lvl1pPr>
              <a:defRPr/>
            </a:lvl1pPr>
          </a:lstStyle>
          <a:p>
            <a:fld id="{62FBC8BB-94F3-48F4-8EB4-DD55FF5A2803}" type="slidenum">
              <a:rPr lang="ja-JP" altLang="en-US"/>
              <a:pPr/>
              <a:t>‹#›</a:t>
            </a:fld>
            <a:endParaRPr lang="ja-JP" altLang="en-US"/>
          </a:p>
        </p:txBody>
      </p:sp>
    </p:spTree>
    <p:extLst>
      <p:ext uri="{BB962C8B-B14F-4D97-AF65-F5344CB8AC3E}">
        <p14:creationId xmlns:p14="http://schemas.microsoft.com/office/powerpoint/2010/main" val="6537546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 4">
            <a:extLst>
              <a:ext uri="{FF2B5EF4-FFF2-40B4-BE49-F238E27FC236}">
                <a16:creationId xmlns:a16="http://schemas.microsoft.com/office/drawing/2014/main" id="{1DD893E3-A832-520A-DF13-2A9BA6EFE02B}"/>
              </a:ext>
            </a:extLst>
          </p:cNvPr>
          <p:cNvSpPr>
            <a:spLocks noGrp="1"/>
          </p:cNvSpPr>
          <p:nvPr>
            <p:ph type="dt" sz="half" idx="10"/>
          </p:nvPr>
        </p:nvSpPr>
        <p:spPr/>
        <p:txBody>
          <a:bodyPr/>
          <a:lstStyle>
            <a:lvl1pPr>
              <a:defRPr>
                <a:latin typeface="+mn-lt"/>
                <a:ea typeface="+mn-ea"/>
              </a:defRPr>
            </a:lvl1pPr>
          </a:lstStyle>
          <a:p>
            <a:pPr>
              <a:defRPr/>
            </a:pPr>
            <a:fld id="{CCDED047-3CD1-4249-AEA2-7F2DEA52FD98}"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AEB51B08-CB79-22FD-BDF7-308FEC784C6C}"/>
              </a:ext>
            </a:extLst>
          </p:cNvPr>
          <p:cNvSpPr>
            <a:spLocks noGrp="1"/>
          </p:cNvSpPr>
          <p:nvPr>
            <p:ph type="ftr" sz="quarter" idx="11"/>
          </p:nvPr>
        </p:nvSpPr>
        <p:spPr/>
        <p:txBody>
          <a:bodyPr/>
          <a:lstStyle>
            <a:lvl1pPr>
              <a:defRPr>
                <a:latin typeface="+mn-lt"/>
                <a:ea typeface="+mn-ea"/>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964FA440-D37C-C1C2-39DE-8DF6109FCE65}"/>
              </a:ext>
            </a:extLst>
          </p:cNvPr>
          <p:cNvSpPr>
            <a:spLocks noGrp="1"/>
          </p:cNvSpPr>
          <p:nvPr>
            <p:ph type="sldNum" sz="quarter" idx="12"/>
          </p:nvPr>
        </p:nvSpPr>
        <p:spPr/>
        <p:txBody>
          <a:bodyPr/>
          <a:lstStyle>
            <a:lvl1pPr>
              <a:defRPr/>
            </a:lvl1pPr>
          </a:lstStyle>
          <a:p>
            <a:fld id="{F87076D0-19AB-418B-819F-E1E2A71BD310}" type="slidenum">
              <a:rPr lang="ja-JP" altLang="en-US"/>
              <a:pPr/>
              <a:t>‹#›</a:t>
            </a:fld>
            <a:endParaRPr lang="ja-JP" altLang="en-US"/>
          </a:p>
        </p:txBody>
      </p:sp>
    </p:spTree>
    <p:extLst>
      <p:ext uri="{BB962C8B-B14F-4D97-AF65-F5344CB8AC3E}">
        <p14:creationId xmlns:p14="http://schemas.microsoft.com/office/powerpoint/2010/main" val="423965393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 4">
            <a:extLst>
              <a:ext uri="{FF2B5EF4-FFF2-40B4-BE49-F238E27FC236}">
                <a16:creationId xmlns:a16="http://schemas.microsoft.com/office/drawing/2014/main" id="{690C0952-F280-3BB6-C364-67BE1627D0A6}"/>
              </a:ext>
            </a:extLst>
          </p:cNvPr>
          <p:cNvSpPr>
            <a:spLocks noGrp="1"/>
          </p:cNvSpPr>
          <p:nvPr>
            <p:ph type="dt" sz="half" idx="10"/>
          </p:nvPr>
        </p:nvSpPr>
        <p:spPr/>
        <p:txBody>
          <a:bodyPr/>
          <a:lstStyle>
            <a:lvl1pPr>
              <a:defRPr>
                <a:latin typeface="+mn-lt"/>
                <a:ea typeface="+mn-ea"/>
              </a:defRPr>
            </a:lvl1pPr>
          </a:lstStyle>
          <a:p>
            <a:pPr>
              <a:defRPr/>
            </a:pPr>
            <a:fld id="{2D9A93D1-275A-405C-99BB-B2ED52162A91}"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EC00BE4E-DBEA-372C-DF32-BE52EFAF99B8}"/>
              </a:ext>
            </a:extLst>
          </p:cNvPr>
          <p:cNvSpPr>
            <a:spLocks noGrp="1"/>
          </p:cNvSpPr>
          <p:nvPr>
            <p:ph type="ftr" sz="quarter" idx="11"/>
          </p:nvPr>
        </p:nvSpPr>
        <p:spPr/>
        <p:txBody>
          <a:bodyPr/>
          <a:lstStyle>
            <a:lvl1pPr>
              <a:defRPr>
                <a:latin typeface="+mn-lt"/>
                <a:ea typeface="+mn-ea"/>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37626A96-D5FD-B240-3A6A-6C9E12A8D684}"/>
              </a:ext>
            </a:extLst>
          </p:cNvPr>
          <p:cNvSpPr>
            <a:spLocks noGrp="1"/>
          </p:cNvSpPr>
          <p:nvPr>
            <p:ph type="sldNum" sz="quarter" idx="12"/>
          </p:nvPr>
        </p:nvSpPr>
        <p:spPr/>
        <p:txBody>
          <a:bodyPr/>
          <a:lstStyle>
            <a:lvl1pPr>
              <a:defRPr/>
            </a:lvl1pPr>
          </a:lstStyle>
          <a:p>
            <a:fld id="{193994BD-466A-4FAB-A1D7-856BF86EEEE7}" type="slidenum">
              <a:rPr lang="ja-JP" altLang="en-US"/>
              <a:pPr/>
              <a:t>‹#›</a:t>
            </a:fld>
            <a:endParaRPr lang="ja-JP" altLang="en-US"/>
          </a:p>
        </p:txBody>
      </p:sp>
    </p:spTree>
    <p:extLst>
      <p:ext uri="{BB962C8B-B14F-4D97-AF65-F5344CB8AC3E}">
        <p14:creationId xmlns:p14="http://schemas.microsoft.com/office/powerpoint/2010/main" val="19834161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90A4B20A-26AF-C39F-46A4-60A21A16D631}"/>
              </a:ext>
            </a:extLst>
          </p:cNvPr>
          <p:cNvSpPr>
            <a:spLocks noGrp="1"/>
          </p:cNvSpPr>
          <p:nvPr>
            <p:ph type="dt" sz="half" idx="10"/>
          </p:nvPr>
        </p:nvSpPr>
        <p:spPr/>
        <p:txBody>
          <a:bodyPr/>
          <a:lstStyle>
            <a:lvl1pPr>
              <a:defRPr>
                <a:latin typeface="+mn-lt"/>
                <a:ea typeface="+mn-ea"/>
              </a:defRPr>
            </a:lvl1pPr>
          </a:lstStyle>
          <a:p>
            <a:pPr>
              <a:defRPr/>
            </a:pPr>
            <a:fld id="{C6B3DA02-FF4B-4BF8-AFEA-5F36251E1FDA}"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BEA13919-029A-2384-A938-B3F6B4CE6908}"/>
              </a:ext>
            </a:extLst>
          </p:cNvPr>
          <p:cNvSpPr>
            <a:spLocks noGrp="1"/>
          </p:cNvSpPr>
          <p:nvPr>
            <p:ph type="ftr" sz="quarter" idx="11"/>
          </p:nvPr>
        </p:nvSpPr>
        <p:spPr/>
        <p:txBody>
          <a:bodyPr/>
          <a:lstStyle>
            <a:lvl1pPr>
              <a:defRPr>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04C600C5-E610-E567-AB27-7DEC43A82DF0}"/>
              </a:ext>
            </a:extLst>
          </p:cNvPr>
          <p:cNvSpPr>
            <a:spLocks noGrp="1"/>
          </p:cNvSpPr>
          <p:nvPr>
            <p:ph type="sldNum" sz="quarter" idx="12"/>
          </p:nvPr>
        </p:nvSpPr>
        <p:spPr/>
        <p:txBody>
          <a:bodyPr/>
          <a:lstStyle>
            <a:lvl1pPr>
              <a:defRPr/>
            </a:lvl1pPr>
          </a:lstStyle>
          <a:p>
            <a:fld id="{3A88C963-61BF-4ABA-A6BF-7D4D88CE9655}" type="slidenum">
              <a:rPr lang="ja-JP" altLang="en-US"/>
              <a:pPr/>
              <a:t>‹#›</a:t>
            </a:fld>
            <a:endParaRPr lang="ja-JP" altLang="en-US"/>
          </a:p>
        </p:txBody>
      </p:sp>
    </p:spTree>
    <p:extLst>
      <p:ext uri="{BB962C8B-B14F-4D97-AF65-F5344CB8AC3E}">
        <p14:creationId xmlns:p14="http://schemas.microsoft.com/office/powerpoint/2010/main" val="17964989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7F8F908C-C04C-C2A3-8B3A-F2F399811FA8}"/>
              </a:ext>
            </a:extLst>
          </p:cNvPr>
          <p:cNvSpPr>
            <a:spLocks noGrp="1"/>
          </p:cNvSpPr>
          <p:nvPr>
            <p:ph type="dt" sz="half" idx="10"/>
          </p:nvPr>
        </p:nvSpPr>
        <p:spPr/>
        <p:txBody>
          <a:bodyPr/>
          <a:lstStyle>
            <a:lvl1pPr>
              <a:defRPr>
                <a:latin typeface="+mn-lt"/>
                <a:ea typeface="+mn-ea"/>
              </a:defRPr>
            </a:lvl1pPr>
          </a:lstStyle>
          <a:p>
            <a:pPr>
              <a:defRPr/>
            </a:pPr>
            <a:fld id="{D0A68A30-7DE3-4698-B5A4-6205CE68D1EC}"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47EABC00-B980-E5DA-7589-575812F2702B}"/>
              </a:ext>
            </a:extLst>
          </p:cNvPr>
          <p:cNvSpPr>
            <a:spLocks noGrp="1"/>
          </p:cNvSpPr>
          <p:nvPr>
            <p:ph type="ftr" sz="quarter" idx="11"/>
          </p:nvPr>
        </p:nvSpPr>
        <p:spPr/>
        <p:txBody>
          <a:bodyPr/>
          <a:lstStyle>
            <a:lvl1pPr>
              <a:defRPr>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F87D494A-1350-A14F-2706-4643A9F7CEFC}"/>
              </a:ext>
            </a:extLst>
          </p:cNvPr>
          <p:cNvSpPr>
            <a:spLocks noGrp="1"/>
          </p:cNvSpPr>
          <p:nvPr>
            <p:ph type="sldNum" sz="quarter" idx="12"/>
          </p:nvPr>
        </p:nvSpPr>
        <p:spPr/>
        <p:txBody>
          <a:bodyPr/>
          <a:lstStyle>
            <a:lvl1pPr>
              <a:defRPr/>
            </a:lvl1pPr>
          </a:lstStyle>
          <a:p>
            <a:fld id="{F1C6016E-1223-45AC-83BC-BDDB158C5347}" type="slidenum">
              <a:rPr lang="ja-JP" altLang="en-US"/>
              <a:pPr/>
              <a:t>‹#›</a:t>
            </a:fld>
            <a:endParaRPr lang="ja-JP" altLang="en-US"/>
          </a:p>
        </p:txBody>
      </p:sp>
    </p:spTree>
    <p:extLst>
      <p:ext uri="{BB962C8B-B14F-4D97-AF65-F5344CB8AC3E}">
        <p14:creationId xmlns:p14="http://schemas.microsoft.com/office/powerpoint/2010/main" val="32201398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4" name="Picture 3" descr="belle2-logo.gif">
            <a:extLst>
              <a:ext uri="{FF2B5EF4-FFF2-40B4-BE49-F238E27FC236}">
                <a16:creationId xmlns:a16="http://schemas.microsoft.com/office/drawing/2014/main" id="{417E3E1B-CE0D-5519-B40B-4B5ED3BDDD9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01000" y="0"/>
            <a:ext cx="1143000"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Object 12">
            <a:extLst>
              <a:ext uri="{FF2B5EF4-FFF2-40B4-BE49-F238E27FC236}">
                <a16:creationId xmlns:a16="http://schemas.microsoft.com/office/drawing/2014/main" id="{8413DDA0-DB44-0736-3693-5364C2AC566D}"/>
              </a:ext>
            </a:extLst>
          </p:cNvPr>
          <p:cNvGraphicFramePr>
            <a:graphicFrameLocks noChangeAspect="1"/>
          </p:cNvGraphicFramePr>
          <p:nvPr/>
        </p:nvGraphicFramePr>
        <p:xfrm>
          <a:off x="444500" y="228600"/>
          <a:ext cx="1981200" cy="608013"/>
        </p:xfrm>
        <a:graphic>
          <a:graphicData uri="http://schemas.openxmlformats.org/presentationml/2006/ole">
            <mc:AlternateContent xmlns:mc="http://schemas.openxmlformats.org/markup-compatibility/2006">
              <mc:Choice xmlns:v="urn:schemas-microsoft-com:vml" Requires="v">
                <p:oleObj name="Document" r:id="rId3" imgW="2529840" imgH="777240" progId="Word.Document.8">
                  <p:embed/>
                </p:oleObj>
              </mc:Choice>
              <mc:Fallback>
                <p:oleObj name="Document" r:id="rId3" imgW="2529840" imgH="777240" progId="Word.Document.8">
                  <p:embed/>
                  <p:pic>
                    <p:nvPicPr>
                      <p:cNvPr id="27651" name="Object 12">
                        <a:extLst>
                          <a:ext uri="{FF2B5EF4-FFF2-40B4-BE49-F238E27FC236}">
                            <a16:creationId xmlns:a16="http://schemas.microsoft.com/office/drawing/2014/main" id="{0788272A-7999-F95A-5127-DA6ED79C7C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500" y="228600"/>
                        <a:ext cx="19812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6" name="Picture 11" descr="wsu.jpg">
            <a:extLst>
              <a:ext uri="{FF2B5EF4-FFF2-40B4-BE49-F238E27FC236}">
                <a16:creationId xmlns:a16="http://schemas.microsoft.com/office/drawing/2014/main" id="{C4E25B85-3F54-06E6-CB9C-1E285567C31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95800" y="6324600"/>
            <a:ext cx="998538"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lvl1pPr>
              <a:defRPr baseline="0"/>
            </a:lvl1pPr>
          </a:lstStyle>
          <a:p>
            <a:r>
              <a:rPr lang="ja-JP" altLang="en-US"/>
              <a:t>マスター タイトルの書式設定</a:t>
            </a:r>
            <a:endParaRPr lang="en-US" dirty="0"/>
          </a:p>
        </p:txBody>
      </p:sp>
      <p:sp>
        <p:nvSpPr>
          <p:cNvPr id="3" name="Subtitle 2"/>
          <p:cNvSpPr>
            <a:spLocks noGrp="1"/>
          </p:cNvSpPr>
          <p:nvPr>
            <p:ph type="subTitle" idx="1"/>
          </p:nvPr>
        </p:nvSpPr>
        <p:spPr>
          <a:xfrm>
            <a:off x="1371600" y="3810000"/>
            <a:ext cx="6400800" cy="1295400"/>
          </a:xfrm>
        </p:spPr>
        <p:txBody>
          <a:bodyPr/>
          <a:lstStyle>
            <a:lvl1pPr marL="0" indent="0" algn="ctr">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Tree>
    <p:extLst>
      <p:ext uri="{BB962C8B-B14F-4D97-AF65-F5344CB8AC3E}">
        <p14:creationId xmlns:p14="http://schemas.microsoft.com/office/powerpoint/2010/main" val="1930683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684213" y="1412875"/>
            <a:ext cx="3848100" cy="4897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84713" y="1412875"/>
            <a:ext cx="3848100" cy="4897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14">
            <a:extLst>
              <a:ext uri="{FF2B5EF4-FFF2-40B4-BE49-F238E27FC236}">
                <a16:creationId xmlns:a16="http://schemas.microsoft.com/office/drawing/2014/main" id="{7ECDB177-ADC7-3FE6-5A4F-2AE97F1D8B24}"/>
              </a:ext>
            </a:extLst>
          </p:cNvPr>
          <p:cNvSpPr>
            <a:spLocks noGrp="1" noChangeArrowheads="1"/>
          </p:cNvSpPr>
          <p:nvPr>
            <p:ph type="dt" sz="half" idx="10"/>
          </p:nvPr>
        </p:nvSpPr>
        <p:spPr>
          <a:ln/>
        </p:spPr>
        <p:txBody>
          <a:bodyPr/>
          <a:lstStyle>
            <a:lvl1pPr>
              <a:defRPr/>
            </a:lvl1pPr>
          </a:lstStyle>
          <a:p>
            <a:pPr>
              <a:defRPr/>
            </a:pPr>
            <a:fld id="{1E3FE3E9-0168-48C8-B596-63EDB8363C60}" type="datetimeFigureOut">
              <a:rPr lang="ja-JP" altLang="en-US"/>
              <a:pPr>
                <a:defRPr/>
              </a:pPr>
              <a:t>2025/2/24</a:t>
            </a:fld>
            <a:endParaRPr lang="ja-JP" altLang="en-US" dirty="0"/>
          </a:p>
        </p:txBody>
      </p:sp>
      <p:sp>
        <p:nvSpPr>
          <p:cNvPr id="6" name="Rectangle 15">
            <a:extLst>
              <a:ext uri="{FF2B5EF4-FFF2-40B4-BE49-F238E27FC236}">
                <a16:creationId xmlns:a16="http://schemas.microsoft.com/office/drawing/2014/main" id="{47AE480D-F4BF-67D5-A7B6-D641C11291D3}"/>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7" name="Rectangle 16">
            <a:extLst>
              <a:ext uri="{FF2B5EF4-FFF2-40B4-BE49-F238E27FC236}">
                <a16:creationId xmlns:a16="http://schemas.microsoft.com/office/drawing/2014/main" id="{0D6BD011-D2E2-17ED-BE4D-B642D7FBE098}"/>
              </a:ext>
            </a:extLst>
          </p:cNvPr>
          <p:cNvSpPr>
            <a:spLocks noGrp="1" noChangeArrowheads="1"/>
          </p:cNvSpPr>
          <p:nvPr>
            <p:ph type="sldNum" sz="quarter" idx="12"/>
          </p:nvPr>
        </p:nvSpPr>
        <p:spPr>
          <a:ln/>
        </p:spPr>
        <p:txBody>
          <a:bodyPr/>
          <a:lstStyle>
            <a:lvl1pPr>
              <a:defRPr/>
            </a:lvl1pPr>
          </a:lstStyle>
          <a:p>
            <a:fld id="{68D76A67-5046-4F0D-9D3B-CB9C85D43FA2}" type="slidenum">
              <a:rPr lang="ja-JP" altLang="en-US"/>
              <a:pPr/>
              <a:t>‹#›</a:t>
            </a:fld>
            <a:endParaRPr lang="ja-JP" altLang="en-US"/>
          </a:p>
        </p:txBody>
      </p:sp>
    </p:spTree>
    <p:extLst>
      <p:ext uri="{BB962C8B-B14F-4D97-AF65-F5344CB8AC3E}">
        <p14:creationId xmlns:p14="http://schemas.microsoft.com/office/powerpoint/2010/main" val="5191165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pic>
        <p:nvPicPr>
          <p:cNvPr id="4" name="Picture 3" descr="belle2-logo.gif">
            <a:extLst>
              <a:ext uri="{FF2B5EF4-FFF2-40B4-BE49-F238E27FC236}">
                <a16:creationId xmlns:a16="http://schemas.microsoft.com/office/drawing/2014/main" id="{CAFFA230-46E5-D1A7-ED06-17B64879C7C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01000" y="0"/>
            <a:ext cx="1143000"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6">
            <a:extLst>
              <a:ext uri="{FF2B5EF4-FFF2-40B4-BE49-F238E27FC236}">
                <a16:creationId xmlns:a16="http://schemas.microsoft.com/office/drawing/2014/main" id="{C1C7EA59-B439-8A43-F5E1-7895342EBD7F}"/>
              </a:ext>
            </a:extLst>
          </p:cNvPr>
          <p:cNvSpPr txBox="1">
            <a:spLocks/>
          </p:cNvSpPr>
          <p:nvPr/>
        </p:nvSpPr>
        <p:spPr>
          <a:xfrm>
            <a:off x="457200" y="6416675"/>
            <a:ext cx="2133600" cy="365125"/>
          </a:xfrm>
          <a:prstGeom prst="rect">
            <a:avLst/>
          </a:prstGeom>
          <a:noFill/>
        </p:spPr>
        <p:txBody>
          <a:bodyPr anchor="ctr"/>
          <a:lstStyle>
            <a:lvl1pPr>
              <a:defRPr>
                <a:solidFill>
                  <a:schemeClr val="tx1"/>
                </a:solidFill>
                <a:latin typeface="Calibri" pitchFamily="1" charset="0"/>
                <a:ea typeface="ＭＳ Ｐゴシック" charset="-128"/>
              </a:defRPr>
            </a:lvl1pPr>
            <a:lvl2pPr marL="37931725" indent="-37474525">
              <a:defRPr>
                <a:solidFill>
                  <a:schemeClr val="tx1"/>
                </a:solidFill>
                <a:latin typeface="Calibri" pitchFamily="1" charset="0"/>
                <a:ea typeface="ＭＳ Ｐゴシック" charset="-128"/>
              </a:defRPr>
            </a:lvl2pPr>
            <a:lvl3pPr>
              <a:defRPr>
                <a:solidFill>
                  <a:schemeClr val="tx1"/>
                </a:solidFill>
                <a:latin typeface="Calibri" pitchFamily="1" charset="0"/>
                <a:ea typeface="ＭＳ Ｐゴシック" charset="-128"/>
              </a:defRPr>
            </a:lvl3pPr>
            <a:lvl4pPr>
              <a:defRPr>
                <a:solidFill>
                  <a:schemeClr val="tx1"/>
                </a:solidFill>
                <a:latin typeface="Calibri" pitchFamily="1" charset="0"/>
                <a:ea typeface="ＭＳ Ｐゴシック" charset="-128"/>
              </a:defRPr>
            </a:lvl4pPr>
            <a:lvl5pPr>
              <a:defRPr>
                <a:solidFill>
                  <a:schemeClr val="tx1"/>
                </a:solidFill>
                <a:latin typeface="Calibri" pitchFamily="1" charset="0"/>
                <a:ea typeface="ＭＳ Ｐゴシック" charset="-128"/>
              </a:defRPr>
            </a:lvl5pPr>
            <a:lvl6pPr marL="457200" fontAlgn="base">
              <a:spcBef>
                <a:spcPct val="0"/>
              </a:spcBef>
              <a:spcAft>
                <a:spcPct val="0"/>
              </a:spcAft>
              <a:defRPr>
                <a:solidFill>
                  <a:schemeClr val="tx1"/>
                </a:solidFill>
                <a:latin typeface="Calibri" pitchFamily="1" charset="0"/>
                <a:ea typeface="ＭＳ Ｐゴシック" charset="-128"/>
              </a:defRPr>
            </a:lvl6pPr>
            <a:lvl7pPr marL="914400" fontAlgn="base">
              <a:spcBef>
                <a:spcPct val="0"/>
              </a:spcBef>
              <a:spcAft>
                <a:spcPct val="0"/>
              </a:spcAft>
              <a:defRPr>
                <a:solidFill>
                  <a:schemeClr val="tx1"/>
                </a:solidFill>
                <a:latin typeface="Calibri" pitchFamily="1" charset="0"/>
                <a:ea typeface="ＭＳ Ｐゴシック" charset="-128"/>
              </a:defRPr>
            </a:lvl7pPr>
            <a:lvl8pPr marL="1371600" fontAlgn="base">
              <a:spcBef>
                <a:spcPct val="0"/>
              </a:spcBef>
              <a:spcAft>
                <a:spcPct val="0"/>
              </a:spcAft>
              <a:defRPr>
                <a:solidFill>
                  <a:schemeClr val="tx1"/>
                </a:solidFill>
                <a:latin typeface="Calibri" pitchFamily="1" charset="0"/>
                <a:ea typeface="ＭＳ Ｐゴシック" charset="-128"/>
              </a:defRPr>
            </a:lvl8pPr>
            <a:lvl9pPr marL="1828800" fontAlgn="base">
              <a:spcBef>
                <a:spcPct val="0"/>
              </a:spcBef>
              <a:spcAft>
                <a:spcPct val="0"/>
              </a:spcAft>
              <a:defRPr>
                <a:solidFill>
                  <a:schemeClr val="tx1"/>
                </a:solidFill>
                <a:latin typeface="Calibri" pitchFamily="1" charset="0"/>
                <a:ea typeface="ＭＳ Ｐゴシック" charset="-128"/>
              </a:defRPr>
            </a:lvl9pPr>
          </a:lstStyle>
          <a:p>
            <a:pPr eaLnBrk="1" fontAlgn="auto" hangingPunct="1">
              <a:spcBef>
                <a:spcPts val="0"/>
              </a:spcBef>
              <a:spcAft>
                <a:spcPts val="0"/>
              </a:spcAft>
              <a:defRPr/>
            </a:pPr>
            <a:fld id="{AA154650-D140-410D-BBCD-CD995294136D}" type="datetime1">
              <a:rPr kumimoji="0" lang="en-US" altLang="ja-JP" sz="1200">
                <a:solidFill>
                  <a:prstClr val="black"/>
                </a:solidFill>
              </a:rPr>
              <a:pPr eaLnBrk="1" fontAlgn="auto" hangingPunct="1">
                <a:spcBef>
                  <a:spcPts val="0"/>
                </a:spcBef>
                <a:spcAft>
                  <a:spcPts val="0"/>
                </a:spcAft>
                <a:defRPr/>
              </a:pPr>
              <a:t>2/24/2025</a:t>
            </a:fld>
            <a:endParaRPr kumimoji="0" lang="en-US" altLang="ja-JP" sz="1200" dirty="0">
              <a:solidFill>
                <a:prstClr val="black"/>
              </a:solidFill>
            </a:endParaRPr>
          </a:p>
        </p:txBody>
      </p:sp>
      <p:sp>
        <p:nvSpPr>
          <p:cNvPr id="6" name="Slide Number Placeholder 7">
            <a:extLst>
              <a:ext uri="{FF2B5EF4-FFF2-40B4-BE49-F238E27FC236}">
                <a16:creationId xmlns:a16="http://schemas.microsoft.com/office/drawing/2014/main" id="{D1883639-5B06-8D90-5FEE-E08DE42BEB16}"/>
              </a:ext>
            </a:extLst>
          </p:cNvPr>
          <p:cNvSpPr txBox="1">
            <a:spLocks/>
          </p:cNvSpPr>
          <p:nvPr/>
        </p:nvSpPr>
        <p:spPr>
          <a:xfrm>
            <a:off x="6553200" y="6416675"/>
            <a:ext cx="2133600" cy="365125"/>
          </a:xfrm>
          <a:prstGeom prst="rect">
            <a:avLst/>
          </a:prstGeom>
          <a:noFill/>
        </p:spPr>
        <p:txBody>
          <a:bodyPr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37931725" indent="-37474525">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algn="r" eaLnBrk="1" hangingPunct="1"/>
            <a:fld id="{704BEB0B-06E1-478A-AD58-9A0F82571CD0}" type="slidenum">
              <a:rPr kumimoji="0" lang="en-US" altLang="ja-JP" sz="1200">
                <a:solidFill>
                  <a:srgbClr val="000000"/>
                </a:solidFill>
                <a:latin typeface="Calibri" panose="020F0502020204030204" pitchFamily="34" charset="0"/>
              </a:rPr>
              <a:pPr algn="r" eaLnBrk="1" hangingPunct="1"/>
              <a:t>‹#›</a:t>
            </a:fld>
            <a:endParaRPr kumimoji="0" lang="en-US" altLang="ja-JP" sz="1200">
              <a:solidFill>
                <a:srgbClr val="000000"/>
              </a:solidFill>
              <a:latin typeface="Calibri" panose="020F0502020204030204" pitchFamily="34" charset="0"/>
            </a:endParaRPr>
          </a:p>
        </p:txBody>
      </p:sp>
      <p:sp>
        <p:nvSpPr>
          <p:cNvPr id="7" name="Footer Placeholder 8">
            <a:extLst>
              <a:ext uri="{FF2B5EF4-FFF2-40B4-BE49-F238E27FC236}">
                <a16:creationId xmlns:a16="http://schemas.microsoft.com/office/drawing/2014/main" id="{64CF1638-933C-FDEF-4820-EB55C6CCBCF2}"/>
              </a:ext>
            </a:extLst>
          </p:cNvPr>
          <p:cNvSpPr txBox="1">
            <a:spLocks/>
          </p:cNvSpPr>
          <p:nvPr/>
        </p:nvSpPr>
        <p:spPr>
          <a:xfrm>
            <a:off x="2743200" y="6416675"/>
            <a:ext cx="3657600" cy="365125"/>
          </a:xfrm>
          <a:prstGeom prst="rect">
            <a:avLst/>
          </a:prstGeom>
          <a:noFill/>
        </p:spPr>
        <p:txBody>
          <a:bodyPr anchor="ctr"/>
          <a:lstStyle>
            <a:lvl1pPr>
              <a:defRPr>
                <a:solidFill>
                  <a:schemeClr val="tx1"/>
                </a:solidFill>
                <a:latin typeface="Calibri" pitchFamily="1" charset="0"/>
                <a:ea typeface="ＭＳ Ｐゴシック" charset="-128"/>
              </a:defRPr>
            </a:lvl1pPr>
            <a:lvl2pPr marL="37931725" indent="-37474525">
              <a:defRPr>
                <a:solidFill>
                  <a:schemeClr val="tx1"/>
                </a:solidFill>
                <a:latin typeface="Calibri" pitchFamily="1" charset="0"/>
                <a:ea typeface="ＭＳ Ｐゴシック" charset="-128"/>
              </a:defRPr>
            </a:lvl2pPr>
            <a:lvl3pPr>
              <a:defRPr>
                <a:solidFill>
                  <a:schemeClr val="tx1"/>
                </a:solidFill>
                <a:latin typeface="Calibri" pitchFamily="1" charset="0"/>
                <a:ea typeface="ＭＳ Ｐゴシック" charset="-128"/>
              </a:defRPr>
            </a:lvl3pPr>
            <a:lvl4pPr>
              <a:defRPr>
                <a:solidFill>
                  <a:schemeClr val="tx1"/>
                </a:solidFill>
                <a:latin typeface="Calibri" pitchFamily="1" charset="0"/>
                <a:ea typeface="ＭＳ Ｐゴシック" charset="-128"/>
              </a:defRPr>
            </a:lvl4pPr>
            <a:lvl5pPr>
              <a:defRPr>
                <a:solidFill>
                  <a:schemeClr val="tx1"/>
                </a:solidFill>
                <a:latin typeface="Calibri" pitchFamily="1" charset="0"/>
                <a:ea typeface="ＭＳ Ｐゴシック" charset="-128"/>
              </a:defRPr>
            </a:lvl5pPr>
            <a:lvl6pPr marL="457200" fontAlgn="base">
              <a:spcBef>
                <a:spcPct val="0"/>
              </a:spcBef>
              <a:spcAft>
                <a:spcPct val="0"/>
              </a:spcAft>
              <a:defRPr>
                <a:solidFill>
                  <a:schemeClr val="tx1"/>
                </a:solidFill>
                <a:latin typeface="Calibri" pitchFamily="1" charset="0"/>
                <a:ea typeface="ＭＳ Ｐゴシック" charset="-128"/>
              </a:defRPr>
            </a:lvl6pPr>
            <a:lvl7pPr marL="914400" fontAlgn="base">
              <a:spcBef>
                <a:spcPct val="0"/>
              </a:spcBef>
              <a:spcAft>
                <a:spcPct val="0"/>
              </a:spcAft>
              <a:defRPr>
                <a:solidFill>
                  <a:schemeClr val="tx1"/>
                </a:solidFill>
                <a:latin typeface="Calibri" pitchFamily="1" charset="0"/>
                <a:ea typeface="ＭＳ Ｐゴシック" charset="-128"/>
              </a:defRPr>
            </a:lvl7pPr>
            <a:lvl8pPr marL="1371600" fontAlgn="base">
              <a:spcBef>
                <a:spcPct val="0"/>
              </a:spcBef>
              <a:spcAft>
                <a:spcPct val="0"/>
              </a:spcAft>
              <a:defRPr>
                <a:solidFill>
                  <a:schemeClr val="tx1"/>
                </a:solidFill>
                <a:latin typeface="Calibri" pitchFamily="1" charset="0"/>
                <a:ea typeface="ＭＳ Ｐゴシック" charset="-128"/>
              </a:defRPr>
            </a:lvl8pPr>
            <a:lvl9pPr marL="1828800" fontAlgn="base">
              <a:spcBef>
                <a:spcPct val="0"/>
              </a:spcBef>
              <a:spcAft>
                <a:spcPct val="0"/>
              </a:spcAft>
              <a:defRPr>
                <a:solidFill>
                  <a:schemeClr val="tx1"/>
                </a:solidFill>
                <a:latin typeface="Calibri" pitchFamily="1" charset="0"/>
                <a:ea typeface="ＭＳ Ｐゴシック" charset="-128"/>
              </a:defRPr>
            </a:lvl9pPr>
          </a:lstStyle>
          <a:p>
            <a:pPr algn="ctr" eaLnBrk="1" fontAlgn="auto" hangingPunct="1">
              <a:spcBef>
                <a:spcPts val="0"/>
              </a:spcBef>
              <a:spcAft>
                <a:spcPts val="0"/>
              </a:spcAft>
              <a:defRPr/>
            </a:pPr>
            <a:r>
              <a:rPr kumimoji="0" lang="en-US" altLang="ja-JP" sz="1200" dirty="0">
                <a:solidFill>
                  <a:prstClr val="black"/>
                </a:solidFill>
              </a:rPr>
              <a:t>Speaker, US Belle II pre-CD-1 Directors Review</a:t>
            </a:r>
          </a:p>
        </p:txBody>
      </p:sp>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11489755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 3">
            <a:extLst>
              <a:ext uri="{FF2B5EF4-FFF2-40B4-BE49-F238E27FC236}">
                <a16:creationId xmlns:a16="http://schemas.microsoft.com/office/drawing/2014/main" id="{76BD9853-841A-AF56-2190-BF1B731584E6}"/>
              </a:ext>
            </a:extLst>
          </p:cNvPr>
          <p:cNvSpPr>
            <a:spLocks noGrp="1"/>
          </p:cNvSpPr>
          <p:nvPr>
            <p:ph type="dt" sz="half" idx="10"/>
          </p:nvPr>
        </p:nvSpPr>
        <p:spPr/>
        <p:txBody>
          <a:bodyPr/>
          <a:lstStyle>
            <a:lvl1pPr defTabSz="914400">
              <a:defRPr>
                <a:latin typeface="+mn-lt"/>
                <a:ea typeface="+mn-ea"/>
              </a:defRPr>
            </a:lvl1pPr>
          </a:lstStyle>
          <a:p>
            <a:pPr>
              <a:defRPr/>
            </a:pPr>
            <a:fld id="{079E634E-66A1-4EB7-A3EC-0244111F260C}"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637A2E63-B916-56A8-2761-10825B4AABAF}"/>
              </a:ext>
            </a:extLst>
          </p:cNvPr>
          <p:cNvSpPr>
            <a:spLocks noGrp="1"/>
          </p:cNvSpPr>
          <p:nvPr>
            <p:ph type="ftr" sz="quarter" idx="11"/>
          </p:nvPr>
        </p:nvSpPr>
        <p:spPr/>
        <p:txBody>
          <a:bodyPr/>
          <a:lstStyle>
            <a:lvl1pPr defTabSz="914400">
              <a:defRPr>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4A0C5A8D-7976-467B-BB6D-03D6DAB24E28}"/>
              </a:ext>
            </a:extLst>
          </p:cNvPr>
          <p:cNvSpPr>
            <a:spLocks noGrp="1"/>
          </p:cNvSpPr>
          <p:nvPr>
            <p:ph type="sldNum" sz="quarter" idx="12"/>
          </p:nvPr>
        </p:nvSpPr>
        <p:spPr/>
        <p:txBody>
          <a:bodyPr/>
          <a:lstStyle>
            <a:lvl1pPr defTabSz="914400">
              <a:defRPr/>
            </a:lvl1pPr>
          </a:lstStyle>
          <a:p>
            <a:fld id="{11FB7043-A77D-4B59-AA3B-8AF6F31EB1FE}" type="slidenum">
              <a:rPr lang="ja-JP" altLang="en-US"/>
              <a:pPr/>
              <a:t>‹#›</a:t>
            </a:fld>
            <a:endParaRPr lang="ja-JP" altLang="en-US"/>
          </a:p>
        </p:txBody>
      </p:sp>
    </p:spTree>
    <p:extLst>
      <p:ext uri="{BB962C8B-B14F-4D97-AF65-F5344CB8AC3E}">
        <p14:creationId xmlns:p14="http://schemas.microsoft.com/office/powerpoint/2010/main" val="294939332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D7780D69-1CA0-1545-EC58-36089DB43052}"/>
              </a:ext>
            </a:extLst>
          </p:cNvPr>
          <p:cNvSpPr>
            <a:spLocks noGrp="1"/>
          </p:cNvSpPr>
          <p:nvPr>
            <p:ph type="dt" sz="half" idx="10"/>
          </p:nvPr>
        </p:nvSpPr>
        <p:spPr/>
        <p:txBody>
          <a:bodyPr/>
          <a:lstStyle>
            <a:lvl1pPr defTabSz="914400">
              <a:defRPr>
                <a:latin typeface="+mn-lt"/>
                <a:ea typeface="+mn-ea"/>
              </a:defRPr>
            </a:lvl1pPr>
          </a:lstStyle>
          <a:p>
            <a:pPr>
              <a:defRPr/>
            </a:pPr>
            <a:fld id="{54F97B9A-A397-43CA-9498-9DD47FF358AD}"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2DF3522E-CD38-D22E-DD3B-C62BB33B772A}"/>
              </a:ext>
            </a:extLst>
          </p:cNvPr>
          <p:cNvSpPr>
            <a:spLocks noGrp="1"/>
          </p:cNvSpPr>
          <p:nvPr>
            <p:ph type="ftr" sz="quarter" idx="11"/>
          </p:nvPr>
        </p:nvSpPr>
        <p:spPr/>
        <p:txBody>
          <a:bodyPr/>
          <a:lstStyle>
            <a:lvl1pPr defTabSz="914400">
              <a:defRPr>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BE7403C0-E2ED-842A-D72C-91254604A76F}"/>
              </a:ext>
            </a:extLst>
          </p:cNvPr>
          <p:cNvSpPr>
            <a:spLocks noGrp="1"/>
          </p:cNvSpPr>
          <p:nvPr>
            <p:ph type="sldNum" sz="quarter" idx="12"/>
          </p:nvPr>
        </p:nvSpPr>
        <p:spPr/>
        <p:txBody>
          <a:bodyPr/>
          <a:lstStyle>
            <a:lvl1pPr defTabSz="914400">
              <a:defRPr/>
            </a:lvl1pPr>
          </a:lstStyle>
          <a:p>
            <a:fld id="{1B18B91A-164B-44B0-86B2-8A626A2EE79F}" type="slidenum">
              <a:rPr lang="ja-JP" altLang="en-US"/>
              <a:pPr/>
              <a:t>‹#›</a:t>
            </a:fld>
            <a:endParaRPr lang="ja-JP" altLang="en-US"/>
          </a:p>
        </p:txBody>
      </p:sp>
    </p:spTree>
    <p:extLst>
      <p:ext uri="{BB962C8B-B14F-4D97-AF65-F5344CB8AC3E}">
        <p14:creationId xmlns:p14="http://schemas.microsoft.com/office/powerpoint/2010/main" val="28182010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 3">
            <a:extLst>
              <a:ext uri="{FF2B5EF4-FFF2-40B4-BE49-F238E27FC236}">
                <a16:creationId xmlns:a16="http://schemas.microsoft.com/office/drawing/2014/main" id="{D29BAA5A-C175-F29C-9CAD-6BD28BCFFEEC}"/>
              </a:ext>
            </a:extLst>
          </p:cNvPr>
          <p:cNvSpPr>
            <a:spLocks noGrp="1"/>
          </p:cNvSpPr>
          <p:nvPr>
            <p:ph type="dt" sz="half" idx="10"/>
          </p:nvPr>
        </p:nvSpPr>
        <p:spPr/>
        <p:txBody>
          <a:bodyPr/>
          <a:lstStyle>
            <a:lvl1pPr defTabSz="914400">
              <a:defRPr>
                <a:latin typeface="+mn-lt"/>
                <a:ea typeface="+mn-ea"/>
              </a:defRPr>
            </a:lvl1pPr>
          </a:lstStyle>
          <a:p>
            <a:pPr>
              <a:defRPr/>
            </a:pPr>
            <a:fld id="{D9456AE0-5402-46E8-9507-9B708065535F}"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684B9C7E-A877-0E54-FC59-FDB3FF345EC4}"/>
              </a:ext>
            </a:extLst>
          </p:cNvPr>
          <p:cNvSpPr>
            <a:spLocks noGrp="1"/>
          </p:cNvSpPr>
          <p:nvPr>
            <p:ph type="ftr" sz="quarter" idx="11"/>
          </p:nvPr>
        </p:nvSpPr>
        <p:spPr/>
        <p:txBody>
          <a:bodyPr/>
          <a:lstStyle>
            <a:lvl1pPr defTabSz="914400">
              <a:defRPr>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D00A8086-FE57-5F92-6E96-B4DF06A4D524}"/>
              </a:ext>
            </a:extLst>
          </p:cNvPr>
          <p:cNvSpPr>
            <a:spLocks noGrp="1"/>
          </p:cNvSpPr>
          <p:nvPr>
            <p:ph type="sldNum" sz="quarter" idx="12"/>
          </p:nvPr>
        </p:nvSpPr>
        <p:spPr/>
        <p:txBody>
          <a:bodyPr/>
          <a:lstStyle>
            <a:lvl1pPr defTabSz="914400">
              <a:defRPr/>
            </a:lvl1pPr>
          </a:lstStyle>
          <a:p>
            <a:fld id="{5A6BD919-3F8C-43C2-B57D-4C7C6A085611}" type="slidenum">
              <a:rPr lang="ja-JP" altLang="en-US"/>
              <a:pPr/>
              <a:t>‹#›</a:t>
            </a:fld>
            <a:endParaRPr lang="ja-JP" altLang="en-US"/>
          </a:p>
        </p:txBody>
      </p:sp>
    </p:spTree>
    <p:extLst>
      <p:ext uri="{BB962C8B-B14F-4D97-AF65-F5344CB8AC3E}">
        <p14:creationId xmlns:p14="http://schemas.microsoft.com/office/powerpoint/2010/main" val="1169011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a:extLst>
              <a:ext uri="{FF2B5EF4-FFF2-40B4-BE49-F238E27FC236}">
                <a16:creationId xmlns:a16="http://schemas.microsoft.com/office/drawing/2014/main" id="{7C0B2B8C-A7B9-9DC0-B389-9EC8B95C9D4B}"/>
              </a:ext>
            </a:extLst>
          </p:cNvPr>
          <p:cNvSpPr>
            <a:spLocks noGrp="1"/>
          </p:cNvSpPr>
          <p:nvPr>
            <p:ph type="dt" sz="half" idx="10"/>
          </p:nvPr>
        </p:nvSpPr>
        <p:spPr/>
        <p:txBody>
          <a:bodyPr/>
          <a:lstStyle>
            <a:lvl1pPr defTabSz="914400">
              <a:defRPr>
                <a:latin typeface="+mn-lt"/>
                <a:ea typeface="+mn-ea"/>
              </a:defRPr>
            </a:lvl1pPr>
          </a:lstStyle>
          <a:p>
            <a:pPr>
              <a:defRPr/>
            </a:pPr>
            <a:fld id="{DA406E27-538B-4FE4-B9DC-BF4FBADECA1F}"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562C8576-BF80-9B77-C48B-DA37DD43B59A}"/>
              </a:ext>
            </a:extLst>
          </p:cNvPr>
          <p:cNvSpPr>
            <a:spLocks noGrp="1"/>
          </p:cNvSpPr>
          <p:nvPr>
            <p:ph type="ftr" sz="quarter" idx="11"/>
          </p:nvPr>
        </p:nvSpPr>
        <p:spPr/>
        <p:txBody>
          <a:bodyPr/>
          <a:lstStyle>
            <a:lvl1pPr defTabSz="914400">
              <a:defRPr>
                <a:latin typeface="+mn-lt"/>
                <a:ea typeface="+mn-ea"/>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B4B64E09-FCB2-2C7C-407E-75B72C271536}"/>
              </a:ext>
            </a:extLst>
          </p:cNvPr>
          <p:cNvSpPr>
            <a:spLocks noGrp="1"/>
          </p:cNvSpPr>
          <p:nvPr>
            <p:ph type="sldNum" sz="quarter" idx="12"/>
          </p:nvPr>
        </p:nvSpPr>
        <p:spPr/>
        <p:txBody>
          <a:bodyPr/>
          <a:lstStyle>
            <a:lvl1pPr defTabSz="914400">
              <a:defRPr/>
            </a:lvl1pPr>
          </a:lstStyle>
          <a:p>
            <a:fld id="{D2C602BB-AF66-45AD-B36A-8C0A97E4E7F1}" type="slidenum">
              <a:rPr lang="ja-JP" altLang="en-US"/>
              <a:pPr/>
              <a:t>‹#›</a:t>
            </a:fld>
            <a:endParaRPr lang="ja-JP" altLang="en-US"/>
          </a:p>
        </p:txBody>
      </p:sp>
    </p:spTree>
    <p:extLst>
      <p:ext uri="{BB962C8B-B14F-4D97-AF65-F5344CB8AC3E}">
        <p14:creationId xmlns:p14="http://schemas.microsoft.com/office/powerpoint/2010/main" val="40349992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6">
            <a:extLst>
              <a:ext uri="{FF2B5EF4-FFF2-40B4-BE49-F238E27FC236}">
                <a16:creationId xmlns:a16="http://schemas.microsoft.com/office/drawing/2014/main" id="{ED9100E6-E9EF-8AFA-3AF7-CFCB71834EE0}"/>
              </a:ext>
            </a:extLst>
          </p:cNvPr>
          <p:cNvSpPr>
            <a:spLocks noGrp="1"/>
          </p:cNvSpPr>
          <p:nvPr>
            <p:ph type="dt" sz="half" idx="10"/>
          </p:nvPr>
        </p:nvSpPr>
        <p:spPr/>
        <p:txBody>
          <a:bodyPr/>
          <a:lstStyle>
            <a:lvl1pPr defTabSz="914400">
              <a:defRPr>
                <a:latin typeface="+mn-lt"/>
                <a:ea typeface="+mn-ea"/>
              </a:defRPr>
            </a:lvl1pPr>
          </a:lstStyle>
          <a:p>
            <a:pPr>
              <a:defRPr/>
            </a:pPr>
            <a:fld id="{8146D551-A506-4EC2-BFF8-B59D0514A374}" type="datetimeFigureOut">
              <a:rPr lang="ja-JP" altLang="en-US"/>
              <a:pPr>
                <a:defRPr/>
              </a:pPr>
              <a:t>2025/2/24</a:t>
            </a:fld>
            <a:endParaRPr lang="ja-JP" altLang="en-US" dirty="0"/>
          </a:p>
        </p:txBody>
      </p:sp>
      <p:sp>
        <p:nvSpPr>
          <p:cNvPr id="8" name="フッター プレースホルダ 7">
            <a:extLst>
              <a:ext uri="{FF2B5EF4-FFF2-40B4-BE49-F238E27FC236}">
                <a16:creationId xmlns:a16="http://schemas.microsoft.com/office/drawing/2014/main" id="{75C4FF73-5562-6A91-A767-E4F8AEFE222E}"/>
              </a:ext>
            </a:extLst>
          </p:cNvPr>
          <p:cNvSpPr>
            <a:spLocks noGrp="1"/>
          </p:cNvSpPr>
          <p:nvPr>
            <p:ph type="ftr" sz="quarter" idx="11"/>
          </p:nvPr>
        </p:nvSpPr>
        <p:spPr/>
        <p:txBody>
          <a:bodyPr/>
          <a:lstStyle>
            <a:lvl1pPr defTabSz="914400">
              <a:defRPr>
                <a:latin typeface="+mn-lt"/>
                <a:ea typeface="+mn-ea"/>
              </a:defRPr>
            </a:lvl1pPr>
          </a:lstStyle>
          <a:p>
            <a:pPr>
              <a:defRPr/>
            </a:pPr>
            <a:endParaRPr lang="ja-JP" altLang="en-US"/>
          </a:p>
        </p:txBody>
      </p:sp>
      <p:sp>
        <p:nvSpPr>
          <p:cNvPr id="9" name="スライド番号プレースホルダ 8">
            <a:extLst>
              <a:ext uri="{FF2B5EF4-FFF2-40B4-BE49-F238E27FC236}">
                <a16:creationId xmlns:a16="http://schemas.microsoft.com/office/drawing/2014/main" id="{93C8886F-B368-F4ED-54F0-196FDAFE4CF9}"/>
              </a:ext>
            </a:extLst>
          </p:cNvPr>
          <p:cNvSpPr>
            <a:spLocks noGrp="1"/>
          </p:cNvSpPr>
          <p:nvPr>
            <p:ph type="sldNum" sz="quarter" idx="12"/>
          </p:nvPr>
        </p:nvSpPr>
        <p:spPr/>
        <p:txBody>
          <a:bodyPr/>
          <a:lstStyle>
            <a:lvl1pPr defTabSz="914400">
              <a:defRPr/>
            </a:lvl1pPr>
          </a:lstStyle>
          <a:p>
            <a:fld id="{7A6D8D21-488A-41BB-9C11-5F3DFE41C223}" type="slidenum">
              <a:rPr lang="ja-JP" altLang="en-US"/>
              <a:pPr/>
              <a:t>‹#›</a:t>
            </a:fld>
            <a:endParaRPr lang="ja-JP" altLang="en-US"/>
          </a:p>
        </p:txBody>
      </p:sp>
    </p:spTree>
    <p:extLst>
      <p:ext uri="{BB962C8B-B14F-4D97-AF65-F5344CB8AC3E}">
        <p14:creationId xmlns:p14="http://schemas.microsoft.com/office/powerpoint/2010/main" val="12771302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 2">
            <a:extLst>
              <a:ext uri="{FF2B5EF4-FFF2-40B4-BE49-F238E27FC236}">
                <a16:creationId xmlns:a16="http://schemas.microsoft.com/office/drawing/2014/main" id="{07628570-4B2E-3909-561F-C8F114210859}"/>
              </a:ext>
            </a:extLst>
          </p:cNvPr>
          <p:cNvSpPr>
            <a:spLocks noGrp="1"/>
          </p:cNvSpPr>
          <p:nvPr>
            <p:ph type="dt" sz="half" idx="10"/>
          </p:nvPr>
        </p:nvSpPr>
        <p:spPr/>
        <p:txBody>
          <a:bodyPr/>
          <a:lstStyle>
            <a:lvl1pPr defTabSz="914400">
              <a:defRPr>
                <a:latin typeface="+mn-lt"/>
                <a:ea typeface="+mn-ea"/>
              </a:defRPr>
            </a:lvl1pPr>
          </a:lstStyle>
          <a:p>
            <a:pPr>
              <a:defRPr/>
            </a:pPr>
            <a:fld id="{7C11B9CD-424E-4F5E-9991-242C35C686EA}" type="datetimeFigureOut">
              <a:rPr lang="ja-JP" altLang="en-US"/>
              <a:pPr>
                <a:defRPr/>
              </a:pPr>
              <a:t>2025/2/24</a:t>
            </a:fld>
            <a:endParaRPr lang="ja-JP" altLang="en-US" dirty="0"/>
          </a:p>
        </p:txBody>
      </p:sp>
      <p:sp>
        <p:nvSpPr>
          <p:cNvPr id="4" name="フッター プレースホルダ 3">
            <a:extLst>
              <a:ext uri="{FF2B5EF4-FFF2-40B4-BE49-F238E27FC236}">
                <a16:creationId xmlns:a16="http://schemas.microsoft.com/office/drawing/2014/main" id="{A8167DC9-9C77-A875-AD05-0803AB392C22}"/>
              </a:ext>
            </a:extLst>
          </p:cNvPr>
          <p:cNvSpPr>
            <a:spLocks noGrp="1"/>
          </p:cNvSpPr>
          <p:nvPr>
            <p:ph type="ftr" sz="quarter" idx="11"/>
          </p:nvPr>
        </p:nvSpPr>
        <p:spPr/>
        <p:txBody>
          <a:bodyPr/>
          <a:lstStyle>
            <a:lvl1pPr defTabSz="914400">
              <a:defRPr>
                <a:latin typeface="+mn-lt"/>
                <a:ea typeface="+mn-ea"/>
              </a:defRPr>
            </a:lvl1pPr>
          </a:lstStyle>
          <a:p>
            <a:pPr>
              <a:defRPr/>
            </a:pPr>
            <a:endParaRPr lang="ja-JP" altLang="en-US"/>
          </a:p>
        </p:txBody>
      </p:sp>
      <p:sp>
        <p:nvSpPr>
          <p:cNvPr id="5" name="スライド番号プレースホルダ 4">
            <a:extLst>
              <a:ext uri="{FF2B5EF4-FFF2-40B4-BE49-F238E27FC236}">
                <a16:creationId xmlns:a16="http://schemas.microsoft.com/office/drawing/2014/main" id="{56A96357-CB2E-2C57-3A2D-4BF3BDC3AC08}"/>
              </a:ext>
            </a:extLst>
          </p:cNvPr>
          <p:cNvSpPr>
            <a:spLocks noGrp="1"/>
          </p:cNvSpPr>
          <p:nvPr>
            <p:ph type="sldNum" sz="quarter" idx="12"/>
          </p:nvPr>
        </p:nvSpPr>
        <p:spPr/>
        <p:txBody>
          <a:bodyPr/>
          <a:lstStyle>
            <a:lvl1pPr defTabSz="914400">
              <a:defRPr/>
            </a:lvl1pPr>
          </a:lstStyle>
          <a:p>
            <a:fld id="{45DD59CD-D266-4425-9867-DC517A156AE4}" type="slidenum">
              <a:rPr lang="ja-JP" altLang="en-US"/>
              <a:pPr/>
              <a:t>‹#›</a:t>
            </a:fld>
            <a:endParaRPr lang="ja-JP" altLang="en-US"/>
          </a:p>
        </p:txBody>
      </p:sp>
    </p:spTree>
    <p:extLst>
      <p:ext uri="{BB962C8B-B14F-4D97-AF65-F5344CB8AC3E}">
        <p14:creationId xmlns:p14="http://schemas.microsoft.com/office/powerpoint/2010/main" val="298295260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a:extLst>
              <a:ext uri="{FF2B5EF4-FFF2-40B4-BE49-F238E27FC236}">
                <a16:creationId xmlns:a16="http://schemas.microsoft.com/office/drawing/2014/main" id="{FDD51AEE-99B7-36F0-600F-59938B44BF4C}"/>
              </a:ext>
            </a:extLst>
          </p:cNvPr>
          <p:cNvSpPr>
            <a:spLocks noGrp="1"/>
          </p:cNvSpPr>
          <p:nvPr>
            <p:ph type="dt" sz="half" idx="10"/>
          </p:nvPr>
        </p:nvSpPr>
        <p:spPr/>
        <p:txBody>
          <a:bodyPr/>
          <a:lstStyle>
            <a:lvl1pPr defTabSz="914400">
              <a:defRPr>
                <a:latin typeface="+mn-lt"/>
                <a:ea typeface="+mn-ea"/>
              </a:defRPr>
            </a:lvl1pPr>
          </a:lstStyle>
          <a:p>
            <a:pPr>
              <a:defRPr/>
            </a:pPr>
            <a:fld id="{F9487919-06CA-44D2-9A7B-D9C9185A3B83}" type="datetimeFigureOut">
              <a:rPr lang="ja-JP" altLang="en-US"/>
              <a:pPr>
                <a:defRPr/>
              </a:pPr>
              <a:t>2025/2/24</a:t>
            </a:fld>
            <a:endParaRPr lang="ja-JP" altLang="en-US" dirty="0"/>
          </a:p>
        </p:txBody>
      </p:sp>
      <p:sp>
        <p:nvSpPr>
          <p:cNvPr id="3" name="フッター プレースホルダ 2">
            <a:extLst>
              <a:ext uri="{FF2B5EF4-FFF2-40B4-BE49-F238E27FC236}">
                <a16:creationId xmlns:a16="http://schemas.microsoft.com/office/drawing/2014/main" id="{6C9E6BC6-520B-149D-2610-44CE7C04307C}"/>
              </a:ext>
            </a:extLst>
          </p:cNvPr>
          <p:cNvSpPr>
            <a:spLocks noGrp="1"/>
          </p:cNvSpPr>
          <p:nvPr>
            <p:ph type="ftr" sz="quarter" idx="11"/>
          </p:nvPr>
        </p:nvSpPr>
        <p:spPr/>
        <p:txBody>
          <a:bodyPr/>
          <a:lstStyle>
            <a:lvl1pPr defTabSz="914400">
              <a:defRPr>
                <a:latin typeface="+mn-lt"/>
                <a:ea typeface="+mn-ea"/>
              </a:defRPr>
            </a:lvl1pPr>
          </a:lstStyle>
          <a:p>
            <a:pPr>
              <a:defRPr/>
            </a:pPr>
            <a:endParaRPr lang="ja-JP" altLang="en-US"/>
          </a:p>
        </p:txBody>
      </p:sp>
      <p:sp>
        <p:nvSpPr>
          <p:cNvPr id="4" name="スライド番号プレースホルダ 3">
            <a:extLst>
              <a:ext uri="{FF2B5EF4-FFF2-40B4-BE49-F238E27FC236}">
                <a16:creationId xmlns:a16="http://schemas.microsoft.com/office/drawing/2014/main" id="{5A1EB2AB-1EBB-2E44-4FBB-6D7C1E8757FE}"/>
              </a:ext>
            </a:extLst>
          </p:cNvPr>
          <p:cNvSpPr>
            <a:spLocks noGrp="1"/>
          </p:cNvSpPr>
          <p:nvPr>
            <p:ph type="sldNum" sz="quarter" idx="12"/>
          </p:nvPr>
        </p:nvSpPr>
        <p:spPr/>
        <p:txBody>
          <a:bodyPr/>
          <a:lstStyle>
            <a:lvl1pPr defTabSz="914400">
              <a:defRPr/>
            </a:lvl1pPr>
          </a:lstStyle>
          <a:p>
            <a:fld id="{0E63AC25-DCCD-421B-8AE6-B848BABF164A}" type="slidenum">
              <a:rPr lang="ja-JP" altLang="en-US"/>
              <a:pPr/>
              <a:t>‹#›</a:t>
            </a:fld>
            <a:endParaRPr lang="ja-JP" altLang="en-US"/>
          </a:p>
        </p:txBody>
      </p:sp>
    </p:spTree>
    <p:extLst>
      <p:ext uri="{BB962C8B-B14F-4D97-AF65-F5344CB8AC3E}">
        <p14:creationId xmlns:p14="http://schemas.microsoft.com/office/powerpoint/2010/main" val="9111164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 4">
            <a:extLst>
              <a:ext uri="{FF2B5EF4-FFF2-40B4-BE49-F238E27FC236}">
                <a16:creationId xmlns:a16="http://schemas.microsoft.com/office/drawing/2014/main" id="{F6538EDA-565D-92A4-92E7-0BDD0DA7F6EB}"/>
              </a:ext>
            </a:extLst>
          </p:cNvPr>
          <p:cNvSpPr>
            <a:spLocks noGrp="1"/>
          </p:cNvSpPr>
          <p:nvPr>
            <p:ph type="dt" sz="half" idx="10"/>
          </p:nvPr>
        </p:nvSpPr>
        <p:spPr/>
        <p:txBody>
          <a:bodyPr/>
          <a:lstStyle>
            <a:lvl1pPr defTabSz="914400">
              <a:defRPr>
                <a:latin typeface="+mn-lt"/>
                <a:ea typeface="+mn-ea"/>
              </a:defRPr>
            </a:lvl1pPr>
          </a:lstStyle>
          <a:p>
            <a:pPr>
              <a:defRPr/>
            </a:pPr>
            <a:fld id="{A5EB0168-FC41-473A-B390-673E8C4A05B6}"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6916729F-6264-8984-7E7A-412B1B034A84}"/>
              </a:ext>
            </a:extLst>
          </p:cNvPr>
          <p:cNvSpPr>
            <a:spLocks noGrp="1"/>
          </p:cNvSpPr>
          <p:nvPr>
            <p:ph type="ftr" sz="quarter" idx="11"/>
          </p:nvPr>
        </p:nvSpPr>
        <p:spPr/>
        <p:txBody>
          <a:bodyPr/>
          <a:lstStyle>
            <a:lvl1pPr defTabSz="914400">
              <a:defRPr>
                <a:latin typeface="+mn-lt"/>
                <a:ea typeface="+mn-ea"/>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3092708A-C06F-C8C9-6B58-623B9C287914}"/>
              </a:ext>
            </a:extLst>
          </p:cNvPr>
          <p:cNvSpPr>
            <a:spLocks noGrp="1"/>
          </p:cNvSpPr>
          <p:nvPr>
            <p:ph type="sldNum" sz="quarter" idx="12"/>
          </p:nvPr>
        </p:nvSpPr>
        <p:spPr/>
        <p:txBody>
          <a:bodyPr/>
          <a:lstStyle>
            <a:lvl1pPr defTabSz="914400">
              <a:defRPr/>
            </a:lvl1pPr>
          </a:lstStyle>
          <a:p>
            <a:fld id="{FC35CB95-850F-41F8-8CB8-DBC8BACF8714}" type="slidenum">
              <a:rPr lang="ja-JP" altLang="en-US"/>
              <a:pPr/>
              <a:t>‹#›</a:t>
            </a:fld>
            <a:endParaRPr lang="ja-JP" altLang="en-US"/>
          </a:p>
        </p:txBody>
      </p:sp>
    </p:spTree>
    <p:extLst>
      <p:ext uri="{BB962C8B-B14F-4D97-AF65-F5344CB8AC3E}">
        <p14:creationId xmlns:p14="http://schemas.microsoft.com/office/powerpoint/2010/main" val="270740465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 4">
            <a:extLst>
              <a:ext uri="{FF2B5EF4-FFF2-40B4-BE49-F238E27FC236}">
                <a16:creationId xmlns:a16="http://schemas.microsoft.com/office/drawing/2014/main" id="{A2A9787A-03CB-A2ED-0AB9-C3BA49BA78ED}"/>
              </a:ext>
            </a:extLst>
          </p:cNvPr>
          <p:cNvSpPr>
            <a:spLocks noGrp="1"/>
          </p:cNvSpPr>
          <p:nvPr>
            <p:ph type="dt" sz="half" idx="10"/>
          </p:nvPr>
        </p:nvSpPr>
        <p:spPr/>
        <p:txBody>
          <a:bodyPr/>
          <a:lstStyle>
            <a:lvl1pPr defTabSz="914400">
              <a:defRPr>
                <a:latin typeface="+mn-lt"/>
                <a:ea typeface="+mn-ea"/>
              </a:defRPr>
            </a:lvl1pPr>
          </a:lstStyle>
          <a:p>
            <a:pPr>
              <a:defRPr/>
            </a:pPr>
            <a:fld id="{F660F078-7EBA-4F9E-9788-DAA4653DD1FE}"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FE29AB94-F36D-984A-8930-8DAFC8F104D4}"/>
              </a:ext>
            </a:extLst>
          </p:cNvPr>
          <p:cNvSpPr>
            <a:spLocks noGrp="1"/>
          </p:cNvSpPr>
          <p:nvPr>
            <p:ph type="ftr" sz="quarter" idx="11"/>
          </p:nvPr>
        </p:nvSpPr>
        <p:spPr/>
        <p:txBody>
          <a:bodyPr/>
          <a:lstStyle>
            <a:lvl1pPr defTabSz="914400">
              <a:defRPr>
                <a:latin typeface="+mn-lt"/>
                <a:ea typeface="+mn-ea"/>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CD86081A-EC4C-CAD1-8969-80D51AB26157}"/>
              </a:ext>
            </a:extLst>
          </p:cNvPr>
          <p:cNvSpPr>
            <a:spLocks noGrp="1"/>
          </p:cNvSpPr>
          <p:nvPr>
            <p:ph type="sldNum" sz="quarter" idx="12"/>
          </p:nvPr>
        </p:nvSpPr>
        <p:spPr/>
        <p:txBody>
          <a:bodyPr/>
          <a:lstStyle>
            <a:lvl1pPr defTabSz="914400">
              <a:defRPr/>
            </a:lvl1pPr>
          </a:lstStyle>
          <a:p>
            <a:fld id="{450D65E9-E5E3-4890-855D-17264C97BF21}" type="slidenum">
              <a:rPr lang="ja-JP" altLang="en-US"/>
              <a:pPr/>
              <a:t>‹#›</a:t>
            </a:fld>
            <a:endParaRPr lang="ja-JP" altLang="en-US"/>
          </a:p>
        </p:txBody>
      </p:sp>
    </p:spTree>
    <p:extLst>
      <p:ext uri="{BB962C8B-B14F-4D97-AF65-F5344CB8AC3E}">
        <p14:creationId xmlns:p14="http://schemas.microsoft.com/office/powerpoint/2010/main" val="2513588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14">
            <a:extLst>
              <a:ext uri="{FF2B5EF4-FFF2-40B4-BE49-F238E27FC236}">
                <a16:creationId xmlns:a16="http://schemas.microsoft.com/office/drawing/2014/main" id="{EB570F6A-3287-1AE9-A9D4-7000982410A3}"/>
              </a:ext>
            </a:extLst>
          </p:cNvPr>
          <p:cNvSpPr>
            <a:spLocks noGrp="1" noChangeArrowheads="1"/>
          </p:cNvSpPr>
          <p:nvPr>
            <p:ph type="dt" sz="half" idx="10"/>
          </p:nvPr>
        </p:nvSpPr>
        <p:spPr>
          <a:ln/>
        </p:spPr>
        <p:txBody>
          <a:bodyPr/>
          <a:lstStyle>
            <a:lvl1pPr>
              <a:defRPr/>
            </a:lvl1pPr>
          </a:lstStyle>
          <a:p>
            <a:pPr>
              <a:defRPr/>
            </a:pPr>
            <a:fld id="{B9FC52E6-DB66-4100-AFE9-06A4C94E9217}" type="datetimeFigureOut">
              <a:rPr lang="ja-JP" altLang="en-US"/>
              <a:pPr>
                <a:defRPr/>
              </a:pPr>
              <a:t>2025/2/24</a:t>
            </a:fld>
            <a:endParaRPr lang="ja-JP" altLang="en-US" dirty="0"/>
          </a:p>
        </p:txBody>
      </p:sp>
      <p:sp>
        <p:nvSpPr>
          <p:cNvPr id="8" name="Rectangle 15">
            <a:extLst>
              <a:ext uri="{FF2B5EF4-FFF2-40B4-BE49-F238E27FC236}">
                <a16:creationId xmlns:a16="http://schemas.microsoft.com/office/drawing/2014/main" id="{6257C73E-1BAA-26B0-0EE5-C04843E58BBA}"/>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9" name="Rectangle 16">
            <a:extLst>
              <a:ext uri="{FF2B5EF4-FFF2-40B4-BE49-F238E27FC236}">
                <a16:creationId xmlns:a16="http://schemas.microsoft.com/office/drawing/2014/main" id="{969728C9-4D14-91B6-DBAE-1B8BA18B3281}"/>
              </a:ext>
            </a:extLst>
          </p:cNvPr>
          <p:cNvSpPr>
            <a:spLocks noGrp="1" noChangeArrowheads="1"/>
          </p:cNvSpPr>
          <p:nvPr>
            <p:ph type="sldNum" sz="quarter" idx="12"/>
          </p:nvPr>
        </p:nvSpPr>
        <p:spPr>
          <a:ln/>
        </p:spPr>
        <p:txBody>
          <a:bodyPr/>
          <a:lstStyle>
            <a:lvl1pPr>
              <a:defRPr/>
            </a:lvl1pPr>
          </a:lstStyle>
          <a:p>
            <a:fld id="{07ABF4D6-059A-4BA5-8C34-7371CF1B7E3E}" type="slidenum">
              <a:rPr lang="ja-JP" altLang="en-US"/>
              <a:pPr/>
              <a:t>‹#›</a:t>
            </a:fld>
            <a:endParaRPr lang="ja-JP" altLang="en-US"/>
          </a:p>
        </p:txBody>
      </p:sp>
    </p:spTree>
    <p:extLst>
      <p:ext uri="{BB962C8B-B14F-4D97-AF65-F5344CB8AC3E}">
        <p14:creationId xmlns:p14="http://schemas.microsoft.com/office/powerpoint/2010/main" val="9395413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C6349501-C7E3-D767-E381-0F5A9D761460}"/>
              </a:ext>
            </a:extLst>
          </p:cNvPr>
          <p:cNvSpPr>
            <a:spLocks noGrp="1"/>
          </p:cNvSpPr>
          <p:nvPr>
            <p:ph type="dt" sz="half" idx="10"/>
          </p:nvPr>
        </p:nvSpPr>
        <p:spPr/>
        <p:txBody>
          <a:bodyPr/>
          <a:lstStyle>
            <a:lvl1pPr defTabSz="914400">
              <a:defRPr>
                <a:latin typeface="+mn-lt"/>
                <a:ea typeface="+mn-ea"/>
              </a:defRPr>
            </a:lvl1pPr>
          </a:lstStyle>
          <a:p>
            <a:pPr>
              <a:defRPr/>
            </a:pPr>
            <a:fld id="{EC5C65D6-0E07-470E-8BF3-A3803266AB8B}"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4AC3B884-CB4A-AB21-C63F-CDF8F9225BA8}"/>
              </a:ext>
            </a:extLst>
          </p:cNvPr>
          <p:cNvSpPr>
            <a:spLocks noGrp="1"/>
          </p:cNvSpPr>
          <p:nvPr>
            <p:ph type="ftr" sz="quarter" idx="11"/>
          </p:nvPr>
        </p:nvSpPr>
        <p:spPr/>
        <p:txBody>
          <a:bodyPr/>
          <a:lstStyle>
            <a:lvl1pPr defTabSz="914400">
              <a:defRPr>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27971419-989C-6F72-DC47-31938759C6E1}"/>
              </a:ext>
            </a:extLst>
          </p:cNvPr>
          <p:cNvSpPr>
            <a:spLocks noGrp="1"/>
          </p:cNvSpPr>
          <p:nvPr>
            <p:ph type="sldNum" sz="quarter" idx="12"/>
          </p:nvPr>
        </p:nvSpPr>
        <p:spPr/>
        <p:txBody>
          <a:bodyPr/>
          <a:lstStyle>
            <a:lvl1pPr defTabSz="914400">
              <a:defRPr/>
            </a:lvl1pPr>
          </a:lstStyle>
          <a:p>
            <a:fld id="{5BED9427-9E97-4A52-B130-52DDC5930345}" type="slidenum">
              <a:rPr lang="ja-JP" altLang="en-US"/>
              <a:pPr/>
              <a:t>‹#›</a:t>
            </a:fld>
            <a:endParaRPr lang="ja-JP" altLang="en-US"/>
          </a:p>
        </p:txBody>
      </p:sp>
    </p:spTree>
    <p:extLst>
      <p:ext uri="{BB962C8B-B14F-4D97-AF65-F5344CB8AC3E}">
        <p14:creationId xmlns:p14="http://schemas.microsoft.com/office/powerpoint/2010/main" val="38360954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CC5AA242-624C-3A29-4BC5-901695540B60}"/>
              </a:ext>
            </a:extLst>
          </p:cNvPr>
          <p:cNvSpPr>
            <a:spLocks noGrp="1"/>
          </p:cNvSpPr>
          <p:nvPr>
            <p:ph type="dt" sz="half" idx="10"/>
          </p:nvPr>
        </p:nvSpPr>
        <p:spPr/>
        <p:txBody>
          <a:bodyPr/>
          <a:lstStyle>
            <a:lvl1pPr defTabSz="914400">
              <a:defRPr>
                <a:latin typeface="+mn-lt"/>
                <a:ea typeface="+mn-ea"/>
              </a:defRPr>
            </a:lvl1pPr>
          </a:lstStyle>
          <a:p>
            <a:pPr>
              <a:defRPr/>
            </a:pPr>
            <a:fld id="{410E57FE-8922-4807-857F-FEB8108D7919}"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2DAD09F7-78A8-2818-A8DE-9D14964D5A85}"/>
              </a:ext>
            </a:extLst>
          </p:cNvPr>
          <p:cNvSpPr>
            <a:spLocks noGrp="1"/>
          </p:cNvSpPr>
          <p:nvPr>
            <p:ph type="ftr" sz="quarter" idx="11"/>
          </p:nvPr>
        </p:nvSpPr>
        <p:spPr/>
        <p:txBody>
          <a:bodyPr/>
          <a:lstStyle>
            <a:lvl1pPr defTabSz="914400">
              <a:defRPr>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864E633E-13E3-9F91-0C92-A31714B816B9}"/>
              </a:ext>
            </a:extLst>
          </p:cNvPr>
          <p:cNvSpPr>
            <a:spLocks noGrp="1"/>
          </p:cNvSpPr>
          <p:nvPr>
            <p:ph type="sldNum" sz="quarter" idx="12"/>
          </p:nvPr>
        </p:nvSpPr>
        <p:spPr/>
        <p:txBody>
          <a:bodyPr/>
          <a:lstStyle>
            <a:lvl1pPr defTabSz="914400">
              <a:defRPr/>
            </a:lvl1pPr>
          </a:lstStyle>
          <a:p>
            <a:fld id="{D53A9432-8E39-48AF-B686-3AAC6CAD2A4F}" type="slidenum">
              <a:rPr lang="ja-JP" altLang="en-US"/>
              <a:pPr/>
              <a:t>‹#›</a:t>
            </a:fld>
            <a:endParaRPr lang="ja-JP" altLang="en-US"/>
          </a:p>
        </p:txBody>
      </p:sp>
    </p:spTree>
    <p:extLst>
      <p:ext uri="{BB962C8B-B14F-4D97-AF65-F5344CB8AC3E}">
        <p14:creationId xmlns:p14="http://schemas.microsoft.com/office/powerpoint/2010/main" val="12027954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19A49FAB-5946-CDC4-B68D-F86F8538DDB0}"/>
              </a:ext>
            </a:extLst>
          </p:cNvPr>
          <p:cNvSpPr>
            <a:spLocks noGrp="1"/>
          </p:cNvSpPr>
          <p:nvPr>
            <p:ph type="dt" sz="half" idx="10"/>
          </p:nvPr>
        </p:nvSpPr>
        <p:spPr/>
        <p:txBody>
          <a:bodyPr/>
          <a:lstStyle>
            <a:lvl1pPr>
              <a:defRPr>
                <a:latin typeface="+mn-lt"/>
              </a:defRPr>
            </a:lvl1pPr>
          </a:lstStyle>
          <a:p>
            <a:pPr>
              <a:defRPr/>
            </a:pPr>
            <a:endParaRPr lang="en-US" altLang="ja-JP"/>
          </a:p>
        </p:txBody>
      </p:sp>
      <p:sp>
        <p:nvSpPr>
          <p:cNvPr id="5" name="フッター プレースホルダー 4">
            <a:extLst>
              <a:ext uri="{FF2B5EF4-FFF2-40B4-BE49-F238E27FC236}">
                <a16:creationId xmlns:a16="http://schemas.microsoft.com/office/drawing/2014/main" id="{B50E3123-14D9-4E53-7799-E95E42CA10C6}"/>
              </a:ext>
            </a:extLst>
          </p:cNvPr>
          <p:cNvSpPr>
            <a:spLocks noGrp="1"/>
          </p:cNvSpPr>
          <p:nvPr>
            <p:ph type="ftr" sz="quarter" idx="11"/>
          </p:nvPr>
        </p:nvSpPr>
        <p:spPr/>
        <p:txBody>
          <a:bodyPr/>
          <a:lstStyle>
            <a:lvl1pPr>
              <a:defRPr>
                <a:latin typeface="+mn-lt"/>
              </a:defRPr>
            </a:lvl1pPr>
          </a:lstStyle>
          <a:p>
            <a:pPr>
              <a:defRPr/>
            </a:pPr>
            <a:endParaRPr lang="en-US" altLang="ja-JP"/>
          </a:p>
        </p:txBody>
      </p:sp>
      <p:sp>
        <p:nvSpPr>
          <p:cNvPr id="6" name="スライド番号プレースホルダー 5">
            <a:extLst>
              <a:ext uri="{FF2B5EF4-FFF2-40B4-BE49-F238E27FC236}">
                <a16:creationId xmlns:a16="http://schemas.microsoft.com/office/drawing/2014/main" id="{46D5E37C-F345-0181-3B34-32E4843D50E7}"/>
              </a:ext>
            </a:extLst>
          </p:cNvPr>
          <p:cNvSpPr>
            <a:spLocks noGrp="1"/>
          </p:cNvSpPr>
          <p:nvPr>
            <p:ph type="sldNum" sz="quarter" idx="12"/>
          </p:nvPr>
        </p:nvSpPr>
        <p:spPr/>
        <p:txBody>
          <a:bodyPr/>
          <a:lstStyle>
            <a:lvl1pPr>
              <a:defRPr/>
            </a:lvl1pPr>
          </a:lstStyle>
          <a:p>
            <a:fld id="{DD1E8A94-9AAA-4907-970A-99DA2C6FE605}" type="slidenum">
              <a:rPr lang="en-US" altLang="ja-JP"/>
              <a:pPr/>
              <a:t>‹#›</a:t>
            </a:fld>
            <a:endParaRPr lang="en-US" altLang="ja-JP"/>
          </a:p>
        </p:txBody>
      </p:sp>
    </p:spTree>
    <p:extLst>
      <p:ext uri="{BB962C8B-B14F-4D97-AF65-F5344CB8AC3E}">
        <p14:creationId xmlns:p14="http://schemas.microsoft.com/office/powerpoint/2010/main" val="29761616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416287F7-8A2A-86FF-B541-4030ED24A103}"/>
              </a:ext>
            </a:extLst>
          </p:cNvPr>
          <p:cNvSpPr>
            <a:spLocks noGrp="1"/>
          </p:cNvSpPr>
          <p:nvPr>
            <p:ph type="dt" sz="half" idx="10"/>
          </p:nvPr>
        </p:nvSpPr>
        <p:spPr/>
        <p:txBody>
          <a:bodyPr/>
          <a:lstStyle>
            <a:lvl1pPr>
              <a:defRPr>
                <a:latin typeface="+mn-lt"/>
              </a:defRPr>
            </a:lvl1pPr>
          </a:lstStyle>
          <a:p>
            <a:pPr>
              <a:defRPr/>
            </a:pPr>
            <a:endParaRPr lang="en-US" altLang="ja-JP"/>
          </a:p>
        </p:txBody>
      </p:sp>
      <p:sp>
        <p:nvSpPr>
          <p:cNvPr id="5" name="フッター プレースホルダー 4">
            <a:extLst>
              <a:ext uri="{FF2B5EF4-FFF2-40B4-BE49-F238E27FC236}">
                <a16:creationId xmlns:a16="http://schemas.microsoft.com/office/drawing/2014/main" id="{6CC51DB8-8BA7-D759-63EC-13DA2E623BE2}"/>
              </a:ext>
            </a:extLst>
          </p:cNvPr>
          <p:cNvSpPr>
            <a:spLocks noGrp="1"/>
          </p:cNvSpPr>
          <p:nvPr>
            <p:ph type="ftr" sz="quarter" idx="11"/>
          </p:nvPr>
        </p:nvSpPr>
        <p:spPr/>
        <p:txBody>
          <a:bodyPr/>
          <a:lstStyle>
            <a:lvl1pPr>
              <a:defRPr>
                <a:latin typeface="+mn-lt"/>
              </a:defRPr>
            </a:lvl1pPr>
          </a:lstStyle>
          <a:p>
            <a:pPr>
              <a:defRPr/>
            </a:pPr>
            <a:endParaRPr lang="en-US" altLang="ja-JP"/>
          </a:p>
        </p:txBody>
      </p:sp>
      <p:sp>
        <p:nvSpPr>
          <p:cNvPr id="6" name="スライド番号プレースホルダー 5">
            <a:extLst>
              <a:ext uri="{FF2B5EF4-FFF2-40B4-BE49-F238E27FC236}">
                <a16:creationId xmlns:a16="http://schemas.microsoft.com/office/drawing/2014/main" id="{9F9313F4-3CC7-15C3-FFAB-3378BF35CBD3}"/>
              </a:ext>
            </a:extLst>
          </p:cNvPr>
          <p:cNvSpPr>
            <a:spLocks noGrp="1"/>
          </p:cNvSpPr>
          <p:nvPr>
            <p:ph type="sldNum" sz="quarter" idx="12"/>
          </p:nvPr>
        </p:nvSpPr>
        <p:spPr/>
        <p:txBody>
          <a:bodyPr/>
          <a:lstStyle>
            <a:lvl1pPr>
              <a:defRPr/>
            </a:lvl1pPr>
          </a:lstStyle>
          <a:p>
            <a:fld id="{1228C3AC-AA2E-45D0-ACD0-8AF60B50F94A}" type="slidenum">
              <a:rPr lang="en-US" altLang="ja-JP"/>
              <a:pPr/>
              <a:t>‹#›</a:t>
            </a:fld>
            <a:endParaRPr lang="en-US" altLang="ja-JP"/>
          </a:p>
        </p:txBody>
      </p:sp>
    </p:spTree>
    <p:extLst>
      <p:ext uri="{BB962C8B-B14F-4D97-AF65-F5344CB8AC3E}">
        <p14:creationId xmlns:p14="http://schemas.microsoft.com/office/powerpoint/2010/main" val="204747517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4AF15FCE-9E6F-2845-7CB7-8F45C0B74002}"/>
              </a:ext>
            </a:extLst>
          </p:cNvPr>
          <p:cNvSpPr>
            <a:spLocks noGrp="1"/>
          </p:cNvSpPr>
          <p:nvPr>
            <p:ph type="dt" sz="half" idx="10"/>
          </p:nvPr>
        </p:nvSpPr>
        <p:spPr/>
        <p:txBody>
          <a:bodyPr/>
          <a:lstStyle>
            <a:lvl1pPr>
              <a:defRPr>
                <a:latin typeface="+mn-lt"/>
              </a:defRPr>
            </a:lvl1pPr>
          </a:lstStyle>
          <a:p>
            <a:pPr>
              <a:defRPr/>
            </a:pPr>
            <a:endParaRPr lang="en-US" altLang="ja-JP"/>
          </a:p>
        </p:txBody>
      </p:sp>
      <p:sp>
        <p:nvSpPr>
          <p:cNvPr id="5" name="フッター プレースホルダー 4">
            <a:extLst>
              <a:ext uri="{FF2B5EF4-FFF2-40B4-BE49-F238E27FC236}">
                <a16:creationId xmlns:a16="http://schemas.microsoft.com/office/drawing/2014/main" id="{021AC22A-3296-B1F4-35D0-C69F4BA2B2A5}"/>
              </a:ext>
            </a:extLst>
          </p:cNvPr>
          <p:cNvSpPr>
            <a:spLocks noGrp="1"/>
          </p:cNvSpPr>
          <p:nvPr>
            <p:ph type="ftr" sz="quarter" idx="11"/>
          </p:nvPr>
        </p:nvSpPr>
        <p:spPr/>
        <p:txBody>
          <a:bodyPr/>
          <a:lstStyle>
            <a:lvl1pPr>
              <a:defRPr>
                <a:latin typeface="+mn-lt"/>
              </a:defRPr>
            </a:lvl1pPr>
          </a:lstStyle>
          <a:p>
            <a:pPr>
              <a:defRPr/>
            </a:pPr>
            <a:endParaRPr lang="en-US" altLang="ja-JP"/>
          </a:p>
        </p:txBody>
      </p:sp>
      <p:sp>
        <p:nvSpPr>
          <p:cNvPr id="6" name="スライド番号プレースホルダー 5">
            <a:extLst>
              <a:ext uri="{FF2B5EF4-FFF2-40B4-BE49-F238E27FC236}">
                <a16:creationId xmlns:a16="http://schemas.microsoft.com/office/drawing/2014/main" id="{BEA719B3-A33D-616D-16A4-F77A0F4128FD}"/>
              </a:ext>
            </a:extLst>
          </p:cNvPr>
          <p:cNvSpPr>
            <a:spLocks noGrp="1"/>
          </p:cNvSpPr>
          <p:nvPr>
            <p:ph type="sldNum" sz="quarter" idx="12"/>
          </p:nvPr>
        </p:nvSpPr>
        <p:spPr/>
        <p:txBody>
          <a:bodyPr/>
          <a:lstStyle>
            <a:lvl1pPr>
              <a:defRPr/>
            </a:lvl1pPr>
          </a:lstStyle>
          <a:p>
            <a:fld id="{A4F8A1B4-68BC-4F19-90C9-7A2FE47481E8}" type="slidenum">
              <a:rPr lang="en-US" altLang="ja-JP"/>
              <a:pPr/>
              <a:t>‹#›</a:t>
            </a:fld>
            <a:endParaRPr lang="en-US" altLang="ja-JP"/>
          </a:p>
        </p:txBody>
      </p:sp>
    </p:spTree>
    <p:extLst>
      <p:ext uri="{BB962C8B-B14F-4D97-AF65-F5344CB8AC3E}">
        <p14:creationId xmlns:p14="http://schemas.microsoft.com/office/powerpoint/2010/main" val="109336894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8D5755A8-1087-D9EE-B89C-57950B2F70A1}"/>
              </a:ext>
            </a:extLst>
          </p:cNvPr>
          <p:cNvSpPr>
            <a:spLocks noGrp="1"/>
          </p:cNvSpPr>
          <p:nvPr>
            <p:ph type="dt" sz="half" idx="10"/>
          </p:nvPr>
        </p:nvSpPr>
        <p:spPr/>
        <p:txBody>
          <a:bodyPr/>
          <a:lstStyle>
            <a:lvl1pPr>
              <a:defRPr>
                <a:latin typeface="+mn-lt"/>
              </a:defRPr>
            </a:lvl1pPr>
          </a:lstStyle>
          <a:p>
            <a:pPr>
              <a:defRPr/>
            </a:pPr>
            <a:endParaRPr lang="en-US" altLang="ja-JP"/>
          </a:p>
        </p:txBody>
      </p:sp>
      <p:sp>
        <p:nvSpPr>
          <p:cNvPr id="6" name="フッター プレースホルダー 5">
            <a:extLst>
              <a:ext uri="{FF2B5EF4-FFF2-40B4-BE49-F238E27FC236}">
                <a16:creationId xmlns:a16="http://schemas.microsoft.com/office/drawing/2014/main" id="{356A6F46-769F-9AD2-D1E2-EBB6B744D382}"/>
              </a:ext>
            </a:extLst>
          </p:cNvPr>
          <p:cNvSpPr>
            <a:spLocks noGrp="1"/>
          </p:cNvSpPr>
          <p:nvPr>
            <p:ph type="ftr" sz="quarter" idx="11"/>
          </p:nvPr>
        </p:nvSpPr>
        <p:spPr/>
        <p:txBody>
          <a:bodyPr/>
          <a:lstStyle>
            <a:lvl1pPr>
              <a:defRPr>
                <a:latin typeface="+mn-lt"/>
              </a:defRPr>
            </a:lvl1pPr>
          </a:lstStyle>
          <a:p>
            <a:pPr>
              <a:defRPr/>
            </a:pPr>
            <a:endParaRPr lang="en-US" altLang="ja-JP"/>
          </a:p>
        </p:txBody>
      </p:sp>
      <p:sp>
        <p:nvSpPr>
          <p:cNvPr id="7" name="スライド番号プレースホルダー 6">
            <a:extLst>
              <a:ext uri="{FF2B5EF4-FFF2-40B4-BE49-F238E27FC236}">
                <a16:creationId xmlns:a16="http://schemas.microsoft.com/office/drawing/2014/main" id="{C9DCF3F8-0C47-BA76-1562-87214B29E635}"/>
              </a:ext>
            </a:extLst>
          </p:cNvPr>
          <p:cNvSpPr>
            <a:spLocks noGrp="1"/>
          </p:cNvSpPr>
          <p:nvPr>
            <p:ph type="sldNum" sz="quarter" idx="12"/>
          </p:nvPr>
        </p:nvSpPr>
        <p:spPr/>
        <p:txBody>
          <a:bodyPr/>
          <a:lstStyle>
            <a:lvl1pPr>
              <a:defRPr/>
            </a:lvl1pPr>
          </a:lstStyle>
          <a:p>
            <a:fld id="{CDEE57E3-F055-489F-9D49-2438383C4E7A}" type="slidenum">
              <a:rPr lang="en-US" altLang="ja-JP"/>
              <a:pPr/>
              <a:t>‹#›</a:t>
            </a:fld>
            <a:endParaRPr lang="en-US" altLang="ja-JP"/>
          </a:p>
        </p:txBody>
      </p:sp>
    </p:spTree>
    <p:extLst>
      <p:ext uri="{BB962C8B-B14F-4D97-AF65-F5344CB8AC3E}">
        <p14:creationId xmlns:p14="http://schemas.microsoft.com/office/powerpoint/2010/main" val="2727381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D8A2111F-4C00-0689-4C4E-25C858A90867}"/>
              </a:ext>
            </a:extLst>
          </p:cNvPr>
          <p:cNvSpPr>
            <a:spLocks noGrp="1"/>
          </p:cNvSpPr>
          <p:nvPr>
            <p:ph type="dt" sz="half" idx="10"/>
          </p:nvPr>
        </p:nvSpPr>
        <p:spPr/>
        <p:txBody>
          <a:bodyPr/>
          <a:lstStyle>
            <a:lvl1pPr>
              <a:defRPr>
                <a:latin typeface="+mn-lt"/>
              </a:defRPr>
            </a:lvl1pPr>
          </a:lstStyle>
          <a:p>
            <a:pPr>
              <a:defRPr/>
            </a:pPr>
            <a:endParaRPr lang="en-US" altLang="ja-JP"/>
          </a:p>
        </p:txBody>
      </p:sp>
      <p:sp>
        <p:nvSpPr>
          <p:cNvPr id="8" name="フッター プレースホルダー 7">
            <a:extLst>
              <a:ext uri="{FF2B5EF4-FFF2-40B4-BE49-F238E27FC236}">
                <a16:creationId xmlns:a16="http://schemas.microsoft.com/office/drawing/2014/main" id="{631AD094-CE04-E665-BD86-C289A7CD0A9D}"/>
              </a:ext>
            </a:extLst>
          </p:cNvPr>
          <p:cNvSpPr>
            <a:spLocks noGrp="1"/>
          </p:cNvSpPr>
          <p:nvPr>
            <p:ph type="ftr" sz="quarter" idx="11"/>
          </p:nvPr>
        </p:nvSpPr>
        <p:spPr/>
        <p:txBody>
          <a:bodyPr/>
          <a:lstStyle>
            <a:lvl1pPr>
              <a:defRPr>
                <a:latin typeface="+mn-lt"/>
              </a:defRPr>
            </a:lvl1pPr>
          </a:lstStyle>
          <a:p>
            <a:pPr>
              <a:defRPr/>
            </a:pPr>
            <a:endParaRPr lang="en-US" altLang="ja-JP"/>
          </a:p>
        </p:txBody>
      </p:sp>
      <p:sp>
        <p:nvSpPr>
          <p:cNvPr id="9" name="スライド番号プレースホルダー 8">
            <a:extLst>
              <a:ext uri="{FF2B5EF4-FFF2-40B4-BE49-F238E27FC236}">
                <a16:creationId xmlns:a16="http://schemas.microsoft.com/office/drawing/2014/main" id="{0B6109A3-68DD-52DD-7E4C-40229125922A}"/>
              </a:ext>
            </a:extLst>
          </p:cNvPr>
          <p:cNvSpPr>
            <a:spLocks noGrp="1"/>
          </p:cNvSpPr>
          <p:nvPr>
            <p:ph type="sldNum" sz="quarter" idx="12"/>
          </p:nvPr>
        </p:nvSpPr>
        <p:spPr/>
        <p:txBody>
          <a:bodyPr/>
          <a:lstStyle>
            <a:lvl1pPr>
              <a:defRPr/>
            </a:lvl1pPr>
          </a:lstStyle>
          <a:p>
            <a:fld id="{06AA4BCC-72A1-43F1-A1EF-1BA565C15652}" type="slidenum">
              <a:rPr lang="en-US" altLang="ja-JP"/>
              <a:pPr/>
              <a:t>‹#›</a:t>
            </a:fld>
            <a:endParaRPr lang="en-US" altLang="ja-JP"/>
          </a:p>
        </p:txBody>
      </p:sp>
    </p:spTree>
    <p:extLst>
      <p:ext uri="{BB962C8B-B14F-4D97-AF65-F5344CB8AC3E}">
        <p14:creationId xmlns:p14="http://schemas.microsoft.com/office/powerpoint/2010/main" val="375656599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BA288ABA-CA28-3D40-6B89-31E61DAC7CDF}"/>
              </a:ext>
            </a:extLst>
          </p:cNvPr>
          <p:cNvSpPr>
            <a:spLocks noGrp="1"/>
          </p:cNvSpPr>
          <p:nvPr>
            <p:ph type="dt" sz="half" idx="10"/>
          </p:nvPr>
        </p:nvSpPr>
        <p:spPr/>
        <p:txBody>
          <a:bodyPr/>
          <a:lstStyle>
            <a:lvl1pPr>
              <a:defRPr>
                <a:latin typeface="+mn-lt"/>
              </a:defRPr>
            </a:lvl1pPr>
          </a:lstStyle>
          <a:p>
            <a:pPr>
              <a:defRPr/>
            </a:pPr>
            <a:endParaRPr lang="en-US" altLang="ja-JP"/>
          </a:p>
        </p:txBody>
      </p:sp>
      <p:sp>
        <p:nvSpPr>
          <p:cNvPr id="4" name="フッター プレースホルダー 3">
            <a:extLst>
              <a:ext uri="{FF2B5EF4-FFF2-40B4-BE49-F238E27FC236}">
                <a16:creationId xmlns:a16="http://schemas.microsoft.com/office/drawing/2014/main" id="{23C8CF6B-1592-0EF5-C49F-399AE51A9642}"/>
              </a:ext>
            </a:extLst>
          </p:cNvPr>
          <p:cNvSpPr>
            <a:spLocks noGrp="1"/>
          </p:cNvSpPr>
          <p:nvPr>
            <p:ph type="ftr" sz="quarter" idx="11"/>
          </p:nvPr>
        </p:nvSpPr>
        <p:spPr/>
        <p:txBody>
          <a:bodyPr/>
          <a:lstStyle>
            <a:lvl1pPr>
              <a:defRPr>
                <a:latin typeface="+mn-lt"/>
              </a:defRPr>
            </a:lvl1pPr>
          </a:lstStyle>
          <a:p>
            <a:pPr>
              <a:defRPr/>
            </a:pPr>
            <a:endParaRPr lang="en-US" altLang="ja-JP"/>
          </a:p>
        </p:txBody>
      </p:sp>
      <p:sp>
        <p:nvSpPr>
          <p:cNvPr id="5" name="スライド番号プレースホルダー 4">
            <a:extLst>
              <a:ext uri="{FF2B5EF4-FFF2-40B4-BE49-F238E27FC236}">
                <a16:creationId xmlns:a16="http://schemas.microsoft.com/office/drawing/2014/main" id="{C59D3B3D-5E3B-96AE-16CE-3622A104D1EA}"/>
              </a:ext>
            </a:extLst>
          </p:cNvPr>
          <p:cNvSpPr>
            <a:spLocks noGrp="1"/>
          </p:cNvSpPr>
          <p:nvPr>
            <p:ph type="sldNum" sz="quarter" idx="12"/>
          </p:nvPr>
        </p:nvSpPr>
        <p:spPr/>
        <p:txBody>
          <a:bodyPr/>
          <a:lstStyle>
            <a:lvl1pPr>
              <a:defRPr/>
            </a:lvl1pPr>
          </a:lstStyle>
          <a:p>
            <a:fld id="{2C44D1A7-F5A4-4217-A986-7425068C78F7}" type="slidenum">
              <a:rPr lang="en-US" altLang="ja-JP"/>
              <a:pPr/>
              <a:t>‹#›</a:t>
            </a:fld>
            <a:endParaRPr lang="en-US" altLang="ja-JP"/>
          </a:p>
        </p:txBody>
      </p:sp>
    </p:spTree>
    <p:extLst>
      <p:ext uri="{BB962C8B-B14F-4D97-AF65-F5344CB8AC3E}">
        <p14:creationId xmlns:p14="http://schemas.microsoft.com/office/powerpoint/2010/main" val="14342672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EAD2B28-E5FC-E286-F0BD-C8DA95AF4E1C}"/>
              </a:ext>
            </a:extLst>
          </p:cNvPr>
          <p:cNvSpPr>
            <a:spLocks noGrp="1"/>
          </p:cNvSpPr>
          <p:nvPr>
            <p:ph type="dt" sz="half" idx="10"/>
          </p:nvPr>
        </p:nvSpPr>
        <p:spPr/>
        <p:txBody>
          <a:bodyPr/>
          <a:lstStyle>
            <a:lvl1pPr>
              <a:defRPr>
                <a:latin typeface="+mn-lt"/>
              </a:defRPr>
            </a:lvl1pPr>
          </a:lstStyle>
          <a:p>
            <a:pPr>
              <a:defRPr/>
            </a:pPr>
            <a:endParaRPr lang="en-US" altLang="ja-JP"/>
          </a:p>
        </p:txBody>
      </p:sp>
      <p:sp>
        <p:nvSpPr>
          <p:cNvPr id="3" name="フッター プレースホルダー 2">
            <a:extLst>
              <a:ext uri="{FF2B5EF4-FFF2-40B4-BE49-F238E27FC236}">
                <a16:creationId xmlns:a16="http://schemas.microsoft.com/office/drawing/2014/main" id="{569F2AFB-7169-7A72-5377-25BD1856C4C5}"/>
              </a:ext>
            </a:extLst>
          </p:cNvPr>
          <p:cNvSpPr>
            <a:spLocks noGrp="1"/>
          </p:cNvSpPr>
          <p:nvPr>
            <p:ph type="ftr" sz="quarter" idx="11"/>
          </p:nvPr>
        </p:nvSpPr>
        <p:spPr/>
        <p:txBody>
          <a:bodyPr/>
          <a:lstStyle>
            <a:lvl1pPr>
              <a:defRPr>
                <a:latin typeface="+mn-lt"/>
              </a:defRPr>
            </a:lvl1pPr>
          </a:lstStyle>
          <a:p>
            <a:pPr>
              <a:defRPr/>
            </a:pPr>
            <a:endParaRPr lang="en-US" altLang="ja-JP"/>
          </a:p>
        </p:txBody>
      </p:sp>
      <p:sp>
        <p:nvSpPr>
          <p:cNvPr id="4" name="スライド番号プレースホルダー 3">
            <a:extLst>
              <a:ext uri="{FF2B5EF4-FFF2-40B4-BE49-F238E27FC236}">
                <a16:creationId xmlns:a16="http://schemas.microsoft.com/office/drawing/2014/main" id="{50662E26-4DC3-7644-6057-5B68508DD3D4}"/>
              </a:ext>
            </a:extLst>
          </p:cNvPr>
          <p:cNvSpPr>
            <a:spLocks noGrp="1"/>
          </p:cNvSpPr>
          <p:nvPr>
            <p:ph type="sldNum" sz="quarter" idx="12"/>
          </p:nvPr>
        </p:nvSpPr>
        <p:spPr/>
        <p:txBody>
          <a:bodyPr/>
          <a:lstStyle>
            <a:lvl1pPr>
              <a:defRPr/>
            </a:lvl1pPr>
          </a:lstStyle>
          <a:p>
            <a:fld id="{AC8602F2-233C-4725-92EE-8E7F6EC7E0C9}" type="slidenum">
              <a:rPr lang="en-US" altLang="ja-JP"/>
              <a:pPr/>
              <a:t>‹#›</a:t>
            </a:fld>
            <a:endParaRPr lang="en-US" altLang="ja-JP"/>
          </a:p>
        </p:txBody>
      </p:sp>
    </p:spTree>
    <p:extLst>
      <p:ext uri="{BB962C8B-B14F-4D97-AF65-F5344CB8AC3E}">
        <p14:creationId xmlns:p14="http://schemas.microsoft.com/office/powerpoint/2010/main" val="274737351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79348513-3C2B-5374-1FB9-79B9CB35BC02}"/>
              </a:ext>
            </a:extLst>
          </p:cNvPr>
          <p:cNvSpPr>
            <a:spLocks noGrp="1"/>
          </p:cNvSpPr>
          <p:nvPr>
            <p:ph type="dt" sz="half" idx="10"/>
          </p:nvPr>
        </p:nvSpPr>
        <p:spPr/>
        <p:txBody>
          <a:bodyPr/>
          <a:lstStyle>
            <a:lvl1pPr>
              <a:defRPr>
                <a:latin typeface="+mn-lt"/>
              </a:defRPr>
            </a:lvl1pPr>
          </a:lstStyle>
          <a:p>
            <a:pPr>
              <a:defRPr/>
            </a:pPr>
            <a:endParaRPr lang="en-US" altLang="ja-JP"/>
          </a:p>
        </p:txBody>
      </p:sp>
      <p:sp>
        <p:nvSpPr>
          <p:cNvPr id="6" name="フッター プレースホルダー 5">
            <a:extLst>
              <a:ext uri="{FF2B5EF4-FFF2-40B4-BE49-F238E27FC236}">
                <a16:creationId xmlns:a16="http://schemas.microsoft.com/office/drawing/2014/main" id="{45887270-14A0-A8E5-42B1-A4B4DF6CCFC5}"/>
              </a:ext>
            </a:extLst>
          </p:cNvPr>
          <p:cNvSpPr>
            <a:spLocks noGrp="1"/>
          </p:cNvSpPr>
          <p:nvPr>
            <p:ph type="ftr" sz="quarter" idx="11"/>
          </p:nvPr>
        </p:nvSpPr>
        <p:spPr/>
        <p:txBody>
          <a:bodyPr/>
          <a:lstStyle>
            <a:lvl1pPr>
              <a:defRPr>
                <a:latin typeface="+mn-lt"/>
              </a:defRPr>
            </a:lvl1pPr>
          </a:lstStyle>
          <a:p>
            <a:pPr>
              <a:defRPr/>
            </a:pPr>
            <a:endParaRPr lang="en-US" altLang="ja-JP"/>
          </a:p>
        </p:txBody>
      </p:sp>
      <p:sp>
        <p:nvSpPr>
          <p:cNvPr id="7" name="スライド番号プレースホルダー 6">
            <a:extLst>
              <a:ext uri="{FF2B5EF4-FFF2-40B4-BE49-F238E27FC236}">
                <a16:creationId xmlns:a16="http://schemas.microsoft.com/office/drawing/2014/main" id="{728A085F-539B-C789-3E0D-8B7B5626C445}"/>
              </a:ext>
            </a:extLst>
          </p:cNvPr>
          <p:cNvSpPr>
            <a:spLocks noGrp="1"/>
          </p:cNvSpPr>
          <p:nvPr>
            <p:ph type="sldNum" sz="quarter" idx="12"/>
          </p:nvPr>
        </p:nvSpPr>
        <p:spPr/>
        <p:txBody>
          <a:bodyPr/>
          <a:lstStyle>
            <a:lvl1pPr>
              <a:defRPr/>
            </a:lvl1pPr>
          </a:lstStyle>
          <a:p>
            <a:fld id="{4CE919D8-20A8-496D-91EE-4BAECEC81BDC}" type="slidenum">
              <a:rPr lang="en-US" altLang="ja-JP"/>
              <a:pPr/>
              <a:t>‹#›</a:t>
            </a:fld>
            <a:endParaRPr lang="en-US" altLang="ja-JP"/>
          </a:p>
        </p:txBody>
      </p:sp>
    </p:spTree>
    <p:extLst>
      <p:ext uri="{BB962C8B-B14F-4D97-AF65-F5344CB8AC3E}">
        <p14:creationId xmlns:p14="http://schemas.microsoft.com/office/powerpoint/2010/main" val="124585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14">
            <a:extLst>
              <a:ext uri="{FF2B5EF4-FFF2-40B4-BE49-F238E27FC236}">
                <a16:creationId xmlns:a16="http://schemas.microsoft.com/office/drawing/2014/main" id="{876A21DD-37AE-713F-FB60-4D4B6DB17BAA}"/>
              </a:ext>
            </a:extLst>
          </p:cNvPr>
          <p:cNvSpPr>
            <a:spLocks noGrp="1" noChangeArrowheads="1"/>
          </p:cNvSpPr>
          <p:nvPr>
            <p:ph type="dt" sz="half" idx="10"/>
          </p:nvPr>
        </p:nvSpPr>
        <p:spPr>
          <a:ln/>
        </p:spPr>
        <p:txBody>
          <a:bodyPr/>
          <a:lstStyle>
            <a:lvl1pPr>
              <a:defRPr/>
            </a:lvl1pPr>
          </a:lstStyle>
          <a:p>
            <a:pPr>
              <a:defRPr/>
            </a:pPr>
            <a:fld id="{2BBEA79A-566E-4079-A7D6-8AFAFCFAFA71}" type="datetimeFigureOut">
              <a:rPr lang="ja-JP" altLang="en-US"/>
              <a:pPr>
                <a:defRPr/>
              </a:pPr>
              <a:t>2025/2/24</a:t>
            </a:fld>
            <a:endParaRPr lang="ja-JP" altLang="en-US" dirty="0"/>
          </a:p>
        </p:txBody>
      </p:sp>
      <p:sp>
        <p:nvSpPr>
          <p:cNvPr id="4" name="Rectangle 15">
            <a:extLst>
              <a:ext uri="{FF2B5EF4-FFF2-40B4-BE49-F238E27FC236}">
                <a16:creationId xmlns:a16="http://schemas.microsoft.com/office/drawing/2014/main" id="{C7F45D19-05E3-CDEF-1CC8-68BCBB850F79}"/>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5" name="Rectangle 16">
            <a:extLst>
              <a:ext uri="{FF2B5EF4-FFF2-40B4-BE49-F238E27FC236}">
                <a16:creationId xmlns:a16="http://schemas.microsoft.com/office/drawing/2014/main" id="{E91F2E7A-870C-802E-4F5C-2F817CB5628D}"/>
              </a:ext>
            </a:extLst>
          </p:cNvPr>
          <p:cNvSpPr>
            <a:spLocks noGrp="1" noChangeArrowheads="1"/>
          </p:cNvSpPr>
          <p:nvPr>
            <p:ph type="sldNum" sz="quarter" idx="12"/>
          </p:nvPr>
        </p:nvSpPr>
        <p:spPr>
          <a:ln/>
        </p:spPr>
        <p:txBody>
          <a:bodyPr/>
          <a:lstStyle>
            <a:lvl1pPr>
              <a:defRPr/>
            </a:lvl1pPr>
          </a:lstStyle>
          <a:p>
            <a:fld id="{209849BB-D9CD-4D65-A001-B4E0332B1FE3}" type="slidenum">
              <a:rPr lang="ja-JP" altLang="en-US"/>
              <a:pPr/>
              <a:t>‹#›</a:t>
            </a:fld>
            <a:endParaRPr lang="ja-JP" altLang="en-US"/>
          </a:p>
        </p:txBody>
      </p:sp>
    </p:spTree>
    <p:extLst>
      <p:ext uri="{BB962C8B-B14F-4D97-AF65-F5344CB8AC3E}">
        <p14:creationId xmlns:p14="http://schemas.microsoft.com/office/powerpoint/2010/main" val="163956601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a:t>図を追加</a:t>
            </a:r>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1F361342-6426-FE58-DBFE-DB3CF7E7E4B4}"/>
              </a:ext>
            </a:extLst>
          </p:cNvPr>
          <p:cNvSpPr>
            <a:spLocks noGrp="1"/>
          </p:cNvSpPr>
          <p:nvPr>
            <p:ph type="dt" sz="half" idx="10"/>
          </p:nvPr>
        </p:nvSpPr>
        <p:spPr/>
        <p:txBody>
          <a:bodyPr/>
          <a:lstStyle>
            <a:lvl1pPr>
              <a:defRPr>
                <a:latin typeface="+mn-lt"/>
              </a:defRPr>
            </a:lvl1pPr>
          </a:lstStyle>
          <a:p>
            <a:pPr>
              <a:defRPr/>
            </a:pPr>
            <a:endParaRPr lang="en-US" altLang="ja-JP"/>
          </a:p>
        </p:txBody>
      </p:sp>
      <p:sp>
        <p:nvSpPr>
          <p:cNvPr id="6" name="フッター プレースホルダー 5">
            <a:extLst>
              <a:ext uri="{FF2B5EF4-FFF2-40B4-BE49-F238E27FC236}">
                <a16:creationId xmlns:a16="http://schemas.microsoft.com/office/drawing/2014/main" id="{1A71DF11-4649-D716-8587-D7CC6EFE9302}"/>
              </a:ext>
            </a:extLst>
          </p:cNvPr>
          <p:cNvSpPr>
            <a:spLocks noGrp="1"/>
          </p:cNvSpPr>
          <p:nvPr>
            <p:ph type="ftr" sz="quarter" idx="11"/>
          </p:nvPr>
        </p:nvSpPr>
        <p:spPr/>
        <p:txBody>
          <a:bodyPr/>
          <a:lstStyle>
            <a:lvl1pPr>
              <a:defRPr>
                <a:latin typeface="+mn-lt"/>
              </a:defRPr>
            </a:lvl1pPr>
          </a:lstStyle>
          <a:p>
            <a:pPr>
              <a:defRPr/>
            </a:pPr>
            <a:endParaRPr lang="en-US" altLang="ja-JP"/>
          </a:p>
        </p:txBody>
      </p:sp>
      <p:sp>
        <p:nvSpPr>
          <p:cNvPr id="7" name="スライド番号プレースホルダー 6">
            <a:extLst>
              <a:ext uri="{FF2B5EF4-FFF2-40B4-BE49-F238E27FC236}">
                <a16:creationId xmlns:a16="http://schemas.microsoft.com/office/drawing/2014/main" id="{3D1A350E-6F8F-36C7-1A9D-CF376068EC04}"/>
              </a:ext>
            </a:extLst>
          </p:cNvPr>
          <p:cNvSpPr>
            <a:spLocks noGrp="1"/>
          </p:cNvSpPr>
          <p:nvPr>
            <p:ph type="sldNum" sz="quarter" idx="12"/>
          </p:nvPr>
        </p:nvSpPr>
        <p:spPr/>
        <p:txBody>
          <a:bodyPr/>
          <a:lstStyle>
            <a:lvl1pPr>
              <a:defRPr/>
            </a:lvl1pPr>
          </a:lstStyle>
          <a:p>
            <a:fld id="{0E5B54C3-BF6B-4DF7-BFFB-63820164382C}" type="slidenum">
              <a:rPr lang="en-US" altLang="ja-JP"/>
              <a:pPr/>
              <a:t>‹#›</a:t>
            </a:fld>
            <a:endParaRPr lang="en-US" altLang="ja-JP"/>
          </a:p>
        </p:txBody>
      </p:sp>
    </p:spTree>
    <p:extLst>
      <p:ext uri="{BB962C8B-B14F-4D97-AF65-F5344CB8AC3E}">
        <p14:creationId xmlns:p14="http://schemas.microsoft.com/office/powerpoint/2010/main" val="26305390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097A7FD0-4874-C779-69C3-5FF3F6496A07}"/>
              </a:ext>
            </a:extLst>
          </p:cNvPr>
          <p:cNvSpPr>
            <a:spLocks noGrp="1"/>
          </p:cNvSpPr>
          <p:nvPr>
            <p:ph type="dt" sz="half" idx="10"/>
          </p:nvPr>
        </p:nvSpPr>
        <p:spPr/>
        <p:txBody>
          <a:bodyPr/>
          <a:lstStyle>
            <a:lvl1pPr>
              <a:defRPr>
                <a:latin typeface="+mn-lt"/>
              </a:defRPr>
            </a:lvl1pPr>
          </a:lstStyle>
          <a:p>
            <a:pPr>
              <a:defRPr/>
            </a:pPr>
            <a:endParaRPr lang="en-US" altLang="ja-JP"/>
          </a:p>
        </p:txBody>
      </p:sp>
      <p:sp>
        <p:nvSpPr>
          <p:cNvPr id="5" name="フッター プレースホルダー 4">
            <a:extLst>
              <a:ext uri="{FF2B5EF4-FFF2-40B4-BE49-F238E27FC236}">
                <a16:creationId xmlns:a16="http://schemas.microsoft.com/office/drawing/2014/main" id="{B608E19E-41D3-2701-D14A-2838A660BE7C}"/>
              </a:ext>
            </a:extLst>
          </p:cNvPr>
          <p:cNvSpPr>
            <a:spLocks noGrp="1"/>
          </p:cNvSpPr>
          <p:nvPr>
            <p:ph type="ftr" sz="quarter" idx="11"/>
          </p:nvPr>
        </p:nvSpPr>
        <p:spPr/>
        <p:txBody>
          <a:bodyPr/>
          <a:lstStyle>
            <a:lvl1pPr>
              <a:defRPr>
                <a:latin typeface="+mn-lt"/>
              </a:defRPr>
            </a:lvl1pPr>
          </a:lstStyle>
          <a:p>
            <a:pPr>
              <a:defRPr/>
            </a:pPr>
            <a:endParaRPr lang="en-US" altLang="ja-JP"/>
          </a:p>
        </p:txBody>
      </p:sp>
      <p:sp>
        <p:nvSpPr>
          <p:cNvPr id="6" name="スライド番号プレースホルダー 5">
            <a:extLst>
              <a:ext uri="{FF2B5EF4-FFF2-40B4-BE49-F238E27FC236}">
                <a16:creationId xmlns:a16="http://schemas.microsoft.com/office/drawing/2014/main" id="{36341A48-F963-12DD-9195-50F5A70E3D5F}"/>
              </a:ext>
            </a:extLst>
          </p:cNvPr>
          <p:cNvSpPr>
            <a:spLocks noGrp="1"/>
          </p:cNvSpPr>
          <p:nvPr>
            <p:ph type="sldNum" sz="quarter" idx="12"/>
          </p:nvPr>
        </p:nvSpPr>
        <p:spPr/>
        <p:txBody>
          <a:bodyPr/>
          <a:lstStyle>
            <a:lvl1pPr>
              <a:defRPr/>
            </a:lvl1pPr>
          </a:lstStyle>
          <a:p>
            <a:fld id="{3EC44364-3324-4850-A093-1307BE71F8C9}" type="slidenum">
              <a:rPr lang="en-US" altLang="ja-JP"/>
              <a:pPr/>
              <a:t>‹#›</a:t>
            </a:fld>
            <a:endParaRPr lang="en-US" altLang="ja-JP"/>
          </a:p>
        </p:txBody>
      </p:sp>
    </p:spTree>
    <p:extLst>
      <p:ext uri="{BB962C8B-B14F-4D97-AF65-F5344CB8AC3E}">
        <p14:creationId xmlns:p14="http://schemas.microsoft.com/office/powerpoint/2010/main" val="336008385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7DD74D1A-24CF-E3FF-752D-AA4C4E3A0178}"/>
              </a:ext>
            </a:extLst>
          </p:cNvPr>
          <p:cNvSpPr>
            <a:spLocks noGrp="1"/>
          </p:cNvSpPr>
          <p:nvPr>
            <p:ph type="dt" sz="half" idx="10"/>
          </p:nvPr>
        </p:nvSpPr>
        <p:spPr/>
        <p:txBody>
          <a:bodyPr/>
          <a:lstStyle>
            <a:lvl1pPr>
              <a:defRPr>
                <a:latin typeface="+mn-lt"/>
              </a:defRPr>
            </a:lvl1pPr>
          </a:lstStyle>
          <a:p>
            <a:pPr>
              <a:defRPr/>
            </a:pPr>
            <a:endParaRPr lang="en-US" altLang="ja-JP"/>
          </a:p>
        </p:txBody>
      </p:sp>
      <p:sp>
        <p:nvSpPr>
          <p:cNvPr id="5" name="フッター プレースホルダー 4">
            <a:extLst>
              <a:ext uri="{FF2B5EF4-FFF2-40B4-BE49-F238E27FC236}">
                <a16:creationId xmlns:a16="http://schemas.microsoft.com/office/drawing/2014/main" id="{3614E9C9-18B5-B862-1F68-68272AA39074}"/>
              </a:ext>
            </a:extLst>
          </p:cNvPr>
          <p:cNvSpPr>
            <a:spLocks noGrp="1"/>
          </p:cNvSpPr>
          <p:nvPr>
            <p:ph type="ftr" sz="quarter" idx="11"/>
          </p:nvPr>
        </p:nvSpPr>
        <p:spPr/>
        <p:txBody>
          <a:bodyPr/>
          <a:lstStyle>
            <a:lvl1pPr>
              <a:defRPr>
                <a:latin typeface="+mn-lt"/>
              </a:defRPr>
            </a:lvl1pPr>
          </a:lstStyle>
          <a:p>
            <a:pPr>
              <a:defRPr/>
            </a:pPr>
            <a:endParaRPr lang="en-US" altLang="ja-JP"/>
          </a:p>
        </p:txBody>
      </p:sp>
      <p:sp>
        <p:nvSpPr>
          <p:cNvPr id="6" name="スライド番号プレースホルダー 5">
            <a:extLst>
              <a:ext uri="{FF2B5EF4-FFF2-40B4-BE49-F238E27FC236}">
                <a16:creationId xmlns:a16="http://schemas.microsoft.com/office/drawing/2014/main" id="{2F1B1004-CAFB-D14D-543F-5C96D06782D0}"/>
              </a:ext>
            </a:extLst>
          </p:cNvPr>
          <p:cNvSpPr>
            <a:spLocks noGrp="1"/>
          </p:cNvSpPr>
          <p:nvPr>
            <p:ph type="sldNum" sz="quarter" idx="12"/>
          </p:nvPr>
        </p:nvSpPr>
        <p:spPr/>
        <p:txBody>
          <a:bodyPr/>
          <a:lstStyle>
            <a:lvl1pPr>
              <a:defRPr/>
            </a:lvl1pPr>
          </a:lstStyle>
          <a:p>
            <a:fld id="{D07E1626-D553-4CEC-86BA-986EE994C3F0}" type="slidenum">
              <a:rPr lang="en-US" altLang="ja-JP"/>
              <a:pPr/>
              <a:t>‹#›</a:t>
            </a:fld>
            <a:endParaRPr lang="en-US" altLang="ja-JP"/>
          </a:p>
        </p:txBody>
      </p:sp>
    </p:spTree>
    <p:extLst>
      <p:ext uri="{BB962C8B-B14F-4D97-AF65-F5344CB8AC3E}">
        <p14:creationId xmlns:p14="http://schemas.microsoft.com/office/powerpoint/2010/main" val="393458526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 3">
            <a:extLst>
              <a:ext uri="{FF2B5EF4-FFF2-40B4-BE49-F238E27FC236}">
                <a16:creationId xmlns:a16="http://schemas.microsoft.com/office/drawing/2014/main" id="{9F750C46-A46D-A7C8-2DF8-A29600F63BEB}"/>
              </a:ext>
            </a:extLst>
          </p:cNvPr>
          <p:cNvSpPr>
            <a:spLocks noGrp="1"/>
          </p:cNvSpPr>
          <p:nvPr>
            <p:ph type="dt" sz="half" idx="10"/>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fld id="{2A1A4F3E-4E77-44E3-94C0-FEBAC11CE590}"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5592DF8E-2F71-C61C-2539-C877907FD6DA}"/>
              </a:ext>
            </a:extLst>
          </p:cNvPr>
          <p:cNvSpPr>
            <a:spLocks noGrp="1"/>
          </p:cNvSpPr>
          <p:nvPr>
            <p:ph type="ftr" sz="quarter" idx="11"/>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46E824B1-C656-A3A2-FA43-B9B16C44364D}"/>
              </a:ext>
            </a:extLst>
          </p:cNvPr>
          <p:cNvSpPr>
            <a:spLocks noGrp="1"/>
          </p:cNvSpPr>
          <p:nvPr>
            <p:ph type="sldNum" sz="quarter" idx="12"/>
          </p:nvPr>
        </p:nvSpPr>
        <p:spPr/>
        <p:txBody>
          <a:bodyPr/>
          <a:lstStyle>
            <a:lvl1pPr>
              <a:defRPr>
                <a:latin typeface="ＭＳ Ｐゴシック" panose="020B0600070205080204" pitchFamily="50" charset="-128"/>
              </a:defRPr>
            </a:lvl1pPr>
          </a:lstStyle>
          <a:p>
            <a:fld id="{AEA51500-DA20-4EAD-86AE-6B6B0996E788}" type="slidenum">
              <a:rPr lang="ja-JP" altLang="en-US"/>
              <a:pPr/>
              <a:t>‹#›</a:t>
            </a:fld>
            <a:endParaRPr lang="ja-JP" altLang="en-US"/>
          </a:p>
        </p:txBody>
      </p:sp>
    </p:spTree>
    <p:extLst>
      <p:ext uri="{BB962C8B-B14F-4D97-AF65-F5344CB8AC3E}">
        <p14:creationId xmlns:p14="http://schemas.microsoft.com/office/powerpoint/2010/main" val="80915880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31371F01-EE76-B444-9E38-0A12D176FE51}"/>
              </a:ext>
            </a:extLst>
          </p:cNvPr>
          <p:cNvSpPr>
            <a:spLocks noGrp="1"/>
          </p:cNvSpPr>
          <p:nvPr>
            <p:ph type="dt" sz="half" idx="10"/>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fld id="{AD9894C2-7F70-4027-9F6A-D5E938D22058}"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BD6F6E9E-70F7-CB46-6E80-0DB625E29342}"/>
              </a:ext>
            </a:extLst>
          </p:cNvPr>
          <p:cNvSpPr>
            <a:spLocks noGrp="1"/>
          </p:cNvSpPr>
          <p:nvPr>
            <p:ph type="ftr" sz="quarter" idx="11"/>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D1B48469-1709-07FF-89F5-25525791979B}"/>
              </a:ext>
            </a:extLst>
          </p:cNvPr>
          <p:cNvSpPr>
            <a:spLocks noGrp="1"/>
          </p:cNvSpPr>
          <p:nvPr>
            <p:ph type="sldNum" sz="quarter" idx="12"/>
          </p:nvPr>
        </p:nvSpPr>
        <p:spPr/>
        <p:txBody>
          <a:bodyPr/>
          <a:lstStyle>
            <a:lvl1pPr>
              <a:defRPr>
                <a:latin typeface="ＭＳ Ｐゴシック" panose="020B0600070205080204" pitchFamily="50" charset="-128"/>
              </a:defRPr>
            </a:lvl1pPr>
          </a:lstStyle>
          <a:p>
            <a:fld id="{BC4A51BD-2C2C-4C8C-A2BD-D477D0CCBA99}" type="slidenum">
              <a:rPr lang="ja-JP" altLang="en-US"/>
              <a:pPr/>
              <a:t>‹#›</a:t>
            </a:fld>
            <a:endParaRPr lang="ja-JP" altLang="en-US"/>
          </a:p>
        </p:txBody>
      </p:sp>
    </p:spTree>
    <p:extLst>
      <p:ext uri="{BB962C8B-B14F-4D97-AF65-F5344CB8AC3E}">
        <p14:creationId xmlns:p14="http://schemas.microsoft.com/office/powerpoint/2010/main" val="264362515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 3">
            <a:extLst>
              <a:ext uri="{FF2B5EF4-FFF2-40B4-BE49-F238E27FC236}">
                <a16:creationId xmlns:a16="http://schemas.microsoft.com/office/drawing/2014/main" id="{9B42C073-3F77-ED92-48DE-BD968DA71A3A}"/>
              </a:ext>
            </a:extLst>
          </p:cNvPr>
          <p:cNvSpPr>
            <a:spLocks noGrp="1"/>
          </p:cNvSpPr>
          <p:nvPr>
            <p:ph type="dt" sz="half" idx="10"/>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fld id="{7358F7D9-4183-48DA-9CF0-E89B37109C35}"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A17BD112-276B-8CE3-1562-4067A6BD5C88}"/>
              </a:ext>
            </a:extLst>
          </p:cNvPr>
          <p:cNvSpPr>
            <a:spLocks noGrp="1"/>
          </p:cNvSpPr>
          <p:nvPr>
            <p:ph type="ftr" sz="quarter" idx="11"/>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7E81B878-9D37-6B3F-76F8-4B3A20852453}"/>
              </a:ext>
            </a:extLst>
          </p:cNvPr>
          <p:cNvSpPr>
            <a:spLocks noGrp="1"/>
          </p:cNvSpPr>
          <p:nvPr>
            <p:ph type="sldNum" sz="quarter" idx="12"/>
          </p:nvPr>
        </p:nvSpPr>
        <p:spPr/>
        <p:txBody>
          <a:bodyPr/>
          <a:lstStyle>
            <a:lvl1pPr>
              <a:defRPr>
                <a:latin typeface="ＭＳ Ｐゴシック" panose="020B0600070205080204" pitchFamily="50" charset="-128"/>
              </a:defRPr>
            </a:lvl1pPr>
          </a:lstStyle>
          <a:p>
            <a:fld id="{69DA10EE-7ABE-47E4-81CB-85F014D7E7A4}" type="slidenum">
              <a:rPr lang="ja-JP" altLang="en-US"/>
              <a:pPr/>
              <a:t>‹#›</a:t>
            </a:fld>
            <a:endParaRPr lang="ja-JP" altLang="en-US"/>
          </a:p>
        </p:txBody>
      </p:sp>
    </p:spTree>
    <p:extLst>
      <p:ext uri="{BB962C8B-B14F-4D97-AF65-F5344CB8AC3E}">
        <p14:creationId xmlns:p14="http://schemas.microsoft.com/office/powerpoint/2010/main" val="279884905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a:extLst>
              <a:ext uri="{FF2B5EF4-FFF2-40B4-BE49-F238E27FC236}">
                <a16:creationId xmlns:a16="http://schemas.microsoft.com/office/drawing/2014/main" id="{35FB5E1C-D4D0-89E1-83C1-AC47AC6C737F}"/>
              </a:ext>
            </a:extLst>
          </p:cNvPr>
          <p:cNvSpPr>
            <a:spLocks noGrp="1"/>
          </p:cNvSpPr>
          <p:nvPr>
            <p:ph type="dt" sz="half" idx="10"/>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fld id="{BC24158B-1FED-4CD3-B312-24DBF7E6852D}"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91E693E8-C9DC-41B9-A194-AFA5E8DF2F61}"/>
              </a:ext>
            </a:extLst>
          </p:cNvPr>
          <p:cNvSpPr>
            <a:spLocks noGrp="1"/>
          </p:cNvSpPr>
          <p:nvPr>
            <p:ph type="ftr" sz="quarter" idx="11"/>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3107BAD2-3BDE-3E6A-A218-B296237277B7}"/>
              </a:ext>
            </a:extLst>
          </p:cNvPr>
          <p:cNvSpPr>
            <a:spLocks noGrp="1"/>
          </p:cNvSpPr>
          <p:nvPr>
            <p:ph type="sldNum" sz="quarter" idx="12"/>
          </p:nvPr>
        </p:nvSpPr>
        <p:spPr/>
        <p:txBody>
          <a:bodyPr/>
          <a:lstStyle>
            <a:lvl1pPr>
              <a:defRPr>
                <a:latin typeface="ＭＳ Ｐゴシック" panose="020B0600070205080204" pitchFamily="50" charset="-128"/>
              </a:defRPr>
            </a:lvl1pPr>
          </a:lstStyle>
          <a:p>
            <a:fld id="{6EC17DAE-C5F4-40EA-8D87-BF93E864A51A}" type="slidenum">
              <a:rPr lang="ja-JP" altLang="en-US"/>
              <a:pPr/>
              <a:t>‹#›</a:t>
            </a:fld>
            <a:endParaRPr lang="ja-JP" altLang="en-US"/>
          </a:p>
        </p:txBody>
      </p:sp>
    </p:spTree>
    <p:extLst>
      <p:ext uri="{BB962C8B-B14F-4D97-AF65-F5344CB8AC3E}">
        <p14:creationId xmlns:p14="http://schemas.microsoft.com/office/powerpoint/2010/main" val="38721045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6">
            <a:extLst>
              <a:ext uri="{FF2B5EF4-FFF2-40B4-BE49-F238E27FC236}">
                <a16:creationId xmlns:a16="http://schemas.microsoft.com/office/drawing/2014/main" id="{D3F8B999-82BE-820F-BB17-E9516C292F49}"/>
              </a:ext>
            </a:extLst>
          </p:cNvPr>
          <p:cNvSpPr>
            <a:spLocks noGrp="1"/>
          </p:cNvSpPr>
          <p:nvPr>
            <p:ph type="dt" sz="half" idx="10"/>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fld id="{2DAE03C5-D090-4C12-8D75-B8F97E7BC0C2}" type="datetimeFigureOut">
              <a:rPr lang="ja-JP" altLang="en-US"/>
              <a:pPr>
                <a:defRPr/>
              </a:pPr>
              <a:t>2025/2/24</a:t>
            </a:fld>
            <a:endParaRPr lang="ja-JP" altLang="en-US" dirty="0"/>
          </a:p>
        </p:txBody>
      </p:sp>
      <p:sp>
        <p:nvSpPr>
          <p:cNvPr id="8" name="フッター プレースホルダ 7">
            <a:extLst>
              <a:ext uri="{FF2B5EF4-FFF2-40B4-BE49-F238E27FC236}">
                <a16:creationId xmlns:a16="http://schemas.microsoft.com/office/drawing/2014/main" id="{31DE39BB-A46C-41AE-5FBA-492BCCA28895}"/>
              </a:ext>
            </a:extLst>
          </p:cNvPr>
          <p:cNvSpPr>
            <a:spLocks noGrp="1"/>
          </p:cNvSpPr>
          <p:nvPr>
            <p:ph type="ftr" sz="quarter" idx="11"/>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endParaRPr lang="ja-JP" altLang="en-US"/>
          </a:p>
        </p:txBody>
      </p:sp>
      <p:sp>
        <p:nvSpPr>
          <p:cNvPr id="9" name="スライド番号プレースホルダ 8">
            <a:extLst>
              <a:ext uri="{FF2B5EF4-FFF2-40B4-BE49-F238E27FC236}">
                <a16:creationId xmlns:a16="http://schemas.microsoft.com/office/drawing/2014/main" id="{ACDEAE24-6295-DA50-85C1-6D69054874FD}"/>
              </a:ext>
            </a:extLst>
          </p:cNvPr>
          <p:cNvSpPr>
            <a:spLocks noGrp="1"/>
          </p:cNvSpPr>
          <p:nvPr>
            <p:ph type="sldNum" sz="quarter" idx="12"/>
          </p:nvPr>
        </p:nvSpPr>
        <p:spPr/>
        <p:txBody>
          <a:bodyPr/>
          <a:lstStyle>
            <a:lvl1pPr>
              <a:defRPr>
                <a:latin typeface="ＭＳ Ｐゴシック" panose="020B0600070205080204" pitchFamily="50" charset="-128"/>
              </a:defRPr>
            </a:lvl1pPr>
          </a:lstStyle>
          <a:p>
            <a:fld id="{1F1716F1-0861-4B6B-BCF0-A76C2CB3E43B}" type="slidenum">
              <a:rPr lang="ja-JP" altLang="en-US"/>
              <a:pPr/>
              <a:t>‹#›</a:t>
            </a:fld>
            <a:endParaRPr lang="ja-JP" altLang="en-US"/>
          </a:p>
        </p:txBody>
      </p:sp>
    </p:spTree>
    <p:extLst>
      <p:ext uri="{BB962C8B-B14F-4D97-AF65-F5344CB8AC3E}">
        <p14:creationId xmlns:p14="http://schemas.microsoft.com/office/powerpoint/2010/main" val="39573367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 2">
            <a:extLst>
              <a:ext uri="{FF2B5EF4-FFF2-40B4-BE49-F238E27FC236}">
                <a16:creationId xmlns:a16="http://schemas.microsoft.com/office/drawing/2014/main" id="{D1359E58-650B-46D7-AA86-04EEEA33C926}"/>
              </a:ext>
            </a:extLst>
          </p:cNvPr>
          <p:cNvSpPr>
            <a:spLocks noGrp="1"/>
          </p:cNvSpPr>
          <p:nvPr>
            <p:ph type="dt" sz="half" idx="10"/>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fld id="{7132A563-B262-4FFC-9814-44FAF3331E87}" type="datetimeFigureOut">
              <a:rPr lang="ja-JP" altLang="en-US"/>
              <a:pPr>
                <a:defRPr/>
              </a:pPr>
              <a:t>2025/2/24</a:t>
            </a:fld>
            <a:endParaRPr lang="ja-JP" altLang="en-US" dirty="0"/>
          </a:p>
        </p:txBody>
      </p:sp>
      <p:sp>
        <p:nvSpPr>
          <p:cNvPr id="4" name="フッター プレースホルダ 3">
            <a:extLst>
              <a:ext uri="{FF2B5EF4-FFF2-40B4-BE49-F238E27FC236}">
                <a16:creationId xmlns:a16="http://schemas.microsoft.com/office/drawing/2014/main" id="{7667ED3C-25BA-3567-4696-28A62CF534E5}"/>
              </a:ext>
            </a:extLst>
          </p:cNvPr>
          <p:cNvSpPr>
            <a:spLocks noGrp="1"/>
          </p:cNvSpPr>
          <p:nvPr>
            <p:ph type="ftr" sz="quarter" idx="11"/>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endParaRPr lang="ja-JP" altLang="en-US"/>
          </a:p>
        </p:txBody>
      </p:sp>
      <p:sp>
        <p:nvSpPr>
          <p:cNvPr id="5" name="スライド番号プレースホルダ 4">
            <a:extLst>
              <a:ext uri="{FF2B5EF4-FFF2-40B4-BE49-F238E27FC236}">
                <a16:creationId xmlns:a16="http://schemas.microsoft.com/office/drawing/2014/main" id="{52FFA901-094E-1F03-ABDF-8364EFFCC61B}"/>
              </a:ext>
            </a:extLst>
          </p:cNvPr>
          <p:cNvSpPr>
            <a:spLocks noGrp="1"/>
          </p:cNvSpPr>
          <p:nvPr>
            <p:ph type="sldNum" sz="quarter" idx="12"/>
          </p:nvPr>
        </p:nvSpPr>
        <p:spPr/>
        <p:txBody>
          <a:bodyPr/>
          <a:lstStyle>
            <a:lvl1pPr>
              <a:defRPr>
                <a:latin typeface="ＭＳ Ｐゴシック" panose="020B0600070205080204" pitchFamily="50" charset="-128"/>
              </a:defRPr>
            </a:lvl1pPr>
          </a:lstStyle>
          <a:p>
            <a:fld id="{46555823-D441-496D-A141-F95299D67701}" type="slidenum">
              <a:rPr lang="ja-JP" altLang="en-US"/>
              <a:pPr/>
              <a:t>‹#›</a:t>
            </a:fld>
            <a:endParaRPr lang="ja-JP" altLang="en-US"/>
          </a:p>
        </p:txBody>
      </p:sp>
    </p:spTree>
    <p:extLst>
      <p:ext uri="{BB962C8B-B14F-4D97-AF65-F5344CB8AC3E}">
        <p14:creationId xmlns:p14="http://schemas.microsoft.com/office/powerpoint/2010/main" val="203812556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a:extLst>
              <a:ext uri="{FF2B5EF4-FFF2-40B4-BE49-F238E27FC236}">
                <a16:creationId xmlns:a16="http://schemas.microsoft.com/office/drawing/2014/main" id="{D613BB95-C8EC-EE75-3DAA-F3B53E3E0279}"/>
              </a:ext>
            </a:extLst>
          </p:cNvPr>
          <p:cNvSpPr>
            <a:spLocks noGrp="1"/>
          </p:cNvSpPr>
          <p:nvPr>
            <p:ph type="dt" sz="half" idx="10"/>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fld id="{68DF1928-A70A-4425-AF5C-30D480421518}" type="datetimeFigureOut">
              <a:rPr lang="ja-JP" altLang="en-US"/>
              <a:pPr>
                <a:defRPr/>
              </a:pPr>
              <a:t>2025/2/24</a:t>
            </a:fld>
            <a:endParaRPr lang="ja-JP" altLang="en-US" dirty="0"/>
          </a:p>
        </p:txBody>
      </p:sp>
      <p:sp>
        <p:nvSpPr>
          <p:cNvPr id="3" name="フッター プレースホルダ 2">
            <a:extLst>
              <a:ext uri="{FF2B5EF4-FFF2-40B4-BE49-F238E27FC236}">
                <a16:creationId xmlns:a16="http://schemas.microsoft.com/office/drawing/2014/main" id="{D0A706B6-92DD-9770-940E-3135B4562651}"/>
              </a:ext>
            </a:extLst>
          </p:cNvPr>
          <p:cNvSpPr>
            <a:spLocks noGrp="1"/>
          </p:cNvSpPr>
          <p:nvPr>
            <p:ph type="ftr" sz="quarter" idx="11"/>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endParaRPr lang="ja-JP" altLang="en-US"/>
          </a:p>
        </p:txBody>
      </p:sp>
      <p:sp>
        <p:nvSpPr>
          <p:cNvPr id="4" name="スライド番号プレースホルダ 3">
            <a:extLst>
              <a:ext uri="{FF2B5EF4-FFF2-40B4-BE49-F238E27FC236}">
                <a16:creationId xmlns:a16="http://schemas.microsoft.com/office/drawing/2014/main" id="{255FD1FB-8685-0D82-39C4-9657992F4003}"/>
              </a:ext>
            </a:extLst>
          </p:cNvPr>
          <p:cNvSpPr>
            <a:spLocks noGrp="1"/>
          </p:cNvSpPr>
          <p:nvPr>
            <p:ph type="sldNum" sz="quarter" idx="12"/>
          </p:nvPr>
        </p:nvSpPr>
        <p:spPr/>
        <p:txBody>
          <a:bodyPr/>
          <a:lstStyle>
            <a:lvl1pPr>
              <a:defRPr>
                <a:latin typeface="ＭＳ Ｐゴシック" panose="020B0600070205080204" pitchFamily="50" charset="-128"/>
              </a:defRPr>
            </a:lvl1pPr>
          </a:lstStyle>
          <a:p>
            <a:fld id="{EDF6046B-5BCA-495F-9DE4-4C8B27D55B8A}" type="slidenum">
              <a:rPr lang="ja-JP" altLang="en-US"/>
              <a:pPr/>
              <a:t>‹#›</a:t>
            </a:fld>
            <a:endParaRPr lang="ja-JP" altLang="en-US"/>
          </a:p>
        </p:txBody>
      </p:sp>
    </p:spTree>
    <p:extLst>
      <p:ext uri="{BB962C8B-B14F-4D97-AF65-F5344CB8AC3E}">
        <p14:creationId xmlns:p14="http://schemas.microsoft.com/office/powerpoint/2010/main" val="2109880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7F7C3601-1E9D-AC76-7813-90AF4DE80F33}"/>
              </a:ext>
            </a:extLst>
          </p:cNvPr>
          <p:cNvSpPr>
            <a:spLocks noGrp="1" noChangeArrowheads="1"/>
          </p:cNvSpPr>
          <p:nvPr>
            <p:ph type="dt" sz="half" idx="10"/>
          </p:nvPr>
        </p:nvSpPr>
        <p:spPr>
          <a:ln/>
        </p:spPr>
        <p:txBody>
          <a:bodyPr/>
          <a:lstStyle>
            <a:lvl1pPr>
              <a:defRPr/>
            </a:lvl1pPr>
          </a:lstStyle>
          <a:p>
            <a:pPr>
              <a:defRPr/>
            </a:pPr>
            <a:fld id="{A5492EF3-EE58-480F-9125-1CE98E79DC3B}" type="datetimeFigureOut">
              <a:rPr lang="ja-JP" altLang="en-US"/>
              <a:pPr>
                <a:defRPr/>
              </a:pPr>
              <a:t>2025/2/24</a:t>
            </a:fld>
            <a:endParaRPr lang="ja-JP" altLang="en-US" dirty="0"/>
          </a:p>
        </p:txBody>
      </p:sp>
      <p:sp>
        <p:nvSpPr>
          <p:cNvPr id="3" name="Rectangle 15">
            <a:extLst>
              <a:ext uri="{FF2B5EF4-FFF2-40B4-BE49-F238E27FC236}">
                <a16:creationId xmlns:a16="http://schemas.microsoft.com/office/drawing/2014/main" id="{C30E6D94-7B62-4AD2-A58A-144C208A976D}"/>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4" name="Rectangle 16">
            <a:extLst>
              <a:ext uri="{FF2B5EF4-FFF2-40B4-BE49-F238E27FC236}">
                <a16:creationId xmlns:a16="http://schemas.microsoft.com/office/drawing/2014/main" id="{D105C6C0-34A3-74FE-E266-1141F9FCAB0A}"/>
              </a:ext>
            </a:extLst>
          </p:cNvPr>
          <p:cNvSpPr>
            <a:spLocks noGrp="1" noChangeArrowheads="1"/>
          </p:cNvSpPr>
          <p:nvPr>
            <p:ph type="sldNum" sz="quarter" idx="12"/>
          </p:nvPr>
        </p:nvSpPr>
        <p:spPr>
          <a:ln/>
        </p:spPr>
        <p:txBody>
          <a:bodyPr/>
          <a:lstStyle>
            <a:lvl1pPr>
              <a:defRPr/>
            </a:lvl1pPr>
          </a:lstStyle>
          <a:p>
            <a:fld id="{FFA4F819-0FAE-445D-A396-1C899C5F1759}" type="slidenum">
              <a:rPr lang="ja-JP" altLang="en-US"/>
              <a:pPr/>
              <a:t>‹#›</a:t>
            </a:fld>
            <a:endParaRPr lang="ja-JP" altLang="en-US"/>
          </a:p>
        </p:txBody>
      </p:sp>
    </p:spTree>
    <p:extLst>
      <p:ext uri="{BB962C8B-B14F-4D97-AF65-F5344CB8AC3E}">
        <p14:creationId xmlns:p14="http://schemas.microsoft.com/office/powerpoint/2010/main" val="84672696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 4">
            <a:extLst>
              <a:ext uri="{FF2B5EF4-FFF2-40B4-BE49-F238E27FC236}">
                <a16:creationId xmlns:a16="http://schemas.microsoft.com/office/drawing/2014/main" id="{65E2FE83-E08E-E5B9-D8B9-888C649FFD65}"/>
              </a:ext>
            </a:extLst>
          </p:cNvPr>
          <p:cNvSpPr>
            <a:spLocks noGrp="1"/>
          </p:cNvSpPr>
          <p:nvPr>
            <p:ph type="dt" sz="half" idx="10"/>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fld id="{B8F5727A-F5B2-4A0F-A8B1-F1A3BB87A6E6}"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0B3096F6-71EC-E31C-09D7-D17D67FCDEEA}"/>
              </a:ext>
            </a:extLst>
          </p:cNvPr>
          <p:cNvSpPr>
            <a:spLocks noGrp="1"/>
          </p:cNvSpPr>
          <p:nvPr>
            <p:ph type="ftr" sz="quarter" idx="11"/>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89EEE163-147C-669D-CB99-D7D1E45F49BF}"/>
              </a:ext>
            </a:extLst>
          </p:cNvPr>
          <p:cNvSpPr>
            <a:spLocks noGrp="1"/>
          </p:cNvSpPr>
          <p:nvPr>
            <p:ph type="sldNum" sz="quarter" idx="12"/>
          </p:nvPr>
        </p:nvSpPr>
        <p:spPr/>
        <p:txBody>
          <a:bodyPr/>
          <a:lstStyle>
            <a:lvl1pPr>
              <a:defRPr>
                <a:latin typeface="ＭＳ Ｐゴシック" panose="020B0600070205080204" pitchFamily="50" charset="-128"/>
              </a:defRPr>
            </a:lvl1pPr>
          </a:lstStyle>
          <a:p>
            <a:fld id="{D6CA1759-FB34-4784-A87B-0268834C098C}" type="slidenum">
              <a:rPr lang="ja-JP" altLang="en-US"/>
              <a:pPr/>
              <a:t>‹#›</a:t>
            </a:fld>
            <a:endParaRPr lang="ja-JP" altLang="en-US"/>
          </a:p>
        </p:txBody>
      </p:sp>
    </p:spTree>
    <p:extLst>
      <p:ext uri="{BB962C8B-B14F-4D97-AF65-F5344CB8AC3E}">
        <p14:creationId xmlns:p14="http://schemas.microsoft.com/office/powerpoint/2010/main" val="103974802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 4">
            <a:extLst>
              <a:ext uri="{FF2B5EF4-FFF2-40B4-BE49-F238E27FC236}">
                <a16:creationId xmlns:a16="http://schemas.microsoft.com/office/drawing/2014/main" id="{6616FB99-3811-8456-8093-30A0A05A37BE}"/>
              </a:ext>
            </a:extLst>
          </p:cNvPr>
          <p:cNvSpPr>
            <a:spLocks noGrp="1"/>
          </p:cNvSpPr>
          <p:nvPr>
            <p:ph type="dt" sz="half" idx="10"/>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fld id="{D49D5627-7110-410F-B628-5C8B6AFF786D}"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6D58BE5C-CC61-DD0A-46D1-72F32A9C8C9B}"/>
              </a:ext>
            </a:extLst>
          </p:cNvPr>
          <p:cNvSpPr>
            <a:spLocks noGrp="1"/>
          </p:cNvSpPr>
          <p:nvPr>
            <p:ph type="ftr" sz="quarter" idx="11"/>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C6774B53-71BE-4B04-A42F-BAB1A10E574E}"/>
              </a:ext>
            </a:extLst>
          </p:cNvPr>
          <p:cNvSpPr>
            <a:spLocks noGrp="1"/>
          </p:cNvSpPr>
          <p:nvPr>
            <p:ph type="sldNum" sz="quarter" idx="12"/>
          </p:nvPr>
        </p:nvSpPr>
        <p:spPr/>
        <p:txBody>
          <a:bodyPr/>
          <a:lstStyle>
            <a:lvl1pPr>
              <a:defRPr>
                <a:latin typeface="ＭＳ Ｐゴシック" panose="020B0600070205080204" pitchFamily="50" charset="-128"/>
              </a:defRPr>
            </a:lvl1pPr>
          </a:lstStyle>
          <a:p>
            <a:fld id="{B895FD6F-D04E-4A24-96BF-950BC09A919B}" type="slidenum">
              <a:rPr lang="ja-JP" altLang="en-US"/>
              <a:pPr/>
              <a:t>‹#›</a:t>
            </a:fld>
            <a:endParaRPr lang="ja-JP" altLang="en-US"/>
          </a:p>
        </p:txBody>
      </p:sp>
    </p:spTree>
    <p:extLst>
      <p:ext uri="{BB962C8B-B14F-4D97-AF65-F5344CB8AC3E}">
        <p14:creationId xmlns:p14="http://schemas.microsoft.com/office/powerpoint/2010/main" val="295927726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A1443488-28BD-2A70-96DE-250686348067}"/>
              </a:ext>
            </a:extLst>
          </p:cNvPr>
          <p:cNvSpPr>
            <a:spLocks noGrp="1"/>
          </p:cNvSpPr>
          <p:nvPr>
            <p:ph type="dt" sz="half" idx="10"/>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fld id="{5D87A6FB-067C-43C0-95FF-E91DBA4BB310}"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72636094-3252-2C69-6EC2-C69CD1D80AD6}"/>
              </a:ext>
            </a:extLst>
          </p:cNvPr>
          <p:cNvSpPr>
            <a:spLocks noGrp="1"/>
          </p:cNvSpPr>
          <p:nvPr>
            <p:ph type="ftr" sz="quarter" idx="11"/>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F8BB6F1A-9C8F-45BA-66F8-5B0B87CC98E8}"/>
              </a:ext>
            </a:extLst>
          </p:cNvPr>
          <p:cNvSpPr>
            <a:spLocks noGrp="1"/>
          </p:cNvSpPr>
          <p:nvPr>
            <p:ph type="sldNum" sz="quarter" idx="12"/>
          </p:nvPr>
        </p:nvSpPr>
        <p:spPr/>
        <p:txBody>
          <a:bodyPr/>
          <a:lstStyle>
            <a:lvl1pPr>
              <a:defRPr>
                <a:latin typeface="ＭＳ Ｐゴシック" panose="020B0600070205080204" pitchFamily="50" charset="-128"/>
              </a:defRPr>
            </a:lvl1pPr>
          </a:lstStyle>
          <a:p>
            <a:fld id="{E167A605-9465-4D26-AB5F-3416EFD4DA29}" type="slidenum">
              <a:rPr lang="ja-JP" altLang="en-US"/>
              <a:pPr/>
              <a:t>‹#›</a:t>
            </a:fld>
            <a:endParaRPr lang="ja-JP" altLang="en-US"/>
          </a:p>
        </p:txBody>
      </p:sp>
    </p:spTree>
    <p:extLst>
      <p:ext uri="{BB962C8B-B14F-4D97-AF65-F5344CB8AC3E}">
        <p14:creationId xmlns:p14="http://schemas.microsoft.com/office/powerpoint/2010/main" val="42608597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B267585F-9218-490E-402A-7F203DA87FC8}"/>
              </a:ext>
            </a:extLst>
          </p:cNvPr>
          <p:cNvSpPr>
            <a:spLocks noGrp="1"/>
          </p:cNvSpPr>
          <p:nvPr>
            <p:ph type="dt" sz="half" idx="10"/>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fld id="{1B7B037D-FB7F-422F-825C-6FEFCD7D38B3}"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0B354814-DDFB-3FA3-5909-21D25BC276B2}"/>
              </a:ext>
            </a:extLst>
          </p:cNvPr>
          <p:cNvSpPr>
            <a:spLocks noGrp="1"/>
          </p:cNvSpPr>
          <p:nvPr>
            <p:ph type="ftr" sz="quarter" idx="11"/>
          </p:nvPr>
        </p:nvSpPr>
        <p:spPr/>
        <p:txBody>
          <a:bodyPr/>
          <a:lstStyle>
            <a:lvl1pPr fontAlgn="base">
              <a:spcBef>
                <a:spcPct val="0"/>
              </a:spcBef>
              <a:spcAft>
                <a:spcPct val="0"/>
              </a:spcAft>
              <a:defRPr>
                <a:latin typeface="ＭＳ Ｐゴシック" pitchFamily="50" charset="-128"/>
                <a:ea typeface="ＭＳ Ｐゴシック" pitchFamily="50" charset="-128"/>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735DE428-CFE9-01B5-CA0F-F2E18A4A982A}"/>
              </a:ext>
            </a:extLst>
          </p:cNvPr>
          <p:cNvSpPr>
            <a:spLocks noGrp="1"/>
          </p:cNvSpPr>
          <p:nvPr>
            <p:ph type="sldNum" sz="quarter" idx="12"/>
          </p:nvPr>
        </p:nvSpPr>
        <p:spPr/>
        <p:txBody>
          <a:bodyPr/>
          <a:lstStyle>
            <a:lvl1pPr>
              <a:defRPr>
                <a:latin typeface="ＭＳ Ｐゴシック" panose="020B0600070205080204" pitchFamily="50" charset="-128"/>
              </a:defRPr>
            </a:lvl1pPr>
          </a:lstStyle>
          <a:p>
            <a:fld id="{C4BB43F5-5963-4DDC-98B5-4B4C516B8770}" type="slidenum">
              <a:rPr lang="ja-JP" altLang="en-US"/>
              <a:pPr/>
              <a:t>‹#›</a:t>
            </a:fld>
            <a:endParaRPr lang="ja-JP" altLang="en-US"/>
          </a:p>
        </p:txBody>
      </p:sp>
    </p:spTree>
    <p:extLst>
      <p:ext uri="{BB962C8B-B14F-4D97-AF65-F5344CB8AC3E}">
        <p14:creationId xmlns:p14="http://schemas.microsoft.com/office/powerpoint/2010/main" val="370187943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A0FD894-B598-AA2F-91C9-62EB7216D138}"/>
              </a:ext>
            </a:extLst>
          </p:cNvPr>
          <p:cNvSpPr>
            <a:spLocks noChangeArrowheads="1"/>
          </p:cNvSpPr>
          <p:nvPr/>
        </p:nvSpPr>
        <p:spPr bwMode="gray">
          <a:xfrm>
            <a:off x="2057400" y="6621463"/>
            <a:ext cx="7086600" cy="250825"/>
          </a:xfrm>
          <a:prstGeom prst="rect">
            <a:avLst/>
          </a:prstGeom>
          <a:gradFill rotWithShape="0">
            <a:gsLst>
              <a:gs pos="0">
                <a:schemeClr val="accent2"/>
              </a:gs>
              <a:gs pos="100000">
                <a:schemeClr val="accent2">
                  <a:gamma/>
                  <a:shade val="69804"/>
                  <a:invGamma/>
                </a:schemeClr>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ja-JP" altLang="en-US" dirty="0">
              <a:solidFill>
                <a:srgbClr val="000000"/>
              </a:solidFill>
              <a:latin typeface="ＭＳ Ｐゴシック"/>
              <a:ea typeface="ＭＳ Ｐゴシック"/>
            </a:endParaRPr>
          </a:p>
        </p:txBody>
      </p:sp>
      <p:sp>
        <p:nvSpPr>
          <p:cNvPr id="3" name="Rectangle 3">
            <a:extLst>
              <a:ext uri="{FF2B5EF4-FFF2-40B4-BE49-F238E27FC236}">
                <a16:creationId xmlns:a16="http://schemas.microsoft.com/office/drawing/2014/main" id="{AB4DCD33-DDE6-AC09-8701-E95F467B355E}"/>
              </a:ext>
            </a:extLst>
          </p:cNvPr>
          <p:cNvSpPr>
            <a:spLocks noChangeArrowheads="1"/>
          </p:cNvSpPr>
          <p:nvPr/>
        </p:nvSpPr>
        <p:spPr bwMode="gray">
          <a:xfrm>
            <a:off x="-14288" y="0"/>
            <a:ext cx="9158288" cy="1412875"/>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ja-JP" altLang="en-US" dirty="0">
              <a:solidFill>
                <a:srgbClr val="000000"/>
              </a:solidFill>
              <a:latin typeface="ＭＳ Ｐゴシック"/>
              <a:ea typeface="ＭＳ Ｐゴシック"/>
            </a:endParaRPr>
          </a:p>
        </p:txBody>
      </p:sp>
      <p:sp>
        <p:nvSpPr>
          <p:cNvPr id="4" name="Oval 4" descr="80%">
            <a:extLst>
              <a:ext uri="{FF2B5EF4-FFF2-40B4-BE49-F238E27FC236}">
                <a16:creationId xmlns:a16="http://schemas.microsoft.com/office/drawing/2014/main" id="{C7E2FAA7-2027-DECE-4CD1-8BB802EF5922}"/>
              </a:ext>
            </a:extLst>
          </p:cNvPr>
          <p:cNvSpPr>
            <a:spLocks noChangeArrowheads="1"/>
          </p:cNvSpPr>
          <p:nvPr/>
        </p:nvSpPr>
        <p:spPr bwMode="gray">
          <a:xfrm>
            <a:off x="152400" y="0"/>
            <a:ext cx="1981200" cy="1447800"/>
          </a:xfrm>
          <a:prstGeom prst="ellipse">
            <a:avLst/>
          </a:prstGeom>
          <a:pattFill prst="pct80">
            <a:fgClr>
              <a:schemeClr val="accent2"/>
            </a:fgClr>
            <a:bgClr>
              <a:schemeClr val="tx2"/>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5" name="Oval 5" descr="75%">
            <a:extLst>
              <a:ext uri="{FF2B5EF4-FFF2-40B4-BE49-F238E27FC236}">
                <a16:creationId xmlns:a16="http://schemas.microsoft.com/office/drawing/2014/main" id="{4B293FDA-8780-1D96-A17A-AA494FEB21F5}"/>
              </a:ext>
            </a:extLst>
          </p:cNvPr>
          <p:cNvSpPr>
            <a:spLocks noChangeArrowheads="1"/>
          </p:cNvSpPr>
          <p:nvPr/>
        </p:nvSpPr>
        <p:spPr bwMode="gray">
          <a:xfrm>
            <a:off x="457200" y="165100"/>
            <a:ext cx="1295400" cy="1066800"/>
          </a:xfrm>
          <a:prstGeom prst="ellipse">
            <a:avLst/>
          </a:prstGeom>
          <a:pattFill prst="pct75">
            <a:fgClr>
              <a:schemeClr val="accent2"/>
            </a:fgClr>
            <a:bgClr>
              <a:schemeClr val="tx1"/>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6" name="Oval 6" descr="80%">
            <a:extLst>
              <a:ext uri="{FF2B5EF4-FFF2-40B4-BE49-F238E27FC236}">
                <a16:creationId xmlns:a16="http://schemas.microsoft.com/office/drawing/2014/main" id="{79561900-8DC2-DBFA-A760-76962B299C24}"/>
              </a:ext>
            </a:extLst>
          </p:cNvPr>
          <p:cNvSpPr>
            <a:spLocks noChangeArrowheads="1"/>
          </p:cNvSpPr>
          <p:nvPr/>
        </p:nvSpPr>
        <p:spPr bwMode="gray">
          <a:xfrm>
            <a:off x="698500" y="393700"/>
            <a:ext cx="762000" cy="609600"/>
          </a:xfrm>
          <a:prstGeom prst="ellipse">
            <a:avLst/>
          </a:prstGeom>
          <a:pattFill prst="pct80">
            <a:fgClr>
              <a:schemeClr val="accent2"/>
            </a:fgClr>
            <a:bgClr>
              <a:schemeClr val="tx1"/>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7" name="Rectangle 9">
            <a:extLst>
              <a:ext uri="{FF2B5EF4-FFF2-40B4-BE49-F238E27FC236}">
                <a16:creationId xmlns:a16="http://schemas.microsoft.com/office/drawing/2014/main" id="{1A4278E0-8442-D05F-6ADA-080F93E7CCB7}"/>
              </a:ext>
            </a:extLst>
          </p:cNvPr>
          <p:cNvSpPr>
            <a:spLocks noChangeArrowheads="1"/>
          </p:cNvSpPr>
          <p:nvPr/>
        </p:nvSpPr>
        <p:spPr bwMode="gray">
          <a:xfrm>
            <a:off x="2195513" y="0"/>
            <a:ext cx="6948487"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ja-JP" altLang="en-US" dirty="0">
              <a:solidFill>
                <a:srgbClr val="000000"/>
              </a:solidFill>
              <a:latin typeface="ＭＳ Ｐゴシック"/>
              <a:ea typeface="ＭＳ Ｐゴシック"/>
            </a:endParaRPr>
          </a:p>
        </p:txBody>
      </p:sp>
      <p:grpSp>
        <p:nvGrpSpPr>
          <p:cNvPr id="8" name="Group 10">
            <a:extLst>
              <a:ext uri="{FF2B5EF4-FFF2-40B4-BE49-F238E27FC236}">
                <a16:creationId xmlns:a16="http://schemas.microsoft.com/office/drawing/2014/main" id="{59264272-27D3-6C87-4C36-F978E1840D33}"/>
              </a:ext>
            </a:extLst>
          </p:cNvPr>
          <p:cNvGrpSpPr>
            <a:grpSpLocks/>
          </p:cNvGrpSpPr>
          <p:nvPr/>
        </p:nvGrpSpPr>
        <p:grpSpPr bwMode="auto">
          <a:xfrm>
            <a:off x="7391400" y="0"/>
            <a:ext cx="1143000" cy="304800"/>
            <a:chOff x="4704" y="0"/>
            <a:chExt cx="720" cy="336"/>
          </a:xfrm>
        </p:grpSpPr>
        <p:sp>
          <p:nvSpPr>
            <p:cNvPr id="9" name="Rectangle 11">
              <a:extLst>
                <a:ext uri="{FF2B5EF4-FFF2-40B4-BE49-F238E27FC236}">
                  <a16:creationId xmlns:a16="http://schemas.microsoft.com/office/drawing/2014/main" id="{FF4C927E-554F-542B-F597-F7EBBF6930AE}"/>
                </a:ext>
              </a:extLst>
            </p:cNvPr>
            <p:cNvSpPr>
              <a:spLocks noChangeArrowheads="1"/>
            </p:cNvSpPr>
            <p:nvPr/>
          </p:nvSpPr>
          <p:spPr bwMode="gray">
            <a:xfrm>
              <a:off x="4704" y="0"/>
              <a:ext cx="48" cy="33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10" name="Rectangle 12">
              <a:extLst>
                <a:ext uri="{FF2B5EF4-FFF2-40B4-BE49-F238E27FC236}">
                  <a16:creationId xmlns:a16="http://schemas.microsoft.com/office/drawing/2014/main" id="{9ECC13CF-D6D1-E39E-8FCE-24784C4981F0}"/>
                </a:ext>
              </a:extLst>
            </p:cNvPr>
            <p:cNvSpPr>
              <a:spLocks noChangeArrowheads="1"/>
            </p:cNvSpPr>
            <p:nvPr/>
          </p:nvSpPr>
          <p:spPr bwMode="gray">
            <a:xfrm>
              <a:off x="5040" y="0"/>
              <a:ext cx="48" cy="33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11" name="Rectangle 13">
              <a:extLst>
                <a:ext uri="{FF2B5EF4-FFF2-40B4-BE49-F238E27FC236}">
                  <a16:creationId xmlns:a16="http://schemas.microsoft.com/office/drawing/2014/main" id="{258BF665-A585-778A-4A39-C5BD2E9A56B6}"/>
                </a:ext>
              </a:extLst>
            </p:cNvPr>
            <p:cNvSpPr>
              <a:spLocks noChangeArrowheads="1"/>
            </p:cNvSpPr>
            <p:nvPr/>
          </p:nvSpPr>
          <p:spPr bwMode="gray">
            <a:xfrm>
              <a:off x="5376" y="0"/>
              <a:ext cx="48" cy="33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grpSp>
      <p:sp>
        <p:nvSpPr>
          <p:cNvPr id="12" name="Rectangle 14">
            <a:extLst>
              <a:ext uri="{FF2B5EF4-FFF2-40B4-BE49-F238E27FC236}">
                <a16:creationId xmlns:a16="http://schemas.microsoft.com/office/drawing/2014/main" id="{51218042-DBC9-5F09-EE49-470702ED6968}"/>
              </a:ext>
            </a:extLst>
          </p:cNvPr>
          <p:cNvSpPr>
            <a:spLocks noChangeArrowheads="1"/>
          </p:cNvSpPr>
          <p:nvPr/>
        </p:nvSpPr>
        <p:spPr bwMode="gray">
          <a:xfrm>
            <a:off x="0" y="0"/>
            <a:ext cx="2209800" cy="152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13" name="Rectangle 15">
            <a:extLst>
              <a:ext uri="{FF2B5EF4-FFF2-40B4-BE49-F238E27FC236}">
                <a16:creationId xmlns:a16="http://schemas.microsoft.com/office/drawing/2014/main" id="{114A80CA-9311-8BF6-358E-9A96AECD9A61}"/>
              </a:ext>
            </a:extLst>
          </p:cNvPr>
          <p:cNvSpPr>
            <a:spLocks noChangeArrowheads="1"/>
          </p:cNvSpPr>
          <p:nvPr/>
        </p:nvSpPr>
        <p:spPr bwMode="gray">
          <a:xfrm>
            <a:off x="0" y="1384300"/>
            <a:ext cx="9144000" cy="215900"/>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eaLnBrk="1" fontAlgn="auto" hangingPunct="1">
              <a:spcBef>
                <a:spcPts val="0"/>
              </a:spcBef>
              <a:spcAft>
                <a:spcPts val="0"/>
              </a:spcAft>
              <a:defRPr/>
            </a:pPr>
            <a:endParaRPr lang="ja-JP" altLang="en-US" dirty="0">
              <a:solidFill>
                <a:srgbClr val="000000"/>
              </a:solidFill>
              <a:latin typeface="ＭＳ Ｐゴシック"/>
              <a:ea typeface="ＭＳ Ｐゴシック"/>
            </a:endParaRPr>
          </a:p>
        </p:txBody>
      </p:sp>
      <p:sp>
        <p:nvSpPr>
          <p:cNvPr id="14" name="Rectangle 16">
            <a:extLst>
              <a:ext uri="{FF2B5EF4-FFF2-40B4-BE49-F238E27FC236}">
                <a16:creationId xmlns:a16="http://schemas.microsoft.com/office/drawing/2014/main" id="{B9109941-4A8C-D109-2C0B-0EB30179CC1C}"/>
              </a:ext>
            </a:extLst>
          </p:cNvPr>
          <p:cNvSpPr>
            <a:spLocks noChangeArrowheads="1"/>
          </p:cNvSpPr>
          <p:nvPr/>
        </p:nvSpPr>
        <p:spPr bwMode="gray">
          <a:xfrm>
            <a:off x="0" y="1219200"/>
            <a:ext cx="9144000" cy="2286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15" name="Line 20">
            <a:extLst>
              <a:ext uri="{FF2B5EF4-FFF2-40B4-BE49-F238E27FC236}">
                <a16:creationId xmlns:a16="http://schemas.microsoft.com/office/drawing/2014/main" id="{2B5896DE-967A-B3B4-E28D-29AC908011A2}"/>
              </a:ext>
            </a:extLst>
          </p:cNvPr>
          <p:cNvSpPr>
            <a:spLocks noChangeShapeType="1"/>
          </p:cNvSpPr>
          <p:nvPr/>
        </p:nvSpPr>
        <p:spPr bwMode="gray">
          <a:xfrm flipH="1">
            <a:off x="0" y="1219200"/>
            <a:ext cx="91440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16" name="Group 21">
            <a:extLst>
              <a:ext uri="{FF2B5EF4-FFF2-40B4-BE49-F238E27FC236}">
                <a16:creationId xmlns:a16="http://schemas.microsoft.com/office/drawing/2014/main" id="{00E3F809-33DB-8B31-1965-71870921C09A}"/>
              </a:ext>
            </a:extLst>
          </p:cNvPr>
          <p:cNvGrpSpPr>
            <a:grpSpLocks/>
          </p:cNvGrpSpPr>
          <p:nvPr/>
        </p:nvGrpSpPr>
        <p:grpSpPr bwMode="auto">
          <a:xfrm>
            <a:off x="0" y="6616700"/>
            <a:ext cx="2700338" cy="255588"/>
            <a:chOff x="0" y="4168"/>
            <a:chExt cx="1701" cy="161"/>
          </a:xfrm>
        </p:grpSpPr>
        <p:sp>
          <p:nvSpPr>
            <p:cNvPr id="17" name="Rectangle 22">
              <a:extLst>
                <a:ext uri="{FF2B5EF4-FFF2-40B4-BE49-F238E27FC236}">
                  <a16:creationId xmlns:a16="http://schemas.microsoft.com/office/drawing/2014/main" id="{DE499997-2F01-C282-42EB-CB201EC0B738}"/>
                </a:ext>
              </a:extLst>
            </p:cNvPr>
            <p:cNvSpPr>
              <a:spLocks noChangeArrowheads="1"/>
            </p:cNvSpPr>
            <p:nvPr/>
          </p:nvSpPr>
          <p:spPr bwMode="gray">
            <a:xfrm>
              <a:off x="0" y="4171"/>
              <a:ext cx="1501" cy="158"/>
            </a:xfrm>
            <a:prstGeom prst="rect">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18" name="AutoShape 23">
              <a:extLst>
                <a:ext uri="{FF2B5EF4-FFF2-40B4-BE49-F238E27FC236}">
                  <a16:creationId xmlns:a16="http://schemas.microsoft.com/office/drawing/2014/main" id="{E44C5011-7225-F4D0-5169-E87044B0ACA6}"/>
                </a:ext>
              </a:extLst>
            </p:cNvPr>
            <p:cNvSpPr>
              <a:spLocks noChangeArrowheads="1"/>
            </p:cNvSpPr>
            <p:nvPr/>
          </p:nvSpPr>
          <p:spPr bwMode="gray">
            <a:xfrm>
              <a:off x="930" y="4168"/>
              <a:ext cx="771" cy="157"/>
            </a:xfrm>
            <a:prstGeom prst="parallelogram">
              <a:avLst>
                <a:gd name="adj" fmla="val 122771"/>
              </a:avLst>
            </a:pr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grpSp>
      <p:pic>
        <p:nvPicPr>
          <p:cNvPr id="19" name="Picture 28">
            <a:extLst>
              <a:ext uri="{FF2B5EF4-FFF2-40B4-BE49-F238E27FC236}">
                <a16:creationId xmlns:a16="http://schemas.microsoft.com/office/drawing/2014/main" id="{70569839-9F54-47ED-4366-1AEB058591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400" y="203200"/>
            <a:ext cx="1878013"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Rectangle 7"/>
          <p:cNvSpPr>
            <a:spLocks noGrp="1" noChangeArrowheads="1"/>
          </p:cNvSpPr>
          <p:nvPr>
            <p:ph type="ctrTitle"/>
          </p:nvPr>
        </p:nvSpPr>
        <p:spPr>
          <a:xfrm>
            <a:off x="395288" y="2852738"/>
            <a:ext cx="8424862" cy="936625"/>
          </a:xfrm>
        </p:spPr>
        <p:txBody>
          <a:bodyPr/>
          <a:lstStyle>
            <a:lvl1pPr algn="ctr">
              <a:defRPr sz="4000">
                <a:solidFill>
                  <a:schemeClr val="tx1"/>
                </a:solidFill>
              </a:defRPr>
            </a:lvl1pPr>
          </a:lstStyle>
          <a:p>
            <a:r>
              <a:rPr lang="ja-JP" altLang="en-US"/>
              <a:t>マスター タイトルの書式設定</a:t>
            </a:r>
            <a:endParaRPr lang="ja-JP" altLang="ja-JP"/>
          </a:p>
        </p:txBody>
      </p:sp>
      <p:sp>
        <p:nvSpPr>
          <p:cNvPr id="4104" name="Rectangle 8"/>
          <p:cNvSpPr>
            <a:spLocks noGrp="1" noChangeArrowheads="1"/>
          </p:cNvSpPr>
          <p:nvPr>
            <p:ph type="subTitle" idx="1"/>
          </p:nvPr>
        </p:nvSpPr>
        <p:spPr>
          <a:xfrm>
            <a:off x="611188" y="3933825"/>
            <a:ext cx="8064500" cy="574675"/>
          </a:xfrm>
        </p:spPr>
        <p:txBody>
          <a:bodyPr/>
          <a:lstStyle>
            <a:lvl1pPr marL="0" indent="0" algn="ctr">
              <a:buFont typeface="Wingdings" pitchFamily="2" charset="2"/>
              <a:buNone/>
              <a:defRPr sz="2800" b="0">
                <a:solidFill>
                  <a:schemeClr val="hlink"/>
                </a:solidFill>
              </a:defRPr>
            </a:lvl1pPr>
          </a:lstStyle>
          <a:p>
            <a:r>
              <a:rPr lang="ja-JP" altLang="en-US"/>
              <a:t>マスター サブタイトルの書式設定</a:t>
            </a:r>
            <a:endParaRPr lang="ja-JP" altLang="ja-JP"/>
          </a:p>
        </p:txBody>
      </p:sp>
      <p:sp>
        <p:nvSpPr>
          <p:cNvPr id="20" name="Rectangle 18">
            <a:extLst>
              <a:ext uri="{FF2B5EF4-FFF2-40B4-BE49-F238E27FC236}">
                <a16:creationId xmlns:a16="http://schemas.microsoft.com/office/drawing/2014/main" id="{2E4F2E13-CDBA-CC7E-C075-E77D916595CE}"/>
              </a:ext>
            </a:extLst>
          </p:cNvPr>
          <p:cNvSpPr>
            <a:spLocks noGrp="1" noChangeArrowheads="1"/>
          </p:cNvSpPr>
          <p:nvPr>
            <p:ph type="dt" sz="half" idx="10"/>
          </p:nvPr>
        </p:nvSpPr>
        <p:spPr>
          <a:xfrm>
            <a:off x="6588125" y="6611938"/>
            <a:ext cx="2133600" cy="268287"/>
          </a:xfrm>
        </p:spPr>
        <p:txBody>
          <a:bodyPr/>
          <a:lstStyle>
            <a:lvl1pPr>
              <a:defRPr>
                <a:solidFill>
                  <a:srgbClr val="FFFFFF"/>
                </a:solidFill>
              </a:defRPr>
            </a:lvl1pPr>
          </a:lstStyle>
          <a:p>
            <a:pPr>
              <a:defRPr/>
            </a:pPr>
            <a:fld id="{66B6774F-8A6E-4B68-966C-F5390716143E}" type="datetimeFigureOut">
              <a:rPr lang="ja-JP" altLang="en-US"/>
              <a:pPr>
                <a:defRPr/>
              </a:pPr>
              <a:t>2025/2/24</a:t>
            </a:fld>
            <a:endParaRPr lang="ja-JP" altLang="en-US" dirty="0"/>
          </a:p>
        </p:txBody>
      </p:sp>
      <p:sp>
        <p:nvSpPr>
          <p:cNvPr id="21" name="Rectangle 19">
            <a:extLst>
              <a:ext uri="{FF2B5EF4-FFF2-40B4-BE49-F238E27FC236}">
                <a16:creationId xmlns:a16="http://schemas.microsoft.com/office/drawing/2014/main" id="{B098F960-8530-0906-C80F-4468CED93A53}"/>
              </a:ext>
            </a:extLst>
          </p:cNvPr>
          <p:cNvSpPr>
            <a:spLocks noGrp="1" noChangeArrowheads="1"/>
          </p:cNvSpPr>
          <p:nvPr>
            <p:ph type="sldNum" sz="quarter" idx="11"/>
          </p:nvPr>
        </p:nvSpPr>
        <p:spPr>
          <a:xfrm>
            <a:off x="3590925" y="6611938"/>
            <a:ext cx="2133600" cy="268287"/>
          </a:xfrm>
        </p:spPr>
        <p:txBody>
          <a:bodyPr/>
          <a:lstStyle>
            <a:lvl1pPr>
              <a:defRPr>
                <a:solidFill>
                  <a:srgbClr val="FFFFFF"/>
                </a:solidFill>
              </a:defRPr>
            </a:lvl1pPr>
          </a:lstStyle>
          <a:p>
            <a:fld id="{FFAEC255-9782-4CBE-AC0B-885CD19DB0F8}" type="slidenum">
              <a:rPr lang="ja-JP" altLang="en-US"/>
              <a:pPr/>
              <a:t>‹#›</a:t>
            </a:fld>
            <a:endParaRPr lang="ja-JP" altLang="en-US"/>
          </a:p>
        </p:txBody>
      </p:sp>
      <p:sp>
        <p:nvSpPr>
          <p:cNvPr id="22" name="Rectangle 24">
            <a:extLst>
              <a:ext uri="{FF2B5EF4-FFF2-40B4-BE49-F238E27FC236}">
                <a16:creationId xmlns:a16="http://schemas.microsoft.com/office/drawing/2014/main" id="{8CBDD781-856B-574D-2F4B-A0E528583636}"/>
              </a:ext>
            </a:extLst>
          </p:cNvPr>
          <p:cNvSpPr>
            <a:spLocks noGrp="1" noChangeArrowheads="1"/>
          </p:cNvSpPr>
          <p:nvPr>
            <p:ph type="ftr" sz="quarter" idx="12"/>
          </p:nvPr>
        </p:nvSpPr>
        <p:spPr>
          <a:xfrm>
            <a:off x="179388" y="6588125"/>
            <a:ext cx="2232025" cy="268288"/>
          </a:xfrm>
        </p:spPr>
        <p:txBody>
          <a:bodyPr/>
          <a:lstStyle>
            <a:lvl1pPr algn="l">
              <a:defRPr sz="1200" b="1">
                <a:solidFill>
                  <a:srgbClr val="FFFFFF"/>
                </a:solidFill>
              </a:defRPr>
            </a:lvl1pPr>
          </a:lstStyle>
          <a:p>
            <a:pPr>
              <a:defRPr/>
            </a:pPr>
            <a:endParaRPr lang="ja-JP" altLang="en-US"/>
          </a:p>
        </p:txBody>
      </p:sp>
    </p:spTree>
    <p:extLst>
      <p:ext uri="{BB962C8B-B14F-4D97-AF65-F5344CB8AC3E}">
        <p14:creationId xmlns:p14="http://schemas.microsoft.com/office/powerpoint/2010/main" val="1965075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P spid="5" grpId="0" animBg="1" autoUpdateAnimBg="0"/>
      <p:bldP spid="6" grpId="0" animBg="1" autoUpdateAnimBg="0"/>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14">
            <a:extLst>
              <a:ext uri="{FF2B5EF4-FFF2-40B4-BE49-F238E27FC236}">
                <a16:creationId xmlns:a16="http://schemas.microsoft.com/office/drawing/2014/main" id="{01C7A567-72FB-D0F1-138C-EF39F4E146C6}"/>
              </a:ext>
            </a:extLst>
          </p:cNvPr>
          <p:cNvSpPr>
            <a:spLocks noGrp="1" noChangeArrowheads="1"/>
          </p:cNvSpPr>
          <p:nvPr>
            <p:ph type="dt" sz="half" idx="10"/>
          </p:nvPr>
        </p:nvSpPr>
        <p:spPr>
          <a:ln/>
        </p:spPr>
        <p:txBody>
          <a:bodyPr/>
          <a:lstStyle>
            <a:lvl1pPr>
              <a:defRPr/>
            </a:lvl1pPr>
          </a:lstStyle>
          <a:p>
            <a:pPr>
              <a:defRPr/>
            </a:pPr>
            <a:fld id="{A742D17F-49EB-4CF8-A7F7-7BA4A4C7C1DA}" type="datetimeFigureOut">
              <a:rPr lang="ja-JP" altLang="en-US"/>
              <a:pPr>
                <a:defRPr/>
              </a:pPr>
              <a:t>2025/2/24</a:t>
            </a:fld>
            <a:endParaRPr lang="ja-JP" altLang="en-US" dirty="0"/>
          </a:p>
        </p:txBody>
      </p:sp>
      <p:sp>
        <p:nvSpPr>
          <p:cNvPr id="5" name="Rectangle 15">
            <a:extLst>
              <a:ext uri="{FF2B5EF4-FFF2-40B4-BE49-F238E27FC236}">
                <a16:creationId xmlns:a16="http://schemas.microsoft.com/office/drawing/2014/main" id="{8B9F2F6E-4CC9-A4EB-17D6-B4351C65328F}"/>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16">
            <a:extLst>
              <a:ext uri="{FF2B5EF4-FFF2-40B4-BE49-F238E27FC236}">
                <a16:creationId xmlns:a16="http://schemas.microsoft.com/office/drawing/2014/main" id="{B38F422A-8A43-3F31-C3E5-A244D2B58927}"/>
              </a:ext>
            </a:extLst>
          </p:cNvPr>
          <p:cNvSpPr>
            <a:spLocks noGrp="1" noChangeArrowheads="1"/>
          </p:cNvSpPr>
          <p:nvPr>
            <p:ph type="sldNum" sz="quarter" idx="12"/>
          </p:nvPr>
        </p:nvSpPr>
        <p:spPr>
          <a:ln/>
        </p:spPr>
        <p:txBody>
          <a:bodyPr/>
          <a:lstStyle>
            <a:lvl1pPr>
              <a:defRPr/>
            </a:lvl1pPr>
          </a:lstStyle>
          <a:p>
            <a:fld id="{DBBE86FC-7248-472E-87CA-BEA6AF65E488}" type="slidenum">
              <a:rPr lang="ja-JP" altLang="en-US"/>
              <a:pPr/>
              <a:t>‹#›</a:t>
            </a:fld>
            <a:endParaRPr lang="ja-JP" altLang="en-US"/>
          </a:p>
        </p:txBody>
      </p:sp>
    </p:spTree>
    <p:extLst>
      <p:ext uri="{BB962C8B-B14F-4D97-AF65-F5344CB8AC3E}">
        <p14:creationId xmlns:p14="http://schemas.microsoft.com/office/powerpoint/2010/main" val="114223519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14">
            <a:extLst>
              <a:ext uri="{FF2B5EF4-FFF2-40B4-BE49-F238E27FC236}">
                <a16:creationId xmlns:a16="http://schemas.microsoft.com/office/drawing/2014/main" id="{0112A777-FA83-882C-7D8A-7737C7BC0ED2}"/>
              </a:ext>
            </a:extLst>
          </p:cNvPr>
          <p:cNvSpPr>
            <a:spLocks noGrp="1" noChangeArrowheads="1"/>
          </p:cNvSpPr>
          <p:nvPr>
            <p:ph type="dt" sz="half" idx="10"/>
          </p:nvPr>
        </p:nvSpPr>
        <p:spPr>
          <a:ln/>
        </p:spPr>
        <p:txBody>
          <a:bodyPr/>
          <a:lstStyle>
            <a:lvl1pPr>
              <a:defRPr/>
            </a:lvl1pPr>
          </a:lstStyle>
          <a:p>
            <a:pPr>
              <a:defRPr/>
            </a:pPr>
            <a:fld id="{065205B0-C48A-4955-82E2-9906B0425388}" type="datetimeFigureOut">
              <a:rPr lang="ja-JP" altLang="en-US"/>
              <a:pPr>
                <a:defRPr/>
              </a:pPr>
              <a:t>2025/2/24</a:t>
            </a:fld>
            <a:endParaRPr lang="ja-JP" altLang="en-US" dirty="0"/>
          </a:p>
        </p:txBody>
      </p:sp>
      <p:sp>
        <p:nvSpPr>
          <p:cNvPr id="5" name="Rectangle 15">
            <a:extLst>
              <a:ext uri="{FF2B5EF4-FFF2-40B4-BE49-F238E27FC236}">
                <a16:creationId xmlns:a16="http://schemas.microsoft.com/office/drawing/2014/main" id="{441D5BF0-6377-A69A-3820-6558A1AA3F06}"/>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16">
            <a:extLst>
              <a:ext uri="{FF2B5EF4-FFF2-40B4-BE49-F238E27FC236}">
                <a16:creationId xmlns:a16="http://schemas.microsoft.com/office/drawing/2014/main" id="{021517F8-C9C4-5C00-AA26-DD7D83D3788B}"/>
              </a:ext>
            </a:extLst>
          </p:cNvPr>
          <p:cNvSpPr>
            <a:spLocks noGrp="1" noChangeArrowheads="1"/>
          </p:cNvSpPr>
          <p:nvPr>
            <p:ph type="sldNum" sz="quarter" idx="12"/>
          </p:nvPr>
        </p:nvSpPr>
        <p:spPr>
          <a:ln/>
        </p:spPr>
        <p:txBody>
          <a:bodyPr/>
          <a:lstStyle>
            <a:lvl1pPr>
              <a:defRPr/>
            </a:lvl1pPr>
          </a:lstStyle>
          <a:p>
            <a:fld id="{4DF75589-E7C7-4BB4-825D-D712102069BF}" type="slidenum">
              <a:rPr lang="ja-JP" altLang="en-US"/>
              <a:pPr/>
              <a:t>‹#›</a:t>
            </a:fld>
            <a:endParaRPr lang="ja-JP" altLang="en-US"/>
          </a:p>
        </p:txBody>
      </p:sp>
    </p:spTree>
    <p:extLst>
      <p:ext uri="{BB962C8B-B14F-4D97-AF65-F5344CB8AC3E}">
        <p14:creationId xmlns:p14="http://schemas.microsoft.com/office/powerpoint/2010/main" val="39991513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684213" y="1412875"/>
            <a:ext cx="3848100" cy="4897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84713" y="1412875"/>
            <a:ext cx="3848100" cy="4897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14">
            <a:extLst>
              <a:ext uri="{FF2B5EF4-FFF2-40B4-BE49-F238E27FC236}">
                <a16:creationId xmlns:a16="http://schemas.microsoft.com/office/drawing/2014/main" id="{5E0DBBB1-4EC2-1C9D-D2F7-D070EF1EECBD}"/>
              </a:ext>
            </a:extLst>
          </p:cNvPr>
          <p:cNvSpPr>
            <a:spLocks noGrp="1" noChangeArrowheads="1"/>
          </p:cNvSpPr>
          <p:nvPr>
            <p:ph type="dt" sz="half" idx="10"/>
          </p:nvPr>
        </p:nvSpPr>
        <p:spPr>
          <a:ln/>
        </p:spPr>
        <p:txBody>
          <a:bodyPr/>
          <a:lstStyle>
            <a:lvl1pPr>
              <a:defRPr/>
            </a:lvl1pPr>
          </a:lstStyle>
          <a:p>
            <a:pPr>
              <a:defRPr/>
            </a:pPr>
            <a:fld id="{C39FB95C-DA9C-4EED-B866-08794CF38985}" type="datetimeFigureOut">
              <a:rPr lang="ja-JP" altLang="en-US"/>
              <a:pPr>
                <a:defRPr/>
              </a:pPr>
              <a:t>2025/2/24</a:t>
            </a:fld>
            <a:endParaRPr lang="ja-JP" altLang="en-US" dirty="0"/>
          </a:p>
        </p:txBody>
      </p:sp>
      <p:sp>
        <p:nvSpPr>
          <p:cNvPr id="6" name="Rectangle 15">
            <a:extLst>
              <a:ext uri="{FF2B5EF4-FFF2-40B4-BE49-F238E27FC236}">
                <a16:creationId xmlns:a16="http://schemas.microsoft.com/office/drawing/2014/main" id="{BACD57F6-51B1-C1C1-D569-346B53F6F1B8}"/>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7" name="Rectangle 16">
            <a:extLst>
              <a:ext uri="{FF2B5EF4-FFF2-40B4-BE49-F238E27FC236}">
                <a16:creationId xmlns:a16="http://schemas.microsoft.com/office/drawing/2014/main" id="{5222D86F-9976-2FA8-E870-342994A627D3}"/>
              </a:ext>
            </a:extLst>
          </p:cNvPr>
          <p:cNvSpPr>
            <a:spLocks noGrp="1" noChangeArrowheads="1"/>
          </p:cNvSpPr>
          <p:nvPr>
            <p:ph type="sldNum" sz="quarter" idx="12"/>
          </p:nvPr>
        </p:nvSpPr>
        <p:spPr>
          <a:ln/>
        </p:spPr>
        <p:txBody>
          <a:bodyPr/>
          <a:lstStyle>
            <a:lvl1pPr>
              <a:defRPr/>
            </a:lvl1pPr>
          </a:lstStyle>
          <a:p>
            <a:fld id="{15204938-FEF4-47F8-AA12-309B06F22780}" type="slidenum">
              <a:rPr lang="ja-JP" altLang="en-US"/>
              <a:pPr/>
              <a:t>‹#›</a:t>
            </a:fld>
            <a:endParaRPr lang="ja-JP" altLang="en-US"/>
          </a:p>
        </p:txBody>
      </p:sp>
    </p:spTree>
    <p:extLst>
      <p:ext uri="{BB962C8B-B14F-4D97-AF65-F5344CB8AC3E}">
        <p14:creationId xmlns:p14="http://schemas.microsoft.com/office/powerpoint/2010/main" val="253009395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14">
            <a:extLst>
              <a:ext uri="{FF2B5EF4-FFF2-40B4-BE49-F238E27FC236}">
                <a16:creationId xmlns:a16="http://schemas.microsoft.com/office/drawing/2014/main" id="{10F59455-0B4E-3FF9-2180-675BF66DBBC9}"/>
              </a:ext>
            </a:extLst>
          </p:cNvPr>
          <p:cNvSpPr>
            <a:spLocks noGrp="1" noChangeArrowheads="1"/>
          </p:cNvSpPr>
          <p:nvPr>
            <p:ph type="dt" sz="half" idx="10"/>
          </p:nvPr>
        </p:nvSpPr>
        <p:spPr>
          <a:ln/>
        </p:spPr>
        <p:txBody>
          <a:bodyPr/>
          <a:lstStyle>
            <a:lvl1pPr>
              <a:defRPr/>
            </a:lvl1pPr>
          </a:lstStyle>
          <a:p>
            <a:pPr>
              <a:defRPr/>
            </a:pPr>
            <a:fld id="{23F7E245-AE16-4FF4-B557-DC1A1F72BA08}" type="datetimeFigureOut">
              <a:rPr lang="ja-JP" altLang="en-US"/>
              <a:pPr>
                <a:defRPr/>
              </a:pPr>
              <a:t>2025/2/24</a:t>
            </a:fld>
            <a:endParaRPr lang="ja-JP" altLang="en-US" dirty="0"/>
          </a:p>
        </p:txBody>
      </p:sp>
      <p:sp>
        <p:nvSpPr>
          <p:cNvPr id="8" name="Rectangle 15">
            <a:extLst>
              <a:ext uri="{FF2B5EF4-FFF2-40B4-BE49-F238E27FC236}">
                <a16:creationId xmlns:a16="http://schemas.microsoft.com/office/drawing/2014/main" id="{4DE7F1B0-32F5-D2DC-283E-BF089A831B9A}"/>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9" name="Rectangle 16">
            <a:extLst>
              <a:ext uri="{FF2B5EF4-FFF2-40B4-BE49-F238E27FC236}">
                <a16:creationId xmlns:a16="http://schemas.microsoft.com/office/drawing/2014/main" id="{DD65FE1F-C855-E66F-2B38-D30096E31AAD}"/>
              </a:ext>
            </a:extLst>
          </p:cNvPr>
          <p:cNvSpPr>
            <a:spLocks noGrp="1" noChangeArrowheads="1"/>
          </p:cNvSpPr>
          <p:nvPr>
            <p:ph type="sldNum" sz="quarter" idx="12"/>
          </p:nvPr>
        </p:nvSpPr>
        <p:spPr>
          <a:ln/>
        </p:spPr>
        <p:txBody>
          <a:bodyPr/>
          <a:lstStyle>
            <a:lvl1pPr>
              <a:defRPr/>
            </a:lvl1pPr>
          </a:lstStyle>
          <a:p>
            <a:fld id="{B8EF5A62-C676-40D3-AB66-39DD3C142E28}" type="slidenum">
              <a:rPr lang="ja-JP" altLang="en-US"/>
              <a:pPr/>
              <a:t>‹#›</a:t>
            </a:fld>
            <a:endParaRPr lang="ja-JP" altLang="en-US"/>
          </a:p>
        </p:txBody>
      </p:sp>
    </p:spTree>
    <p:extLst>
      <p:ext uri="{BB962C8B-B14F-4D97-AF65-F5344CB8AC3E}">
        <p14:creationId xmlns:p14="http://schemas.microsoft.com/office/powerpoint/2010/main" val="94692820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14">
            <a:extLst>
              <a:ext uri="{FF2B5EF4-FFF2-40B4-BE49-F238E27FC236}">
                <a16:creationId xmlns:a16="http://schemas.microsoft.com/office/drawing/2014/main" id="{1378020B-160A-125B-7714-2BAEF5F867FC}"/>
              </a:ext>
            </a:extLst>
          </p:cNvPr>
          <p:cNvSpPr>
            <a:spLocks noGrp="1" noChangeArrowheads="1"/>
          </p:cNvSpPr>
          <p:nvPr>
            <p:ph type="dt" sz="half" idx="10"/>
          </p:nvPr>
        </p:nvSpPr>
        <p:spPr>
          <a:ln/>
        </p:spPr>
        <p:txBody>
          <a:bodyPr/>
          <a:lstStyle>
            <a:lvl1pPr>
              <a:defRPr/>
            </a:lvl1pPr>
          </a:lstStyle>
          <a:p>
            <a:pPr>
              <a:defRPr/>
            </a:pPr>
            <a:fld id="{B890AA38-D758-444A-9804-215B69FA89EE}" type="datetimeFigureOut">
              <a:rPr lang="ja-JP" altLang="en-US"/>
              <a:pPr>
                <a:defRPr/>
              </a:pPr>
              <a:t>2025/2/24</a:t>
            </a:fld>
            <a:endParaRPr lang="ja-JP" altLang="en-US" dirty="0"/>
          </a:p>
        </p:txBody>
      </p:sp>
      <p:sp>
        <p:nvSpPr>
          <p:cNvPr id="4" name="Rectangle 15">
            <a:extLst>
              <a:ext uri="{FF2B5EF4-FFF2-40B4-BE49-F238E27FC236}">
                <a16:creationId xmlns:a16="http://schemas.microsoft.com/office/drawing/2014/main" id="{D31C7686-3B2F-702E-3FC0-FAEC88BA6407}"/>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5" name="Rectangle 16">
            <a:extLst>
              <a:ext uri="{FF2B5EF4-FFF2-40B4-BE49-F238E27FC236}">
                <a16:creationId xmlns:a16="http://schemas.microsoft.com/office/drawing/2014/main" id="{7F49609A-2876-A329-210F-2825F4FE4226}"/>
              </a:ext>
            </a:extLst>
          </p:cNvPr>
          <p:cNvSpPr>
            <a:spLocks noGrp="1" noChangeArrowheads="1"/>
          </p:cNvSpPr>
          <p:nvPr>
            <p:ph type="sldNum" sz="quarter" idx="12"/>
          </p:nvPr>
        </p:nvSpPr>
        <p:spPr>
          <a:ln/>
        </p:spPr>
        <p:txBody>
          <a:bodyPr/>
          <a:lstStyle>
            <a:lvl1pPr>
              <a:defRPr/>
            </a:lvl1pPr>
          </a:lstStyle>
          <a:p>
            <a:fld id="{A0D07AF9-2343-4EA4-BE6F-D7A4C3E2B19E}" type="slidenum">
              <a:rPr lang="ja-JP" altLang="en-US"/>
              <a:pPr/>
              <a:t>‹#›</a:t>
            </a:fld>
            <a:endParaRPr lang="ja-JP" altLang="en-US"/>
          </a:p>
        </p:txBody>
      </p:sp>
    </p:spTree>
    <p:extLst>
      <p:ext uri="{BB962C8B-B14F-4D97-AF65-F5344CB8AC3E}">
        <p14:creationId xmlns:p14="http://schemas.microsoft.com/office/powerpoint/2010/main" val="4227012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14">
            <a:extLst>
              <a:ext uri="{FF2B5EF4-FFF2-40B4-BE49-F238E27FC236}">
                <a16:creationId xmlns:a16="http://schemas.microsoft.com/office/drawing/2014/main" id="{B1D07EF8-BB1D-1895-D57D-B2EB678613A6}"/>
              </a:ext>
            </a:extLst>
          </p:cNvPr>
          <p:cNvSpPr>
            <a:spLocks noGrp="1" noChangeArrowheads="1"/>
          </p:cNvSpPr>
          <p:nvPr>
            <p:ph type="dt" sz="half" idx="10"/>
          </p:nvPr>
        </p:nvSpPr>
        <p:spPr>
          <a:ln/>
        </p:spPr>
        <p:txBody>
          <a:bodyPr/>
          <a:lstStyle>
            <a:lvl1pPr>
              <a:defRPr/>
            </a:lvl1pPr>
          </a:lstStyle>
          <a:p>
            <a:pPr>
              <a:defRPr/>
            </a:pPr>
            <a:fld id="{C33751C7-64FB-4E4C-A884-6D0FC258DE26}" type="datetimeFigureOut">
              <a:rPr lang="ja-JP" altLang="en-US"/>
              <a:pPr>
                <a:defRPr/>
              </a:pPr>
              <a:t>2025/2/24</a:t>
            </a:fld>
            <a:endParaRPr lang="ja-JP" altLang="en-US" dirty="0"/>
          </a:p>
        </p:txBody>
      </p:sp>
      <p:sp>
        <p:nvSpPr>
          <p:cNvPr id="6" name="Rectangle 15">
            <a:extLst>
              <a:ext uri="{FF2B5EF4-FFF2-40B4-BE49-F238E27FC236}">
                <a16:creationId xmlns:a16="http://schemas.microsoft.com/office/drawing/2014/main" id="{A89C6E31-B413-DE0D-6E4D-AC129165F103}"/>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7" name="Rectangle 16">
            <a:extLst>
              <a:ext uri="{FF2B5EF4-FFF2-40B4-BE49-F238E27FC236}">
                <a16:creationId xmlns:a16="http://schemas.microsoft.com/office/drawing/2014/main" id="{23F69C5C-4654-E28B-D2F9-AAE283232EEC}"/>
              </a:ext>
            </a:extLst>
          </p:cNvPr>
          <p:cNvSpPr>
            <a:spLocks noGrp="1" noChangeArrowheads="1"/>
          </p:cNvSpPr>
          <p:nvPr>
            <p:ph type="sldNum" sz="quarter" idx="12"/>
          </p:nvPr>
        </p:nvSpPr>
        <p:spPr>
          <a:ln/>
        </p:spPr>
        <p:txBody>
          <a:bodyPr/>
          <a:lstStyle>
            <a:lvl1pPr>
              <a:defRPr/>
            </a:lvl1pPr>
          </a:lstStyle>
          <a:p>
            <a:fld id="{F03169D9-F31A-44E7-B66F-044DF5B79226}" type="slidenum">
              <a:rPr lang="ja-JP" altLang="en-US"/>
              <a:pPr/>
              <a:t>‹#›</a:t>
            </a:fld>
            <a:endParaRPr lang="ja-JP" altLang="en-US"/>
          </a:p>
        </p:txBody>
      </p:sp>
    </p:spTree>
    <p:extLst>
      <p:ext uri="{BB962C8B-B14F-4D97-AF65-F5344CB8AC3E}">
        <p14:creationId xmlns:p14="http://schemas.microsoft.com/office/powerpoint/2010/main" val="169618752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C46F0341-3C40-196E-DFD1-984D3858EDE3}"/>
              </a:ext>
            </a:extLst>
          </p:cNvPr>
          <p:cNvSpPr>
            <a:spLocks noGrp="1" noChangeArrowheads="1"/>
          </p:cNvSpPr>
          <p:nvPr>
            <p:ph type="dt" sz="half" idx="10"/>
          </p:nvPr>
        </p:nvSpPr>
        <p:spPr>
          <a:ln/>
        </p:spPr>
        <p:txBody>
          <a:bodyPr/>
          <a:lstStyle>
            <a:lvl1pPr>
              <a:defRPr/>
            </a:lvl1pPr>
          </a:lstStyle>
          <a:p>
            <a:pPr>
              <a:defRPr/>
            </a:pPr>
            <a:fld id="{03409F5D-A972-487B-B335-C80220F9143F}" type="datetimeFigureOut">
              <a:rPr lang="ja-JP" altLang="en-US"/>
              <a:pPr>
                <a:defRPr/>
              </a:pPr>
              <a:t>2025/2/24</a:t>
            </a:fld>
            <a:endParaRPr lang="ja-JP" altLang="en-US" dirty="0"/>
          </a:p>
        </p:txBody>
      </p:sp>
      <p:sp>
        <p:nvSpPr>
          <p:cNvPr id="3" name="Rectangle 15">
            <a:extLst>
              <a:ext uri="{FF2B5EF4-FFF2-40B4-BE49-F238E27FC236}">
                <a16:creationId xmlns:a16="http://schemas.microsoft.com/office/drawing/2014/main" id="{032EA4C7-506D-4504-B68D-67A779DB27CD}"/>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4" name="Rectangle 16">
            <a:extLst>
              <a:ext uri="{FF2B5EF4-FFF2-40B4-BE49-F238E27FC236}">
                <a16:creationId xmlns:a16="http://schemas.microsoft.com/office/drawing/2014/main" id="{FAF1D4C2-36BC-98E8-B9DB-98B6366DE401}"/>
              </a:ext>
            </a:extLst>
          </p:cNvPr>
          <p:cNvSpPr>
            <a:spLocks noGrp="1" noChangeArrowheads="1"/>
          </p:cNvSpPr>
          <p:nvPr>
            <p:ph type="sldNum" sz="quarter" idx="12"/>
          </p:nvPr>
        </p:nvSpPr>
        <p:spPr>
          <a:ln/>
        </p:spPr>
        <p:txBody>
          <a:bodyPr/>
          <a:lstStyle>
            <a:lvl1pPr>
              <a:defRPr/>
            </a:lvl1pPr>
          </a:lstStyle>
          <a:p>
            <a:fld id="{07EB99E0-7BA8-494E-BF0C-470C4922F560}" type="slidenum">
              <a:rPr lang="ja-JP" altLang="en-US"/>
              <a:pPr/>
              <a:t>‹#›</a:t>
            </a:fld>
            <a:endParaRPr lang="ja-JP" altLang="en-US"/>
          </a:p>
        </p:txBody>
      </p:sp>
    </p:spTree>
    <p:extLst>
      <p:ext uri="{BB962C8B-B14F-4D97-AF65-F5344CB8AC3E}">
        <p14:creationId xmlns:p14="http://schemas.microsoft.com/office/powerpoint/2010/main" val="398868180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14">
            <a:extLst>
              <a:ext uri="{FF2B5EF4-FFF2-40B4-BE49-F238E27FC236}">
                <a16:creationId xmlns:a16="http://schemas.microsoft.com/office/drawing/2014/main" id="{9CF8ED0D-917A-9FDF-35FD-CC41A81C744E}"/>
              </a:ext>
            </a:extLst>
          </p:cNvPr>
          <p:cNvSpPr>
            <a:spLocks noGrp="1" noChangeArrowheads="1"/>
          </p:cNvSpPr>
          <p:nvPr>
            <p:ph type="dt" sz="half" idx="10"/>
          </p:nvPr>
        </p:nvSpPr>
        <p:spPr>
          <a:ln/>
        </p:spPr>
        <p:txBody>
          <a:bodyPr/>
          <a:lstStyle>
            <a:lvl1pPr>
              <a:defRPr/>
            </a:lvl1pPr>
          </a:lstStyle>
          <a:p>
            <a:pPr>
              <a:defRPr/>
            </a:pPr>
            <a:fld id="{F7B1A8E7-0CF4-44F7-A005-7AF2C19F38CD}" type="datetimeFigureOut">
              <a:rPr lang="ja-JP" altLang="en-US"/>
              <a:pPr>
                <a:defRPr/>
              </a:pPr>
              <a:t>2025/2/24</a:t>
            </a:fld>
            <a:endParaRPr lang="ja-JP" altLang="en-US" dirty="0"/>
          </a:p>
        </p:txBody>
      </p:sp>
      <p:sp>
        <p:nvSpPr>
          <p:cNvPr id="6" name="Rectangle 15">
            <a:extLst>
              <a:ext uri="{FF2B5EF4-FFF2-40B4-BE49-F238E27FC236}">
                <a16:creationId xmlns:a16="http://schemas.microsoft.com/office/drawing/2014/main" id="{B1281D44-CECF-EF98-C9FE-34847C030741}"/>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7" name="Rectangle 16">
            <a:extLst>
              <a:ext uri="{FF2B5EF4-FFF2-40B4-BE49-F238E27FC236}">
                <a16:creationId xmlns:a16="http://schemas.microsoft.com/office/drawing/2014/main" id="{A66E1B9E-7414-0572-80BA-D80B87F49A33}"/>
              </a:ext>
            </a:extLst>
          </p:cNvPr>
          <p:cNvSpPr>
            <a:spLocks noGrp="1" noChangeArrowheads="1"/>
          </p:cNvSpPr>
          <p:nvPr>
            <p:ph type="sldNum" sz="quarter" idx="12"/>
          </p:nvPr>
        </p:nvSpPr>
        <p:spPr>
          <a:ln/>
        </p:spPr>
        <p:txBody>
          <a:bodyPr/>
          <a:lstStyle>
            <a:lvl1pPr>
              <a:defRPr/>
            </a:lvl1pPr>
          </a:lstStyle>
          <a:p>
            <a:fld id="{4B74B92A-AB42-47F4-A5F8-08B4574A2F77}" type="slidenum">
              <a:rPr lang="ja-JP" altLang="en-US"/>
              <a:pPr/>
              <a:t>‹#›</a:t>
            </a:fld>
            <a:endParaRPr lang="ja-JP" altLang="en-US"/>
          </a:p>
        </p:txBody>
      </p:sp>
    </p:spTree>
    <p:extLst>
      <p:ext uri="{BB962C8B-B14F-4D97-AF65-F5344CB8AC3E}">
        <p14:creationId xmlns:p14="http://schemas.microsoft.com/office/powerpoint/2010/main" val="189135099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14">
            <a:extLst>
              <a:ext uri="{FF2B5EF4-FFF2-40B4-BE49-F238E27FC236}">
                <a16:creationId xmlns:a16="http://schemas.microsoft.com/office/drawing/2014/main" id="{5390D4E9-ED39-4DA1-FEEF-0F7B303A60F4}"/>
              </a:ext>
            </a:extLst>
          </p:cNvPr>
          <p:cNvSpPr>
            <a:spLocks noGrp="1" noChangeArrowheads="1"/>
          </p:cNvSpPr>
          <p:nvPr>
            <p:ph type="dt" sz="half" idx="10"/>
          </p:nvPr>
        </p:nvSpPr>
        <p:spPr>
          <a:ln/>
        </p:spPr>
        <p:txBody>
          <a:bodyPr/>
          <a:lstStyle>
            <a:lvl1pPr>
              <a:defRPr/>
            </a:lvl1pPr>
          </a:lstStyle>
          <a:p>
            <a:pPr>
              <a:defRPr/>
            </a:pPr>
            <a:fld id="{4738E0E0-0DA1-4017-985E-79E1D0DDAA14}" type="datetimeFigureOut">
              <a:rPr lang="ja-JP" altLang="en-US"/>
              <a:pPr>
                <a:defRPr/>
              </a:pPr>
              <a:t>2025/2/24</a:t>
            </a:fld>
            <a:endParaRPr lang="ja-JP" altLang="en-US" dirty="0"/>
          </a:p>
        </p:txBody>
      </p:sp>
      <p:sp>
        <p:nvSpPr>
          <p:cNvPr id="6" name="Rectangle 15">
            <a:extLst>
              <a:ext uri="{FF2B5EF4-FFF2-40B4-BE49-F238E27FC236}">
                <a16:creationId xmlns:a16="http://schemas.microsoft.com/office/drawing/2014/main" id="{E906D2A3-3967-303A-8333-CEC85450D7C6}"/>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7" name="Rectangle 16">
            <a:extLst>
              <a:ext uri="{FF2B5EF4-FFF2-40B4-BE49-F238E27FC236}">
                <a16:creationId xmlns:a16="http://schemas.microsoft.com/office/drawing/2014/main" id="{B5B13B19-309B-D062-1050-28A4F1B53D96}"/>
              </a:ext>
            </a:extLst>
          </p:cNvPr>
          <p:cNvSpPr>
            <a:spLocks noGrp="1" noChangeArrowheads="1"/>
          </p:cNvSpPr>
          <p:nvPr>
            <p:ph type="sldNum" sz="quarter" idx="12"/>
          </p:nvPr>
        </p:nvSpPr>
        <p:spPr>
          <a:ln/>
        </p:spPr>
        <p:txBody>
          <a:bodyPr/>
          <a:lstStyle>
            <a:lvl1pPr>
              <a:defRPr/>
            </a:lvl1pPr>
          </a:lstStyle>
          <a:p>
            <a:fld id="{FE420712-6C02-4A48-9C30-8F6E24F1048E}" type="slidenum">
              <a:rPr lang="ja-JP" altLang="en-US"/>
              <a:pPr/>
              <a:t>‹#›</a:t>
            </a:fld>
            <a:endParaRPr lang="ja-JP" altLang="en-US"/>
          </a:p>
        </p:txBody>
      </p:sp>
    </p:spTree>
    <p:extLst>
      <p:ext uri="{BB962C8B-B14F-4D97-AF65-F5344CB8AC3E}">
        <p14:creationId xmlns:p14="http://schemas.microsoft.com/office/powerpoint/2010/main" val="30061089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14">
            <a:extLst>
              <a:ext uri="{FF2B5EF4-FFF2-40B4-BE49-F238E27FC236}">
                <a16:creationId xmlns:a16="http://schemas.microsoft.com/office/drawing/2014/main" id="{EB1C5FEB-8F09-5BB9-159E-BEE2EBCD7851}"/>
              </a:ext>
            </a:extLst>
          </p:cNvPr>
          <p:cNvSpPr>
            <a:spLocks noGrp="1" noChangeArrowheads="1"/>
          </p:cNvSpPr>
          <p:nvPr>
            <p:ph type="dt" sz="half" idx="10"/>
          </p:nvPr>
        </p:nvSpPr>
        <p:spPr>
          <a:ln/>
        </p:spPr>
        <p:txBody>
          <a:bodyPr/>
          <a:lstStyle>
            <a:lvl1pPr>
              <a:defRPr/>
            </a:lvl1pPr>
          </a:lstStyle>
          <a:p>
            <a:pPr>
              <a:defRPr/>
            </a:pPr>
            <a:fld id="{34E444A4-1750-437B-86BF-5DBA9A2CB987}" type="datetimeFigureOut">
              <a:rPr lang="ja-JP" altLang="en-US"/>
              <a:pPr>
                <a:defRPr/>
              </a:pPr>
              <a:t>2025/2/24</a:t>
            </a:fld>
            <a:endParaRPr lang="ja-JP" altLang="en-US" dirty="0"/>
          </a:p>
        </p:txBody>
      </p:sp>
      <p:sp>
        <p:nvSpPr>
          <p:cNvPr id="5" name="Rectangle 15">
            <a:extLst>
              <a:ext uri="{FF2B5EF4-FFF2-40B4-BE49-F238E27FC236}">
                <a16:creationId xmlns:a16="http://schemas.microsoft.com/office/drawing/2014/main" id="{0A297631-5D18-6C08-5BC2-B668CED73454}"/>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16">
            <a:extLst>
              <a:ext uri="{FF2B5EF4-FFF2-40B4-BE49-F238E27FC236}">
                <a16:creationId xmlns:a16="http://schemas.microsoft.com/office/drawing/2014/main" id="{D6A58FCE-2DA3-A223-4FFB-D21C4F6241B9}"/>
              </a:ext>
            </a:extLst>
          </p:cNvPr>
          <p:cNvSpPr>
            <a:spLocks noGrp="1" noChangeArrowheads="1"/>
          </p:cNvSpPr>
          <p:nvPr>
            <p:ph type="sldNum" sz="quarter" idx="12"/>
          </p:nvPr>
        </p:nvSpPr>
        <p:spPr>
          <a:ln/>
        </p:spPr>
        <p:txBody>
          <a:bodyPr/>
          <a:lstStyle>
            <a:lvl1pPr>
              <a:defRPr/>
            </a:lvl1pPr>
          </a:lstStyle>
          <a:p>
            <a:fld id="{76CDF0B4-EFDC-4B40-B109-0A28DE191066}" type="slidenum">
              <a:rPr lang="ja-JP" altLang="en-US"/>
              <a:pPr/>
              <a:t>‹#›</a:t>
            </a:fld>
            <a:endParaRPr lang="ja-JP" altLang="en-US"/>
          </a:p>
        </p:txBody>
      </p:sp>
    </p:spTree>
    <p:extLst>
      <p:ext uri="{BB962C8B-B14F-4D97-AF65-F5344CB8AC3E}">
        <p14:creationId xmlns:p14="http://schemas.microsoft.com/office/powerpoint/2010/main" val="216555432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70663" y="333375"/>
            <a:ext cx="1962150" cy="5976938"/>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684213" y="333375"/>
            <a:ext cx="5734050" cy="59769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14">
            <a:extLst>
              <a:ext uri="{FF2B5EF4-FFF2-40B4-BE49-F238E27FC236}">
                <a16:creationId xmlns:a16="http://schemas.microsoft.com/office/drawing/2014/main" id="{1FFFF053-9D96-9B0A-3994-F8465C434303}"/>
              </a:ext>
            </a:extLst>
          </p:cNvPr>
          <p:cNvSpPr>
            <a:spLocks noGrp="1" noChangeArrowheads="1"/>
          </p:cNvSpPr>
          <p:nvPr>
            <p:ph type="dt" sz="half" idx="10"/>
          </p:nvPr>
        </p:nvSpPr>
        <p:spPr>
          <a:ln/>
        </p:spPr>
        <p:txBody>
          <a:bodyPr/>
          <a:lstStyle>
            <a:lvl1pPr>
              <a:defRPr/>
            </a:lvl1pPr>
          </a:lstStyle>
          <a:p>
            <a:pPr>
              <a:defRPr/>
            </a:pPr>
            <a:fld id="{6602CE91-EA27-4416-BBB7-236E775D5C8A}" type="datetimeFigureOut">
              <a:rPr lang="ja-JP" altLang="en-US"/>
              <a:pPr>
                <a:defRPr/>
              </a:pPr>
              <a:t>2025/2/24</a:t>
            </a:fld>
            <a:endParaRPr lang="ja-JP" altLang="en-US" dirty="0"/>
          </a:p>
        </p:txBody>
      </p:sp>
      <p:sp>
        <p:nvSpPr>
          <p:cNvPr id="5" name="Rectangle 15">
            <a:extLst>
              <a:ext uri="{FF2B5EF4-FFF2-40B4-BE49-F238E27FC236}">
                <a16:creationId xmlns:a16="http://schemas.microsoft.com/office/drawing/2014/main" id="{E113FDCF-5F5B-AF6D-5818-A10E3A3D4171}"/>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16">
            <a:extLst>
              <a:ext uri="{FF2B5EF4-FFF2-40B4-BE49-F238E27FC236}">
                <a16:creationId xmlns:a16="http://schemas.microsoft.com/office/drawing/2014/main" id="{AE8B836F-4F5B-93D6-AF7F-ECE1B10B289C}"/>
              </a:ext>
            </a:extLst>
          </p:cNvPr>
          <p:cNvSpPr>
            <a:spLocks noGrp="1" noChangeArrowheads="1"/>
          </p:cNvSpPr>
          <p:nvPr>
            <p:ph type="sldNum" sz="quarter" idx="12"/>
          </p:nvPr>
        </p:nvSpPr>
        <p:spPr>
          <a:ln/>
        </p:spPr>
        <p:txBody>
          <a:bodyPr/>
          <a:lstStyle>
            <a:lvl1pPr>
              <a:defRPr/>
            </a:lvl1pPr>
          </a:lstStyle>
          <a:p>
            <a:fld id="{E18F6AAF-1404-4953-84A5-B3386A947987}" type="slidenum">
              <a:rPr lang="ja-JP" altLang="en-US"/>
              <a:pPr/>
              <a:t>‹#›</a:t>
            </a:fld>
            <a:endParaRPr lang="ja-JP" altLang="en-US"/>
          </a:p>
        </p:txBody>
      </p:sp>
    </p:spTree>
    <p:extLst>
      <p:ext uri="{BB962C8B-B14F-4D97-AF65-F5344CB8AC3E}">
        <p14:creationId xmlns:p14="http://schemas.microsoft.com/office/powerpoint/2010/main" val="187687723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xAnd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50938" y="214313"/>
            <a:ext cx="7793037" cy="1462087"/>
          </a:xfrm>
        </p:spPr>
        <p:txBody>
          <a:bodyPr/>
          <a:lstStyle/>
          <a:p>
            <a:r>
              <a:rPr lang="ja-JP" altLang="en-US"/>
              <a:t>マスター タイトルの書式設定</a:t>
            </a:r>
          </a:p>
        </p:txBody>
      </p:sp>
      <p:sp>
        <p:nvSpPr>
          <p:cNvPr id="3" name="テキスト プレースホルダ 2"/>
          <p:cNvSpPr>
            <a:spLocks noGrp="1"/>
          </p:cNvSpPr>
          <p:nvPr>
            <p:ph type="body" sz="half" idx="1"/>
          </p:nvPr>
        </p:nvSpPr>
        <p:spPr>
          <a:xfrm>
            <a:off x="11826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1450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a:extLst>
              <a:ext uri="{FF2B5EF4-FFF2-40B4-BE49-F238E27FC236}">
                <a16:creationId xmlns:a16="http://schemas.microsoft.com/office/drawing/2014/main" id="{E0F4F30C-82A9-E043-3C28-840C7C113055}"/>
              </a:ext>
            </a:extLst>
          </p:cNvPr>
          <p:cNvSpPr>
            <a:spLocks noGrp="1"/>
          </p:cNvSpPr>
          <p:nvPr>
            <p:ph type="dt" sz="half" idx="10"/>
          </p:nvPr>
        </p:nvSpPr>
        <p:spPr>
          <a:xfrm>
            <a:off x="1162050" y="6243638"/>
            <a:ext cx="1905000" cy="457200"/>
          </a:xfrm>
        </p:spPr>
        <p:txBody>
          <a:bodyPr/>
          <a:lstStyle>
            <a:lvl1pPr>
              <a:defRPr/>
            </a:lvl1pPr>
          </a:lstStyle>
          <a:p>
            <a:pPr>
              <a:defRPr/>
            </a:pPr>
            <a:fld id="{1580B402-5B19-405F-85CF-73CCE1B5CEFA}"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BCFD3CC6-4770-01B7-DD27-6F6FE8833180}"/>
              </a:ext>
            </a:extLst>
          </p:cNvPr>
          <p:cNvSpPr>
            <a:spLocks noGrp="1"/>
          </p:cNvSpPr>
          <p:nvPr>
            <p:ph type="ftr" sz="quarter" idx="11"/>
          </p:nvPr>
        </p:nvSpPr>
        <p:spPr>
          <a:xfrm>
            <a:off x="3657600" y="6243638"/>
            <a:ext cx="2895600" cy="457200"/>
          </a:xfrm>
        </p:spPr>
        <p:txBody>
          <a:bodyPr/>
          <a:lstStyle>
            <a:lvl1pPr>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6B4CCED3-41F6-C887-A0A9-FF4D00DEC16C}"/>
              </a:ext>
            </a:extLst>
          </p:cNvPr>
          <p:cNvSpPr>
            <a:spLocks noGrp="1"/>
          </p:cNvSpPr>
          <p:nvPr>
            <p:ph type="sldNum" sz="quarter" idx="12"/>
          </p:nvPr>
        </p:nvSpPr>
        <p:spPr>
          <a:xfrm>
            <a:off x="7042150" y="6243638"/>
            <a:ext cx="1905000" cy="457200"/>
          </a:xfrm>
        </p:spPr>
        <p:txBody>
          <a:bodyPr/>
          <a:lstStyle>
            <a:lvl1pPr>
              <a:defRPr/>
            </a:lvl1pPr>
          </a:lstStyle>
          <a:p>
            <a:fld id="{788CF73D-E917-4E59-AEE0-452BB9426E87}" type="slidenum">
              <a:rPr lang="ja-JP" altLang="en-US"/>
              <a:pPr/>
              <a:t>‹#›</a:t>
            </a:fld>
            <a:endParaRPr lang="ja-JP" altLang="en-US"/>
          </a:p>
        </p:txBody>
      </p:sp>
    </p:spTree>
    <p:extLst>
      <p:ext uri="{BB962C8B-B14F-4D97-AF65-F5344CB8AC3E}">
        <p14:creationId xmlns:p14="http://schemas.microsoft.com/office/powerpoint/2010/main" val="15970764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92100"/>
            <a:ext cx="8229600" cy="1384300"/>
          </a:xfrm>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905000"/>
            <a:ext cx="40386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48200" y="1905000"/>
            <a:ext cx="4038600"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48200" y="4038600"/>
            <a:ext cx="4038600" cy="1981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日付プレースホルダ 5">
            <a:extLst>
              <a:ext uri="{FF2B5EF4-FFF2-40B4-BE49-F238E27FC236}">
                <a16:creationId xmlns:a16="http://schemas.microsoft.com/office/drawing/2014/main" id="{B1AE508A-DAC6-9A20-1EFA-5E02E5DE6EC2}"/>
              </a:ext>
            </a:extLst>
          </p:cNvPr>
          <p:cNvSpPr>
            <a:spLocks noGrp="1"/>
          </p:cNvSpPr>
          <p:nvPr>
            <p:ph type="dt" sz="half" idx="10"/>
          </p:nvPr>
        </p:nvSpPr>
        <p:spPr>
          <a:xfrm>
            <a:off x="457200" y="6245225"/>
            <a:ext cx="2133600" cy="476250"/>
          </a:xfrm>
        </p:spPr>
        <p:txBody>
          <a:bodyPr/>
          <a:lstStyle>
            <a:lvl1pPr>
              <a:defRPr/>
            </a:lvl1pPr>
          </a:lstStyle>
          <a:p>
            <a:pPr>
              <a:defRPr/>
            </a:pPr>
            <a:fld id="{956220A0-582F-456F-99CD-79638D5A328F}" type="datetimeFigureOut">
              <a:rPr lang="ja-JP" altLang="en-US"/>
              <a:pPr>
                <a:defRPr/>
              </a:pPr>
              <a:t>2025/2/24</a:t>
            </a:fld>
            <a:endParaRPr lang="ja-JP" altLang="en-US" dirty="0"/>
          </a:p>
        </p:txBody>
      </p:sp>
      <p:sp>
        <p:nvSpPr>
          <p:cNvPr id="7" name="フッター プレースホルダ 6">
            <a:extLst>
              <a:ext uri="{FF2B5EF4-FFF2-40B4-BE49-F238E27FC236}">
                <a16:creationId xmlns:a16="http://schemas.microsoft.com/office/drawing/2014/main" id="{5FB7CA1F-C35A-DC6D-AAF4-36477B07077D}"/>
              </a:ext>
            </a:extLst>
          </p:cNvPr>
          <p:cNvSpPr>
            <a:spLocks noGrp="1"/>
          </p:cNvSpPr>
          <p:nvPr>
            <p:ph type="ftr" sz="quarter" idx="11"/>
          </p:nvPr>
        </p:nvSpPr>
        <p:spPr>
          <a:xfrm>
            <a:off x="3124200" y="6245225"/>
            <a:ext cx="2895600" cy="476250"/>
          </a:xfrm>
        </p:spPr>
        <p:txBody>
          <a:bodyPr/>
          <a:lstStyle>
            <a:lvl1pPr>
              <a:defRPr/>
            </a:lvl1pPr>
          </a:lstStyle>
          <a:p>
            <a:pPr>
              <a:defRPr/>
            </a:pPr>
            <a:endParaRPr lang="ja-JP" altLang="en-US"/>
          </a:p>
        </p:txBody>
      </p:sp>
      <p:sp>
        <p:nvSpPr>
          <p:cNvPr id="8" name="スライド番号プレースホルダ 7">
            <a:extLst>
              <a:ext uri="{FF2B5EF4-FFF2-40B4-BE49-F238E27FC236}">
                <a16:creationId xmlns:a16="http://schemas.microsoft.com/office/drawing/2014/main" id="{CFD38CE9-874A-98CC-9B2F-4EDBA71ACA8B}"/>
              </a:ext>
            </a:extLst>
          </p:cNvPr>
          <p:cNvSpPr>
            <a:spLocks noGrp="1"/>
          </p:cNvSpPr>
          <p:nvPr>
            <p:ph type="sldNum" sz="quarter" idx="12"/>
          </p:nvPr>
        </p:nvSpPr>
        <p:spPr>
          <a:xfrm>
            <a:off x="6553200" y="6245225"/>
            <a:ext cx="2133600" cy="476250"/>
          </a:xfrm>
        </p:spPr>
        <p:txBody>
          <a:bodyPr/>
          <a:lstStyle>
            <a:lvl1pPr>
              <a:defRPr/>
            </a:lvl1pPr>
          </a:lstStyle>
          <a:p>
            <a:fld id="{0205485E-4256-4637-A971-C1AAA127F04F}" type="slidenum">
              <a:rPr lang="ja-JP" altLang="en-US"/>
              <a:pPr/>
              <a:t>‹#›</a:t>
            </a:fld>
            <a:endParaRPr lang="ja-JP" altLang="en-US"/>
          </a:p>
        </p:txBody>
      </p:sp>
    </p:spTree>
    <p:extLst>
      <p:ext uri="{BB962C8B-B14F-4D97-AF65-F5344CB8AC3E}">
        <p14:creationId xmlns:p14="http://schemas.microsoft.com/office/powerpoint/2010/main" val="206129364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92100"/>
            <a:ext cx="8229600" cy="57277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 2">
            <a:extLst>
              <a:ext uri="{FF2B5EF4-FFF2-40B4-BE49-F238E27FC236}">
                <a16:creationId xmlns:a16="http://schemas.microsoft.com/office/drawing/2014/main" id="{CB3BC332-AA44-7F15-C990-B9B72271C186}"/>
              </a:ext>
            </a:extLst>
          </p:cNvPr>
          <p:cNvSpPr>
            <a:spLocks noGrp="1"/>
          </p:cNvSpPr>
          <p:nvPr>
            <p:ph type="dt" sz="half" idx="10"/>
          </p:nvPr>
        </p:nvSpPr>
        <p:spPr>
          <a:xfrm>
            <a:off x="457200" y="6245225"/>
            <a:ext cx="2133600" cy="476250"/>
          </a:xfrm>
        </p:spPr>
        <p:txBody>
          <a:bodyPr/>
          <a:lstStyle>
            <a:lvl1pPr>
              <a:defRPr/>
            </a:lvl1pPr>
          </a:lstStyle>
          <a:p>
            <a:pPr>
              <a:defRPr/>
            </a:pPr>
            <a:fld id="{AA8AA938-7D83-4136-B7B0-7FD125BC1138}" type="datetimeFigureOut">
              <a:rPr lang="ja-JP" altLang="en-US"/>
              <a:pPr>
                <a:defRPr/>
              </a:pPr>
              <a:t>2025/2/24</a:t>
            </a:fld>
            <a:endParaRPr lang="ja-JP" altLang="en-US" dirty="0"/>
          </a:p>
        </p:txBody>
      </p:sp>
      <p:sp>
        <p:nvSpPr>
          <p:cNvPr id="4" name="フッター プレースホルダ 3">
            <a:extLst>
              <a:ext uri="{FF2B5EF4-FFF2-40B4-BE49-F238E27FC236}">
                <a16:creationId xmlns:a16="http://schemas.microsoft.com/office/drawing/2014/main" id="{CEF1717E-B4D9-070D-3B7B-F5DA9ED1712A}"/>
              </a:ext>
            </a:extLst>
          </p:cNvPr>
          <p:cNvSpPr>
            <a:spLocks noGrp="1"/>
          </p:cNvSpPr>
          <p:nvPr>
            <p:ph type="ftr" sz="quarter" idx="11"/>
          </p:nvPr>
        </p:nvSpPr>
        <p:spPr>
          <a:xfrm>
            <a:off x="3124200" y="6245225"/>
            <a:ext cx="2895600" cy="476250"/>
          </a:xfrm>
        </p:spPr>
        <p:txBody>
          <a:bodyPr/>
          <a:lstStyle>
            <a:lvl1pPr>
              <a:defRPr/>
            </a:lvl1pPr>
          </a:lstStyle>
          <a:p>
            <a:pPr>
              <a:defRPr/>
            </a:pPr>
            <a:endParaRPr lang="ja-JP" altLang="en-US"/>
          </a:p>
        </p:txBody>
      </p:sp>
      <p:sp>
        <p:nvSpPr>
          <p:cNvPr id="5" name="スライド番号プレースホルダ 4">
            <a:extLst>
              <a:ext uri="{FF2B5EF4-FFF2-40B4-BE49-F238E27FC236}">
                <a16:creationId xmlns:a16="http://schemas.microsoft.com/office/drawing/2014/main" id="{28B0C1C5-4CA0-C054-C81D-C7AC57D3D2BA}"/>
              </a:ext>
            </a:extLst>
          </p:cNvPr>
          <p:cNvSpPr>
            <a:spLocks noGrp="1"/>
          </p:cNvSpPr>
          <p:nvPr>
            <p:ph type="sldNum" sz="quarter" idx="12"/>
          </p:nvPr>
        </p:nvSpPr>
        <p:spPr>
          <a:xfrm>
            <a:off x="6553200" y="6245225"/>
            <a:ext cx="2133600" cy="476250"/>
          </a:xfrm>
        </p:spPr>
        <p:txBody>
          <a:bodyPr/>
          <a:lstStyle>
            <a:lvl1pPr>
              <a:defRPr/>
            </a:lvl1pPr>
          </a:lstStyle>
          <a:p>
            <a:fld id="{E70EB7BD-2C5B-40C3-9D3A-7BCD1839C0AD}" type="slidenum">
              <a:rPr lang="ja-JP" altLang="en-US"/>
              <a:pPr/>
              <a:t>‹#›</a:t>
            </a:fld>
            <a:endParaRPr lang="ja-JP" altLang="en-US"/>
          </a:p>
        </p:txBody>
      </p:sp>
    </p:spTree>
    <p:extLst>
      <p:ext uri="{BB962C8B-B14F-4D97-AF65-F5344CB8AC3E}">
        <p14:creationId xmlns:p14="http://schemas.microsoft.com/office/powerpoint/2010/main" val="206206881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AndTx">
  <p:cSld name="タイトル、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1150938" y="214313"/>
            <a:ext cx="7793037" cy="1462087"/>
          </a:xfrm>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11826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5145088" y="2017713"/>
            <a:ext cx="3810000" cy="4114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4">
            <a:extLst>
              <a:ext uri="{FF2B5EF4-FFF2-40B4-BE49-F238E27FC236}">
                <a16:creationId xmlns:a16="http://schemas.microsoft.com/office/drawing/2014/main" id="{935BF1ED-0A8E-8C57-3CFA-5EA816CAF584}"/>
              </a:ext>
            </a:extLst>
          </p:cNvPr>
          <p:cNvSpPr>
            <a:spLocks noGrp="1"/>
          </p:cNvSpPr>
          <p:nvPr>
            <p:ph type="dt" sz="half" idx="10"/>
          </p:nvPr>
        </p:nvSpPr>
        <p:spPr>
          <a:xfrm>
            <a:off x="1162050" y="6243638"/>
            <a:ext cx="1905000" cy="457200"/>
          </a:xfrm>
        </p:spPr>
        <p:txBody>
          <a:bodyPr/>
          <a:lstStyle>
            <a:lvl1pPr>
              <a:defRPr/>
            </a:lvl1pPr>
          </a:lstStyle>
          <a:p>
            <a:pPr>
              <a:defRPr/>
            </a:pPr>
            <a:fld id="{D7C96800-969F-4C03-9EF8-CC48CA32E32D}" type="datetimeFigureOut">
              <a:rPr lang="ja-JP" altLang="en-US"/>
              <a:pPr>
                <a:defRPr/>
              </a:pPr>
              <a:t>2025/2/24</a:t>
            </a:fld>
            <a:endParaRPr lang="ja-JP" altLang="en-US" dirty="0"/>
          </a:p>
        </p:txBody>
      </p:sp>
      <p:sp>
        <p:nvSpPr>
          <p:cNvPr id="6" name="フッター プレースホルダ 5">
            <a:extLst>
              <a:ext uri="{FF2B5EF4-FFF2-40B4-BE49-F238E27FC236}">
                <a16:creationId xmlns:a16="http://schemas.microsoft.com/office/drawing/2014/main" id="{1CEE512C-9F13-19F2-BF0A-6087349477F2}"/>
              </a:ext>
            </a:extLst>
          </p:cNvPr>
          <p:cNvSpPr>
            <a:spLocks noGrp="1"/>
          </p:cNvSpPr>
          <p:nvPr>
            <p:ph type="ftr" sz="quarter" idx="11"/>
          </p:nvPr>
        </p:nvSpPr>
        <p:spPr>
          <a:xfrm>
            <a:off x="3657600" y="6243638"/>
            <a:ext cx="2895600" cy="457200"/>
          </a:xfrm>
        </p:spPr>
        <p:txBody>
          <a:bodyPr/>
          <a:lstStyle>
            <a:lvl1pPr>
              <a:defRPr/>
            </a:lvl1pPr>
          </a:lstStyle>
          <a:p>
            <a:pPr>
              <a:defRPr/>
            </a:pPr>
            <a:endParaRPr lang="ja-JP" altLang="en-US"/>
          </a:p>
        </p:txBody>
      </p:sp>
      <p:sp>
        <p:nvSpPr>
          <p:cNvPr id="7" name="スライド番号プレースホルダ 6">
            <a:extLst>
              <a:ext uri="{FF2B5EF4-FFF2-40B4-BE49-F238E27FC236}">
                <a16:creationId xmlns:a16="http://schemas.microsoft.com/office/drawing/2014/main" id="{0ABF1A95-B1E8-D797-81FB-0955CE5106E3}"/>
              </a:ext>
            </a:extLst>
          </p:cNvPr>
          <p:cNvSpPr>
            <a:spLocks noGrp="1"/>
          </p:cNvSpPr>
          <p:nvPr>
            <p:ph type="sldNum" sz="quarter" idx="12"/>
          </p:nvPr>
        </p:nvSpPr>
        <p:spPr>
          <a:xfrm>
            <a:off x="7042150" y="6243638"/>
            <a:ext cx="1905000" cy="457200"/>
          </a:xfrm>
        </p:spPr>
        <p:txBody>
          <a:bodyPr/>
          <a:lstStyle>
            <a:lvl1pPr>
              <a:defRPr/>
            </a:lvl1pPr>
          </a:lstStyle>
          <a:p>
            <a:fld id="{4D75353A-622B-4C49-930E-67ED7C3693D3}" type="slidenum">
              <a:rPr lang="ja-JP" altLang="en-US"/>
              <a:pPr/>
              <a:t>‹#›</a:t>
            </a:fld>
            <a:endParaRPr lang="ja-JP" altLang="en-US"/>
          </a:p>
        </p:txBody>
      </p:sp>
    </p:spTree>
    <p:extLst>
      <p:ext uri="{BB962C8B-B14F-4D97-AF65-F5344CB8AC3E}">
        <p14:creationId xmlns:p14="http://schemas.microsoft.com/office/powerpoint/2010/main" val="17404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14">
            <a:extLst>
              <a:ext uri="{FF2B5EF4-FFF2-40B4-BE49-F238E27FC236}">
                <a16:creationId xmlns:a16="http://schemas.microsoft.com/office/drawing/2014/main" id="{AF999BD4-4298-D541-7DB1-174E1F50D6E4}"/>
              </a:ext>
            </a:extLst>
          </p:cNvPr>
          <p:cNvSpPr>
            <a:spLocks noGrp="1" noChangeArrowheads="1"/>
          </p:cNvSpPr>
          <p:nvPr>
            <p:ph type="dt" sz="half" idx="10"/>
          </p:nvPr>
        </p:nvSpPr>
        <p:spPr>
          <a:ln/>
        </p:spPr>
        <p:txBody>
          <a:bodyPr/>
          <a:lstStyle>
            <a:lvl1pPr>
              <a:defRPr/>
            </a:lvl1pPr>
          </a:lstStyle>
          <a:p>
            <a:pPr>
              <a:defRPr/>
            </a:pPr>
            <a:fld id="{5A01CE23-DE64-4AD4-B91F-41FC039E3054}" type="datetimeFigureOut">
              <a:rPr lang="ja-JP" altLang="en-US"/>
              <a:pPr>
                <a:defRPr/>
              </a:pPr>
              <a:t>2025/2/24</a:t>
            </a:fld>
            <a:endParaRPr lang="ja-JP" altLang="en-US" dirty="0"/>
          </a:p>
        </p:txBody>
      </p:sp>
      <p:sp>
        <p:nvSpPr>
          <p:cNvPr id="6" name="Rectangle 15">
            <a:extLst>
              <a:ext uri="{FF2B5EF4-FFF2-40B4-BE49-F238E27FC236}">
                <a16:creationId xmlns:a16="http://schemas.microsoft.com/office/drawing/2014/main" id="{2B6F5E37-CE76-53F6-1420-5B0C586E21D9}"/>
              </a:ext>
            </a:extLst>
          </p:cNvPr>
          <p:cNvSpPr>
            <a:spLocks noGrp="1" noChangeArrowheads="1"/>
          </p:cNvSpPr>
          <p:nvPr>
            <p:ph type="ftr" sz="quarter" idx="11"/>
          </p:nvPr>
        </p:nvSpPr>
        <p:spPr>
          <a:ln/>
        </p:spPr>
        <p:txBody>
          <a:bodyPr/>
          <a:lstStyle>
            <a:lvl1pPr>
              <a:defRPr/>
            </a:lvl1pPr>
          </a:lstStyle>
          <a:p>
            <a:pPr>
              <a:defRPr/>
            </a:pPr>
            <a:endParaRPr lang="ja-JP" altLang="en-US"/>
          </a:p>
        </p:txBody>
      </p:sp>
      <p:sp>
        <p:nvSpPr>
          <p:cNvPr id="7" name="Rectangle 16">
            <a:extLst>
              <a:ext uri="{FF2B5EF4-FFF2-40B4-BE49-F238E27FC236}">
                <a16:creationId xmlns:a16="http://schemas.microsoft.com/office/drawing/2014/main" id="{B61D3CC9-1D1C-A738-DAB0-65FA14D87455}"/>
              </a:ext>
            </a:extLst>
          </p:cNvPr>
          <p:cNvSpPr>
            <a:spLocks noGrp="1" noChangeArrowheads="1"/>
          </p:cNvSpPr>
          <p:nvPr>
            <p:ph type="sldNum" sz="quarter" idx="12"/>
          </p:nvPr>
        </p:nvSpPr>
        <p:spPr>
          <a:ln/>
        </p:spPr>
        <p:txBody>
          <a:bodyPr/>
          <a:lstStyle>
            <a:lvl1pPr>
              <a:defRPr/>
            </a:lvl1pPr>
          </a:lstStyle>
          <a:p>
            <a:fld id="{8F4A5E5A-44C9-4359-800F-2CBF2E6B054E}" type="slidenum">
              <a:rPr lang="ja-JP" altLang="en-US"/>
              <a:pPr/>
              <a:t>‹#›</a:t>
            </a:fld>
            <a:endParaRPr lang="ja-JP" altLang="en-US"/>
          </a:p>
        </p:txBody>
      </p:sp>
    </p:spTree>
    <p:extLst>
      <p:ext uri="{BB962C8B-B14F-4D97-AF65-F5344CB8AC3E}">
        <p14:creationId xmlns:p14="http://schemas.microsoft.com/office/powerpoint/2010/main" val="99183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3.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5.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6.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7.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slideLayout" Target="../slideLayouts/slideLayout86.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6" Type="http://schemas.openxmlformats.org/officeDocument/2006/relationships/theme" Target="../theme/theme8.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slideLayout" Target="../slideLayouts/slideLayout8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03292067-6AB3-E6F0-BBB1-1BE2EDD3B33B}"/>
              </a:ext>
            </a:extLst>
          </p:cNvPr>
          <p:cNvSpPr>
            <a:spLocks noChangeArrowheads="1"/>
          </p:cNvSpPr>
          <p:nvPr/>
        </p:nvSpPr>
        <p:spPr bwMode="gray">
          <a:xfrm>
            <a:off x="-14288" y="0"/>
            <a:ext cx="9158288" cy="1268413"/>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ja-JP" altLang="en-US" dirty="0">
              <a:latin typeface="+mn-lt"/>
              <a:ea typeface="+mn-ea"/>
            </a:endParaRPr>
          </a:p>
        </p:txBody>
      </p:sp>
      <p:grpSp>
        <p:nvGrpSpPr>
          <p:cNvPr id="1027" name="Group 3">
            <a:extLst>
              <a:ext uri="{FF2B5EF4-FFF2-40B4-BE49-F238E27FC236}">
                <a16:creationId xmlns:a16="http://schemas.microsoft.com/office/drawing/2014/main" id="{86027ADA-2390-0CC4-1B05-F066A900EB0F}"/>
              </a:ext>
            </a:extLst>
          </p:cNvPr>
          <p:cNvGrpSpPr>
            <a:grpSpLocks/>
          </p:cNvGrpSpPr>
          <p:nvPr/>
        </p:nvGrpSpPr>
        <p:grpSpPr bwMode="auto">
          <a:xfrm>
            <a:off x="152400" y="260350"/>
            <a:ext cx="1981200" cy="927100"/>
            <a:chOff x="96" y="0"/>
            <a:chExt cx="1248" cy="912"/>
          </a:xfrm>
        </p:grpSpPr>
        <p:sp>
          <p:nvSpPr>
            <p:cNvPr id="1049" name="Oval 4" descr="80%">
              <a:extLst>
                <a:ext uri="{FF2B5EF4-FFF2-40B4-BE49-F238E27FC236}">
                  <a16:creationId xmlns:a16="http://schemas.microsoft.com/office/drawing/2014/main" id="{59F93612-07DB-16B6-B749-E6009DDDCE1E}"/>
                </a:ext>
              </a:extLst>
            </p:cNvPr>
            <p:cNvSpPr>
              <a:spLocks noChangeArrowheads="1"/>
            </p:cNvSpPr>
            <p:nvPr/>
          </p:nvSpPr>
          <p:spPr bwMode="gray">
            <a:xfrm>
              <a:off x="96" y="0"/>
              <a:ext cx="1248" cy="912"/>
            </a:xfrm>
            <a:prstGeom prst="ellipse">
              <a:avLst/>
            </a:prstGeom>
            <a:pattFill prst="pct80">
              <a:fgClr>
                <a:schemeClr val="accent2"/>
              </a:fgClr>
              <a:bgClr>
                <a:schemeClr val="tx2"/>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050" name="Oval 5" descr="75%">
              <a:extLst>
                <a:ext uri="{FF2B5EF4-FFF2-40B4-BE49-F238E27FC236}">
                  <a16:creationId xmlns:a16="http://schemas.microsoft.com/office/drawing/2014/main" id="{DF4BA44C-5C6F-C927-13FE-191862614F25}"/>
                </a:ext>
              </a:extLst>
            </p:cNvPr>
            <p:cNvSpPr>
              <a:spLocks noChangeArrowheads="1"/>
            </p:cNvSpPr>
            <p:nvPr/>
          </p:nvSpPr>
          <p:spPr bwMode="gray">
            <a:xfrm>
              <a:off x="288" y="105"/>
              <a:ext cx="816" cy="673"/>
            </a:xfrm>
            <a:prstGeom prst="ellipse">
              <a:avLst/>
            </a:prstGeom>
            <a:pattFill prst="pct75">
              <a:fgClr>
                <a:schemeClr val="accent2"/>
              </a:fgClr>
              <a:bgClr>
                <a:schemeClr val="tx1"/>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051" name="Oval 6" descr="80%">
              <a:extLst>
                <a:ext uri="{FF2B5EF4-FFF2-40B4-BE49-F238E27FC236}">
                  <a16:creationId xmlns:a16="http://schemas.microsoft.com/office/drawing/2014/main" id="{00B097B3-0824-B723-09CC-C0487DDDF6C8}"/>
                </a:ext>
              </a:extLst>
            </p:cNvPr>
            <p:cNvSpPr>
              <a:spLocks noChangeArrowheads="1"/>
            </p:cNvSpPr>
            <p:nvPr/>
          </p:nvSpPr>
          <p:spPr bwMode="gray">
            <a:xfrm>
              <a:off x="440" y="248"/>
              <a:ext cx="480" cy="384"/>
            </a:xfrm>
            <a:prstGeom prst="ellipse">
              <a:avLst/>
            </a:prstGeom>
            <a:pattFill prst="pct80">
              <a:fgClr>
                <a:schemeClr val="accent2"/>
              </a:fgClr>
              <a:bgClr>
                <a:schemeClr val="tx1"/>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grpSp>
      <p:sp>
        <p:nvSpPr>
          <p:cNvPr id="3079" name="Rectangle 7">
            <a:extLst>
              <a:ext uri="{FF2B5EF4-FFF2-40B4-BE49-F238E27FC236}">
                <a16:creationId xmlns:a16="http://schemas.microsoft.com/office/drawing/2014/main" id="{A7FCA065-10CE-DC57-E589-DC18E433FAA0}"/>
              </a:ext>
            </a:extLst>
          </p:cNvPr>
          <p:cNvSpPr>
            <a:spLocks noChangeArrowheads="1"/>
          </p:cNvSpPr>
          <p:nvPr/>
        </p:nvSpPr>
        <p:spPr bwMode="gray">
          <a:xfrm>
            <a:off x="0" y="0"/>
            <a:ext cx="9144000"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ja-JP" altLang="en-US" dirty="0">
              <a:latin typeface="+mn-lt"/>
              <a:ea typeface="+mn-ea"/>
            </a:endParaRPr>
          </a:p>
        </p:txBody>
      </p:sp>
      <p:grpSp>
        <p:nvGrpSpPr>
          <p:cNvPr id="1029" name="Group 8">
            <a:extLst>
              <a:ext uri="{FF2B5EF4-FFF2-40B4-BE49-F238E27FC236}">
                <a16:creationId xmlns:a16="http://schemas.microsoft.com/office/drawing/2014/main" id="{D98BF52A-7A3D-B36C-E0BD-E7E779922B88}"/>
              </a:ext>
            </a:extLst>
          </p:cNvPr>
          <p:cNvGrpSpPr>
            <a:grpSpLocks/>
          </p:cNvGrpSpPr>
          <p:nvPr/>
        </p:nvGrpSpPr>
        <p:grpSpPr bwMode="auto">
          <a:xfrm>
            <a:off x="395288" y="0"/>
            <a:ext cx="1143000" cy="304800"/>
            <a:chOff x="4704" y="0"/>
            <a:chExt cx="720" cy="336"/>
          </a:xfrm>
        </p:grpSpPr>
        <p:sp>
          <p:nvSpPr>
            <p:cNvPr id="1046" name="Rectangle 9">
              <a:extLst>
                <a:ext uri="{FF2B5EF4-FFF2-40B4-BE49-F238E27FC236}">
                  <a16:creationId xmlns:a16="http://schemas.microsoft.com/office/drawing/2014/main" id="{727BDC05-328E-6EA1-609A-7698766EB173}"/>
                </a:ext>
              </a:extLst>
            </p:cNvPr>
            <p:cNvSpPr>
              <a:spLocks noChangeArrowheads="1"/>
            </p:cNvSpPr>
            <p:nvPr/>
          </p:nvSpPr>
          <p:spPr bwMode="gray">
            <a:xfrm>
              <a:off x="4704" y="0"/>
              <a:ext cx="48" cy="33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047" name="Rectangle 10">
              <a:extLst>
                <a:ext uri="{FF2B5EF4-FFF2-40B4-BE49-F238E27FC236}">
                  <a16:creationId xmlns:a16="http://schemas.microsoft.com/office/drawing/2014/main" id="{55327F86-6599-AEE9-DE2B-480F77CF1E15}"/>
                </a:ext>
              </a:extLst>
            </p:cNvPr>
            <p:cNvSpPr>
              <a:spLocks noChangeArrowheads="1"/>
            </p:cNvSpPr>
            <p:nvPr/>
          </p:nvSpPr>
          <p:spPr bwMode="gray">
            <a:xfrm>
              <a:off x="5040" y="0"/>
              <a:ext cx="48" cy="33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048" name="Rectangle 11">
              <a:extLst>
                <a:ext uri="{FF2B5EF4-FFF2-40B4-BE49-F238E27FC236}">
                  <a16:creationId xmlns:a16="http://schemas.microsoft.com/office/drawing/2014/main" id="{653730C4-5585-0742-3748-F2A96B55E55C}"/>
                </a:ext>
              </a:extLst>
            </p:cNvPr>
            <p:cNvSpPr>
              <a:spLocks noChangeArrowheads="1"/>
            </p:cNvSpPr>
            <p:nvPr/>
          </p:nvSpPr>
          <p:spPr bwMode="gray">
            <a:xfrm>
              <a:off x="5376" y="0"/>
              <a:ext cx="48" cy="33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grpSp>
      <p:sp>
        <p:nvSpPr>
          <p:cNvPr id="1030" name="Text Box 12">
            <a:extLst>
              <a:ext uri="{FF2B5EF4-FFF2-40B4-BE49-F238E27FC236}">
                <a16:creationId xmlns:a16="http://schemas.microsoft.com/office/drawing/2014/main" id="{C7ED229A-6C95-5FF3-5F31-190160DFB6E7}"/>
              </a:ext>
            </a:extLst>
          </p:cNvPr>
          <p:cNvSpPr txBox="1">
            <a:spLocks noChangeArrowheads="1"/>
          </p:cNvSpPr>
          <p:nvPr/>
        </p:nvSpPr>
        <p:spPr bwMode="gray">
          <a:xfrm>
            <a:off x="7226300" y="0"/>
            <a:ext cx="17002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ts val="0"/>
              </a:spcBef>
              <a:spcAft>
                <a:spcPts val="0"/>
              </a:spcAft>
              <a:defRPr/>
            </a:pPr>
            <a:r>
              <a:rPr lang="en-US" altLang="ja-JP" sz="1400" b="1" dirty="0">
                <a:solidFill>
                  <a:schemeClr val="bg1"/>
                </a:solidFill>
                <a:latin typeface="ＭＳ Ｐゴシック" charset="-128"/>
              </a:rPr>
              <a:t>SuperKEKB BxB FB</a:t>
            </a:r>
          </a:p>
        </p:txBody>
      </p:sp>
      <p:sp>
        <p:nvSpPr>
          <p:cNvPr id="1031" name="Rectangle 13">
            <a:extLst>
              <a:ext uri="{FF2B5EF4-FFF2-40B4-BE49-F238E27FC236}">
                <a16:creationId xmlns:a16="http://schemas.microsoft.com/office/drawing/2014/main" id="{4715B948-CAF0-4A61-DD5C-8A86D3D4A050}"/>
              </a:ext>
            </a:extLst>
          </p:cNvPr>
          <p:cNvSpPr>
            <a:spLocks noGrp="1" noChangeArrowheads="1"/>
          </p:cNvSpPr>
          <p:nvPr>
            <p:ph type="body" idx="1"/>
          </p:nvPr>
        </p:nvSpPr>
        <p:spPr bwMode="gray">
          <a:xfrm>
            <a:off x="684213" y="1412875"/>
            <a:ext cx="7848600"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ja-JP" altLang="ja-JP"/>
          </a:p>
        </p:txBody>
      </p:sp>
      <p:sp>
        <p:nvSpPr>
          <p:cNvPr id="3086" name="Rectangle 14">
            <a:extLst>
              <a:ext uri="{FF2B5EF4-FFF2-40B4-BE49-F238E27FC236}">
                <a16:creationId xmlns:a16="http://schemas.microsoft.com/office/drawing/2014/main" id="{0C47677B-DD5F-9778-91D2-3F6DA5FB3B9D}"/>
              </a:ext>
            </a:extLst>
          </p:cNvPr>
          <p:cNvSpPr>
            <a:spLocks noGrp="1" noChangeArrowheads="1"/>
          </p:cNvSpPr>
          <p:nvPr>
            <p:ph type="dt" sz="half" idx="2"/>
          </p:nvPr>
        </p:nvSpPr>
        <p:spPr bwMode="gray">
          <a:xfrm>
            <a:off x="457200" y="6453188"/>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000">
                <a:latin typeface="+mn-lt"/>
                <a:ea typeface="+mn-ea"/>
              </a:defRPr>
            </a:lvl1pPr>
          </a:lstStyle>
          <a:p>
            <a:pPr>
              <a:defRPr/>
            </a:pPr>
            <a:fld id="{6F0ED1E3-A703-4D11-B03A-E31350F5F2DF}" type="datetimeFigureOut">
              <a:rPr lang="ja-JP" altLang="en-US"/>
              <a:pPr>
                <a:defRPr/>
              </a:pPr>
              <a:t>2025/2/24</a:t>
            </a:fld>
            <a:endParaRPr lang="ja-JP" altLang="en-US" dirty="0"/>
          </a:p>
        </p:txBody>
      </p:sp>
      <p:sp>
        <p:nvSpPr>
          <p:cNvPr id="3087" name="Rectangle 15">
            <a:extLst>
              <a:ext uri="{FF2B5EF4-FFF2-40B4-BE49-F238E27FC236}">
                <a16:creationId xmlns:a16="http://schemas.microsoft.com/office/drawing/2014/main" id="{9E6B29D9-313E-FA3C-8287-623C2615E4F4}"/>
              </a:ext>
            </a:extLst>
          </p:cNvPr>
          <p:cNvSpPr>
            <a:spLocks noGrp="1" noChangeArrowheads="1"/>
          </p:cNvSpPr>
          <p:nvPr>
            <p:ph type="ftr" sz="quarter" idx="3"/>
          </p:nvPr>
        </p:nvSpPr>
        <p:spPr bwMode="gray">
          <a:xfrm>
            <a:off x="5940425" y="6453188"/>
            <a:ext cx="2895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latinLnBrk="1" hangingPunct="1">
              <a:spcBef>
                <a:spcPct val="50000"/>
              </a:spcBef>
              <a:spcAft>
                <a:spcPts val="0"/>
              </a:spcAft>
              <a:defRPr kumimoji="1" sz="1400">
                <a:latin typeface="Verdana" pitchFamily="34" charset="0"/>
                <a:ea typeface="+mn-ea"/>
              </a:defRPr>
            </a:lvl1pPr>
          </a:lstStyle>
          <a:p>
            <a:pPr>
              <a:defRPr/>
            </a:pPr>
            <a:endParaRPr lang="ja-JP" altLang="en-US"/>
          </a:p>
        </p:txBody>
      </p:sp>
      <p:sp>
        <p:nvSpPr>
          <p:cNvPr id="3088" name="Rectangle 16">
            <a:extLst>
              <a:ext uri="{FF2B5EF4-FFF2-40B4-BE49-F238E27FC236}">
                <a16:creationId xmlns:a16="http://schemas.microsoft.com/office/drawing/2014/main" id="{54DA9F71-C705-9DC1-DDAC-DF17ACEB9762}"/>
              </a:ext>
            </a:extLst>
          </p:cNvPr>
          <p:cNvSpPr>
            <a:spLocks noGrp="1" noChangeArrowheads="1"/>
          </p:cNvSpPr>
          <p:nvPr>
            <p:ph type="sldNum" sz="quarter" idx="4"/>
          </p:nvPr>
        </p:nvSpPr>
        <p:spPr bwMode="gray">
          <a:xfrm>
            <a:off x="3276600" y="6453188"/>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fld id="{58E5EEEE-0CE3-4419-90F6-00C605DCE29A}" type="slidenum">
              <a:rPr lang="ja-JP" altLang="en-US"/>
              <a:pPr/>
              <a:t>‹#›</a:t>
            </a:fld>
            <a:endParaRPr lang="ja-JP" altLang="en-US"/>
          </a:p>
        </p:txBody>
      </p:sp>
      <p:grpSp>
        <p:nvGrpSpPr>
          <p:cNvPr id="1035" name="Group 17">
            <a:extLst>
              <a:ext uri="{FF2B5EF4-FFF2-40B4-BE49-F238E27FC236}">
                <a16:creationId xmlns:a16="http://schemas.microsoft.com/office/drawing/2014/main" id="{710815C6-A9E5-B7CD-F0D0-A94A88E740AD}"/>
              </a:ext>
            </a:extLst>
          </p:cNvPr>
          <p:cNvGrpSpPr>
            <a:grpSpLocks/>
          </p:cNvGrpSpPr>
          <p:nvPr/>
        </p:nvGrpSpPr>
        <p:grpSpPr bwMode="auto">
          <a:xfrm>
            <a:off x="0" y="892175"/>
            <a:ext cx="9144000" cy="400050"/>
            <a:chOff x="0" y="562"/>
            <a:chExt cx="5760" cy="252"/>
          </a:xfrm>
        </p:grpSpPr>
        <p:sp>
          <p:nvSpPr>
            <p:cNvPr id="3090" name="Rectangle 18">
              <a:extLst>
                <a:ext uri="{FF2B5EF4-FFF2-40B4-BE49-F238E27FC236}">
                  <a16:creationId xmlns:a16="http://schemas.microsoft.com/office/drawing/2014/main" id="{9F00C18D-6C04-5AD6-FF6F-D597E2D65E25}"/>
                </a:ext>
              </a:extLst>
            </p:cNvPr>
            <p:cNvSpPr>
              <a:spLocks noChangeArrowheads="1"/>
            </p:cNvSpPr>
            <p:nvPr/>
          </p:nvSpPr>
          <p:spPr bwMode="gray">
            <a:xfrm>
              <a:off x="0" y="678"/>
              <a:ext cx="5760" cy="136"/>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eaLnBrk="1" fontAlgn="auto" hangingPunct="1">
                <a:spcBef>
                  <a:spcPts val="0"/>
                </a:spcBef>
                <a:spcAft>
                  <a:spcPts val="0"/>
                </a:spcAft>
                <a:defRPr/>
              </a:pPr>
              <a:endParaRPr lang="ja-JP" altLang="en-US" dirty="0">
                <a:latin typeface="+mn-lt"/>
                <a:ea typeface="+mn-ea"/>
              </a:endParaRPr>
            </a:p>
          </p:txBody>
        </p:sp>
        <p:grpSp>
          <p:nvGrpSpPr>
            <p:cNvPr id="1038" name="Group 19">
              <a:extLst>
                <a:ext uri="{FF2B5EF4-FFF2-40B4-BE49-F238E27FC236}">
                  <a16:creationId xmlns:a16="http://schemas.microsoft.com/office/drawing/2014/main" id="{6E8A47A8-DEB3-BA34-B68F-AE56F910EB41}"/>
                </a:ext>
              </a:extLst>
            </p:cNvPr>
            <p:cNvGrpSpPr>
              <a:grpSpLocks/>
            </p:cNvGrpSpPr>
            <p:nvPr/>
          </p:nvGrpSpPr>
          <p:grpSpPr bwMode="auto">
            <a:xfrm>
              <a:off x="0" y="562"/>
              <a:ext cx="5760" cy="138"/>
              <a:chOff x="0" y="576"/>
              <a:chExt cx="5760" cy="138"/>
            </a:xfrm>
          </p:grpSpPr>
          <p:sp>
            <p:nvSpPr>
              <p:cNvPr id="1043" name="Rectangle 20">
                <a:extLst>
                  <a:ext uri="{FF2B5EF4-FFF2-40B4-BE49-F238E27FC236}">
                    <a16:creationId xmlns:a16="http://schemas.microsoft.com/office/drawing/2014/main" id="{144B935D-C95B-3BD1-9470-9DEC685B5B2E}"/>
                  </a:ext>
                </a:extLst>
              </p:cNvPr>
              <p:cNvSpPr>
                <a:spLocks noChangeArrowheads="1"/>
              </p:cNvSpPr>
              <p:nvPr/>
            </p:nvSpPr>
            <p:spPr bwMode="gray">
              <a:xfrm flipH="1" flipV="1">
                <a:off x="0" y="666"/>
                <a:ext cx="5760" cy="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044" name="Rectangle 21">
                <a:extLst>
                  <a:ext uri="{FF2B5EF4-FFF2-40B4-BE49-F238E27FC236}">
                    <a16:creationId xmlns:a16="http://schemas.microsoft.com/office/drawing/2014/main" id="{48BD240D-B85D-AE10-2AB8-DFA5C9696A50}"/>
                  </a:ext>
                </a:extLst>
              </p:cNvPr>
              <p:cNvSpPr>
                <a:spLocks noChangeArrowheads="1"/>
              </p:cNvSpPr>
              <p:nvPr/>
            </p:nvSpPr>
            <p:spPr bwMode="gray">
              <a:xfrm flipH="1" flipV="1">
                <a:off x="4656" y="576"/>
                <a:ext cx="1104" cy="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045" name="Freeform 22">
                <a:extLst>
                  <a:ext uri="{FF2B5EF4-FFF2-40B4-BE49-F238E27FC236}">
                    <a16:creationId xmlns:a16="http://schemas.microsoft.com/office/drawing/2014/main" id="{CC52CCD5-228E-493E-17FE-151C33AC59A6}"/>
                  </a:ext>
                </a:extLst>
              </p:cNvPr>
              <p:cNvSpPr>
                <a:spLocks/>
              </p:cNvSpPr>
              <p:nvPr/>
            </p:nvSpPr>
            <p:spPr bwMode="gray">
              <a:xfrm flipH="1" flipV="1">
                <a:off x="4560" y="576"/>
                <a:ext cx="96" cy="96"/>
              </a:xfrm>
              <a:custGeom>
                <a:avLst/>
                <a:gdLst>
                  <a:gd name="T0" fmla="*/ 1 w 192"/>
                  <a:gd name="T1" fmla="*/ 0 h 192"/>
                  <a:gd name="T2" fmla="*/ 0 w 192"/>
                  <a:gd name="T3" fmla="*/ 0 h 192"/>
                  <a:gd name="T4" fmla="*/ 0 w 192"/>
                  <a:gd name="T5" fmla="*/ 1 h 192"/>
                  <a:gd name="T6" fmla="*/ 1 w 192"/>
                  <a:gd name="T7" fmla="*/ 0 h 1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2" h="192">
                    <a:moveTo>
                      <a:pt x="192" y="0"/>
                    </a:moveTo>
                    <a:lnTo>
                      <a:pt x="0" y="0"/>
                    </a:lnTo>
                    <a:lnTo>
                      <a:pt x="0" y="192"/>
                    </a:lnTo>
                    <a:lnTo>
                      <a:pt x="19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1039" name="Group 23">
              <a:extLst>
                <a:ext uri="{FF2B5EF4-FFF2-40B4-BE49-F238E27FC236}">
                  <a16:creationId xmlns:a16="http://schemas.microsoft.com/office/drawing/2014/main" id="{12266DBC-1E3B-BD9B-0F42-5D91F9BB1758}"/>
                </a:ext>
              </a:extLst>
            </p:cNvPr>
            <p:cNvGrpSpPr>
              <a:grpSpLocks/>
            </p:cNvGrpSpPr>
            <p:nvPr/>
          </p:nvGrpSpPr>
          <p:grpSpPr bwMode="auto">
            <a:xfrm>
              <a:off x="0" y="571"/>
              <a:ext cx="5760" cy="138"/>
              <a:chOff x="0" y="576"/>
              <a:chExt cx="5760" cy="138"/>
            </a:xfrm>
          </p:grpSpPr>
          <p:sp>
            <p:nvSpPr>
              <p:cNvPr id="1040" name="Rectangle 24">
                <a:extLst>
                  <a:ext uri="{FF2B5EF4-FFF2-40B4-BE49-F238E27FC236}">
                    <a16:creationId xmlns:a16="http://schemas.microsoft.com/office/drawing/2014/main" id="{B4E1B1D0-AD13-0BEA-1C2B-024B66C8A327}"/>
                  </a:ext>
                </a:extLst>
              </p:cNvPr>
              <p:cNvSpPr>
                <a:spLocks noChangeArrowheads="1"/>
              </p:cNvSpPr>
              <p:nvPr/>
            </p:nvSpPr>
            <p:spPr bwMode="gray">
              <a:xfrm flipH="1" flipV="1">
                <a:off x="0" y="666"/>
                <a:ext cx="5760" cy="4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041" name="Rectangle 25">
                <a:extLst>
                  <a:ext uri="{FF2B5EF4-FFF2-40B4-BE49-F238E27FC236}">
                    <a16:creationId xmlns:a16="http://schemas.microsoft.com/office/drawing/2014/main" id="{42AE5A8F-9B36-E7DA-AF69-B8732EBE6E8C}"/>
                  </a:ext>
                </a:extLst>
              </p:cNvPr>
              <p:cNvSpPr>
                <a:spLocks noChangeArrowheads="1"/>
              </p:cNvSpPr>
              <p:nvPr/>
            </p:nvSpPr>
            <p:spPr bwMode="gray">
              <a:xfrm flipH="1" flipV="1">
                <a:off x="4656" y="576"/>
                <a:ext cx="1104" cy="9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p>
            </p:txBody>
          </p:sp>
          <p:sp>
            <p:nvSpPr>
              <p:cNvPr id="1042" name="Freeform 26">
                <a:extLst>
                  <a:ext uri="{FF2B5EF4-FFF2-40B4-BE49-F238E27FC236}">
                    <a16:creationId xmlns:a16="http://schemas.microsoft.com/office/drawing/2014/main" id="{53A5DDA8-E103-A55C-4E51-348D71341188}"/>
                  </a:ext>
                </a:extLst>
              </p:cNvPr>
              <p:cNvSpPr>
                <a:spLocks/>
              </p:cNvSpPr>
              <p:nvPr/>
            </p:nvSpPr>
            <p:spPr bwMode="gray">
              <a:xfrm flipH="1" flipV="1">
                <a:off x="4560" y="576"/>
                <a:ext cx="96" cy="96"/>
              </a:xfrm>
              <a:custGeom>
                <a:avLst/>
                <a:gdLst>
                  <a:gd name="T0" fmla="*/ 1 w 192"/>
                  <a:gd name="T1" fmla="*/ 0 h 192"/>
                  <a:gd name="T2" fmla="*/ 0 w 192"/>
                  <a:gd name="T3" fmla="*/ 0 h 192"/>
                  <a:gd name="T4" fmla="*/ 0 w 192"/>
                  <a:gd name="T5" fmla="*/ 1 h 192"/>
                  <a:gd name="T6" fmla="*/ 1 w 192"/>
                  <a:gd name="T7" fmla="*/ 0 h 1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2" h="192">
                    <a:moveTo>
                      <a:pt x="192" y="0"/>
                    </a:moveTo>
                    <a:lnTo>
                      <a:pt x="0" y="0"/>
                    </a:lnTo>
                    <a:lnTo>
                      <a:pt x="0" y="192"/>
                    </a:lnTo>
                    <a:lnTo>
                      <a:pt x="19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1036" name="Rectangle 27">
            <a:extLst>
              <a:ext uri="{FF2B5EF4-FFF2-40B4-BE49-F238E27FC236}">
                <a16:creationId xmlns:a16="http://schemas.microsoft.com/office/drawing/2014/main" id="{899EB883-9094-69B9-DE47-3780BD8E2852}"/>
              </a:ext>
            </a:extLst>
          </p:cNvPr>
          <p:cNvSpPr>
            <a:spLocks noGrp="1" noChangeArrowheads="1"/>
          </p:cNvSpPr>
          <p:nvPr>
            <p:ph type="title"/>
          </p:nvPr>
        </p:nvSpPr>
        <p:spPr bwMode="gray">
          <a:xfrm>
            <a:off x="971550" y="333375"/>
            <a:ext cx="720090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ja-JP" altLang="ja-JP"/>
          </a:p>
        </p:txBody>
      </p:sp>
    </p:spTree>
  </p:cSld>
  <p:clrMap bg1="lt1" tx1="dk1" bg2="lt2" tx2="dk2" accent1="accent1" accent2="accent2" accent3="accent3" accent4="accent4" accent5="accent5" accent6="accent6" hlink="hlink" folHlink="folHlink"/>
  <p:sldLayoutIdLst>
    <p:sldLayoutId id="2147484466" r:id="rId1"/>
    <p:sldLayoutId id="2147484425" r:id="rId2"/>
    <p:sldLayoutId id="2147484426" r:id="rId3"/>
    <p:sldLayoutId id="2147484427" r:id="rId4"/>
    <p:sldLayoutId id="2147484428" r:id="rId5"/>
    <p:sldLayoutId id="2147484429" r:id="rId6"/>
    <p:sldLayoutId id="2147484430" r:id="rId7"/>
    <p:sldLayoutId id="2147484431" r:id="rId8"/>
    <p:sldLayoutId id="2147484432" r:id="rId9"/>
    <p:sldLayoutId id="2147484433" r:id="rId10"/>
    <p:sldLayoutId id="2147484434" r:id="rId11"/>
    <p:sldLayoutId id="2147484467" r:id="rId12"/>
    <p:sldLayoutId id="2147484468" r:id="rId13"/>
    <p:sldLayoutId id="2147484469" r:id="rId14"/>
    <p:sldLayoutId id="2147484470" r:id="rId15"/>
    <p:sldLayoutId id="2147484523" r:id="rId16"/>
  </p:sldLayoutIdLst>
  <p:txStyles>
    <p:titleStyle>
      <a:lvl1pPr algn="l" rtl="0" eaLnBrk="0" fontAlgn="base" hangingPunct="0">
        <a:spcBef>
          <a:spcPct val="0"/>
        </a:spcBef>
        <a:spcAft>
          <a:spcPct val="0"/>
        </a:spcAft>
        <a:defRPr kumimoji="1" sz="3600">
          <a:solidFill>
            <a:schemeClr val="bg1"/>
          </a:solidFill>
          <a:latin typeface="+mj-lt"/>
          <a:ea typeface="+mj-ea"/>
          <a:cs typeface="+mj-cs"/>
        </a:defRPr>
      </a:lvl1pPr>
      <a:lvl2pPr algn="l" rtl="0" eaLnBrk="0" fontAlgn="base" hangingPunct="0">
        <a:spcBef>
          <a:spcPct val="0"/>
        </a:spcBef>
        <a:spcAft>
          <a:spcPct val="0"/>
        </a:spcAft>
        <a:defRPr kumimoji="1" sz="3600">
          <a:solidFill>
            <a:schemeClr val="bg1"/>
          </a:solidFill>
          <a:latin typeface="ＭＳ Ｐゴシック" charset="-128"/>
          <a:ea typeface="ＭＳ Ｐゴシック" charset="-128"/>
        </a:defRPr>
      </a:lvl2pPr>
      <a:lvl3pPr algn="l" rtl="0" eaLnBrk="0" fontAlgn="base" hangingPunct="0">
        <a:spcBef>
          <a:spcPct val="0"/>
        </a:spcBef>
        <a:spcAft>
          <a:spcPct val="0"/>
        </a:spcAft>
        <a:defRPr kumimoji="1" sz="3600">
          <a:solidFill>
            <a:schemeClr val="bg1"/>
          </a:solidFill>
          <a:latin typeface="ＭＳ Ｐゴシック" charset="-128"/>
          <a:ea typeface="ＭＳ Ｐゴシック" charset="-128"/>
        </a:defRPr>
      </a:lvl3pPr>
      <a:lvl4pPr algn="l" rtl="0" eaLnBrk="0" fontAlgn="base" hangingPunct="0">
        <a:spcBef>
          <a:spcPct val="0"/>
        </a:spcBef>
        <a:spcAft>
          <a:spcPct val="0"/>
        </a:spcAft>
        <a:defRPr kumimoji="1" sz="3600">
          <a:solidFill>
            <a:schemeClr val="bg1"/>
          </a:solidFill>
          <a:latin typeface="ＭＳ Ｐゴシック" charset="-128"/>
          <a:ea typeface="ＭＳ Ｐゴシック" charset="-128"/>
        </a:defRPr>
      </a:lvl4pPr>
      <a:lvl5pPr algn="l" rtl="0" eaLnBrk="0" fontAlgn="base" hangingPunct="0">
        <a:spcBef>
          <a:spcPct val="0"/>
        </a:spcBef>
        <a:spcAft>
          <a:spcPct val="0"/>
        </a:spcAft>
        <a:defRPr kumimoji="1" sz="36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9pPr>
    </p:titleStyle>
    <p:bodyStyle>
      <a:lvl1pPr marL="342900" indent="-3429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0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60000"/>
        <a:buFont typeface="Wingdings" panose="05000000000000000000" pitchFamily="2" charset="2"/>
        <a:buChar char="n"/>
        <a:defRPr kumimoji="1">
          <a:solidFill>
            <a:schemeClr val="tx1"/>
          </a:solidFill>
          <a:latin typeface="+mn-lt"/>
          <a:ea typeface="+mn-ea"/>
        </a:defRPr>
      </a:lvl3pPr>
      <a:lvl4pPr marL="1600200" indent="-228600" algn="l" rtl="0" eaLnBrk="0" fontAlgn="base" hangingPunct="0">
        <a:spcBef>
          <a:spcPct val="20000"/>
        </a:spcBef>
        <a:spcAft>
          <a:spcPct val="0"/>
        </a:spcAft>
        <a:buChar char="–"/>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a:solidFill>
            <a:schemeClr val="tx1"/>
          </a:solidFill>
          <a:latin typeface="+mn-lt"/>
          <a:ea typeface="+mn-ea"/>
        </a:defRPr>
      </a:lvl5pPr>
      <a:lvl6pPr marL="2514600" indent="-228600" algn="l" rtl="0" eaLnBrk="1" fontAlgn="base" hangingPunct="1">
        <a:spcBef>
          <a:spcPct val="20000"/>
        </a:spcBef>
        <a:spcAft>
          <a:spcPct val="0"/>
        </a:spcAft>
        <a:buChar char="•"/>
        <a:defRPr kumimoji="1">
          <a:solidFill>
            <a:schemeClr val="tx1"/>
          </a:solidFill>
          <a:latin typeface="+mn-lt"/>
          <a:ea typeface="+mn-ea"/>
        </a:defRPr>
      </a:lvl6pPr>
      <a:lvl7pPr marL="2971800" indent="-228600" algn="l" rtl="0" eaLnBrk="1" fontAlgn="base" hangingPunct="1">
        <a:spcBef>
          <a:spcPct val="20000"/>
        </a:spcBef>
        <a:spcAft>
          <a:spcPct val="0"/>
        </a:spcAft>
        <a:buChar char="•"/>
        <a:defRPr kumimoji="1">
          <a:solidFill>
            <a:schemeClr val="tx1"/>
          </a:solidFill>
          <a:latin typeface="+mn-lt"/>
          <a:ea typeface="+mn-ea"/>
        </a:defRPr>
      </a:lvl7pPr>
      <a:lvl8pPr marL="3429000" indent="-228600" algn="l" rtl="0" eaLnBrk="1" fontAlgn="base" hangingPunct="1">
        <a:spcBef>
          <a:spcPct val="20000"/>
        </a:spcBef>
        <a:spcAft>
          <a:spcPct val="0"/>
        </a:spcAft>
        <a:buChar char="•"/>
        <a:defRPr kumimoji="1">
          <a:solidFill>
            <a:schemeClr val="tx1"/>
          </a:solidFill>
          <a:latin typeface="+mn-lt"/>
          <a:ea typeface="+mn-ea"/>
        </a:defRPr>
      </a:lvl8pPr>
      <a:lvl9pPr marL="3886200" indent="-228600" algn="l" rtl="0" eaLnBrk="1" fontAlgn="base" hangingPunct="1">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D8723301-CFF0-2425-DCBC-8C1119403751}"/>
              </a:ext>
            </a:extLst>
          </p:cNvPr>
          <p:cNvSpPr>
            <a:spLocks noGrp="1" noChangeArrowheads="1"/>
          </p:cNvSpPr>
          <p:nvPr>
            <p:ph type="title"/>
          </p:nvPr>
        </p:nvSpPr>
        <p:spPr bwMode="auto">
          <a:xfrm>
            <a:off x="1150938" y="836613"/>
            <a:ext cx="7793037"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ja-JP" altLang="en-US"/>
              <a:t>マスター タイトルの書式設定</a:t>
            </a:r>
            <a:endParaRPr lang="en-US" altLang="ja-JP"/>
          </a:p>
        </p:txBody>
      </p:sp>
      <p:sp>
        <p:nvSpPr>
          <p:cNvPr id="2051" name="Rectangle 3">
            <a:extLst>
              <a:ext uri="{FF2B5EF4-FFF2-40B4-BE49-F238E27FC236}">
                <a16:creationId xmlns:a16="http://schemas.microsoft.com/office/drawing/2014/main" id="{E42DC811-A6DD-FBA9-7CD5-1CD762057D2C}"/>
              </a:ext>
            </a:extLst>
          </p:cNvPr>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4100" name="Rectangle 4">
            <a:extLst>
              <a:ext uri="{FF2B5EF4-FFF2-40B4-BE49-F238E27FC236}">
                <a16:creationId xmlns:a16="http://schemas.microsoft.com/office/drawing/2014/main" id="{B52E45A0-307E-6D1E-30AC-E3E697B340F3}"/>
              </a:ext>
            </a:extLst>
          </p:cNvPr>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kumimoji="0" sz="1400">
                <a:solidFill>
                  <a:srgbClr val="000000"/>
                </a:solidFill>
                <a:latin typeface="+mn-lt"/>
                <a:ea typeface="+mn-ea"/>
              </a:defRPr>
            </a:lvl1pPr>
          </a:lstStyle>
          <a:p>
            <a:pPr>
              <a:defRPr/>
            </a:pPr>
            <a:endParaRPr lang="en-US" altLang="ja-JP"/>
          </a:p>
        </p:txBody>
      </p:sp>
      <p:sp>
        <p:nvSpPr>
          <p:cNvPr id="4101" name="Rectangle 5">
            <a:extLst>
              <a:ext uri="{FF2B5EF4-FFF2-40B4-BE49-F238E27FC236}">
                <a16:creationId xmlns:a16="http://schemas.microsoft.com/office/drawing/2014/main" id="{AC3600D3-88C0-0233-1F4C-84DA25A0AFAA}"/>
              </a:ext>
            </a:extLst>
          </p:cNvPr>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kumimoji="0" sz="1400">
                <a:solidFill>
                  <a:srgbClr val="000000"/>
                </a:solidFill>
                <a:latin typeface="+mn-lt"/>
                <a:ea typeface="+mn-ea"/>
              </a:defRPr>
            </a:lvl1pPr>
          </a:lstStyle>
          <a:p>
            <a:pPr>
              <a:defRPr/>
            </a:pPr>
            <a:endParaRPr lang="en-US" altLang="ja-JP"/>
          </a:p>
        </p:txBody>
      </p:sp>
      <p:sp>
        <p:nvSpPr>
          <p:cNvPr id="4102" name="Rectangle 6">
            <a:extLst>
              <a:ext uri="{FF2B5EF4-FFF2-40B4-BE49-F238E27FC236}">
                <a16:creationId xmlns:a16="http://schemas.microsoft.com/office/drawing/2014/main" id="{AAB798B4-25AC-E354-FD94-C5F942DD3E8F}"/>
              </a:ext>
            </a:extLst>
          </p:cNvPr>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kumimoji="0" sz="1400">
                <a:solidFill>
                  <a:srgbClr val="000000"/>
                </a:solidFill>
                <a:latin typeface="Tahoma" panose="020B0604030504040204" pitchFamily="34" charset="0"/>
              </a:defRPr>
            </a:lvl1pPr>
          </a:lstStyle>
          <a:p>
            <a:fld id="{D77FB2B3-DE76-46C0-8D74-C2FBC02E09C8}" type="slidenum">
              <a:rPr lang="en-US" altLang="ja-JP"/>
              <a:pPr/>
              <a:t>‹#›</a:t>
            </a:fld>
            <a:endParaRPr lang="en-US" altLang="ja-JP"/>
          </a:p>
        </p:txBody>
      </p:sp>
      <p:pic>
        <p:nvPicPr>
          <p:cNvPr id="2055" name="Picture 7">
            <a:extLst>
              <a:ext uri="{FF2B5EF4-FFF2-40B4-BE49-F238E27FC236}">
                <a16:creationId xmlns:a16="http://schemas.microsoft.com/office/drawing/2014/main" id="{5EB82BFB-8E05-E16A-5954-65167003D5A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0825" y="188913"/>
            <a:ext cx="345757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71" r:id="rId1"/>
    <p:sldLayoutId id="2147484435" r:id="rId2"/>
    <p:sldLayoutId id="2147484436" r:id="rId3"/>
    <p:sldLayoutId id="2147484437" r:id="rId4"/>
    <p:sldLayoutId id="2147484438" r:id="rId5"/>
    <p:sldLayoutId id="2147484439" r:id="rId6"/>
    <p:sldLayoutId id="2147484440" r:id="rId7"/>
    <p:sldLayoutId id="2147484441" r:id="rId8"/>
    <p:sldLayoutId id="2147484442" r:id="rId9"/>
    <p:sldLayoutId id="2147484443" r:id="rId10"/>
    <p:sldLayoutId id="2147484444" r:id="rId11"/>
  </p:sldLayoutIdLst>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ahoma" pitchFamily="34" charset="0"/>
          <a:ea typeface="ＭＳ Ｐゴシック" charset="-128"/>
        </a:defRPr>
      </a:lvl2pPr>
      <a:lvl3pPr algn="l" rtl="0" eaLnBrk="0" fontAlgn="base" hangingPunct="0">
        <a:spcBef>
          <a:spcPct val="0"/>
        </a:spcBef>
        <a:spcAft>
          <a:spcPct val="0"/>
        </a:spcAft>
        <a:defRPr kumimoji="1" sz="4400">
          <a:solidFill>
            <a:schemeClr val="tx2"/>
          </a:solidFill>
          <a:latin typeface="Tahoma" pitchFamily="34" charset="0"/>
          <a:ea typeface="ＭＳ Ｐゴシック" charset="-128"/>
        </a:defRPr>
      </a:lvl3pPr>
      <a:lvl4pPr algn="l" rtl="0" eaLnBrk="0" fontAlgn="base" hangingPunct="0">
        <a:spcBef>
          <a:spcPct val="0"/>
        </a:spcBef>
        <a:spcAft>
          <a:spcPct val="0"/>
        </a:spcAft>
        <a:defRPr kumimoji="1" sz="4400">
          <a:solidFill>
            <a:schemeClr val="tx2"/>
          </a:solidFill>
          <a:latin typeface="Tahoma" pitchFamily="34" charset="0"/>
          <a:ea typeface="ＭＳ Ｐゴシック" charset="-128"/>
        </a:defRPr>
      </a:lvl4pPr>
      <a:lvl5pPr algn="l" rtl="0" eaLnBrk="0" fontAlgn="base" hangingPunct="0">
        <a:spcBef>
          <a:spcPct val="0"/>
        </a:spcBef>
        <a:spcAft>
          <a:spcPct val="0"/>
        </a:spcAft>
        <a:defRPr kumimoji="1" sz="4400">
          <a:solidFill>
            <a:schemeClr val="tx2"/>
          </a:solidFill>
          <a:latin typeface="Tahoma" pitchFamily="34" charset="0"/>
          <a:ea typeface="ＭＳ Ｐゴシック" charset="-128"/>
        </a:defRPr>
      </a:lvl5pPr>
      <a:lvl6pPr marL="457200" algn="l" rtl="0" eaLnBrk="1" fontAlgn="base" hangingPunct="1">
        <a:spcBef>
          <a:spcPct val="0"/>
        </a:spcBef>
        <a:spcAft>
          <a:spcPct val="0"/>
        </a:spcAft>
        <a:defRPr kumimoji="1" sz="4400">
          <a:solidFill>
            <a:schemeClr val="tx2"/>
          </a:solidFill>
          <a:latin typeface="Tahoma" pitchFamily="34" charset="0"/>
          <a:ea typeface="ＭＳ Ｐゴシック" charset="-128"/>
        </a:defRPr>
      </a:lvl6pPr>
      <a:lvl7pPr marL="914400" algn="l" rtl="0" eaLnBrk="1" fontAlgn="base" hangingPunct="1">
        <a:spcBef>
          <a:spcPct val="0"/>
        </a:spcBef>
        <a:spcAft>
          <a:spcPct val="0"/>
        </a:spcAft>
        <a:defRPr kumimoji="1" sz="4400">
          <a:solidFill>
            <a:schemeClr val="tx2"/>
          </a:solidFill>
          <a:latin typeface="Tahoma" pitchFamily="34" charset="0"/>
          <a:ea typeface="ＭＳ Ｐゴシック" charset="-128"/>
        </a:defRPr>
      </a:lvl7pPr>
      <a:lvl8pPr marL="1371600" algn="l" rtl="0" eaLnBrk="1" fontAlgn="base" hangingPunct="1">
        <a:spcBef>
          <a:spcPct val="0"/>
        </a:spcBef>
        <a:spcAft>
          <a:spcPct val="0"/>
        </a:spcAft>
        <a:defRPr kumimoji="1" sz="4400">
          <a:solidFill>
            <a:schemeClr val="tx2"/>
          </a:solidFill>
          <a:latin typeface="Tahoma" pitchFamily="34" charset="0"/>
          <a:ea typeface="ＭＳ Ｐゴシック" charset="-128"/>
        </a:defRPr>
      </a:lvl8pPr>
      <a:lvl9pPr marL="1828800" algn="l" rtl="0" eaLnBrk="1" fontAlgn="base" hangingPunct="1">
        <a:spcBef>
          <a:spcPct val="0"/>
        </a:spcBef>
        <a:spcAft>
          <a:spcPct val="0"/>
        </a:spcAft>
        <a:defRPr kumimoji="1" sz="4400">
          <a:solidFill>
            <a:schemeClr val="tx2"/>
          </a:solidFill>
          <a:latin typeface="Tahoma" pitchFamily="34" charset="0"/>
          <a:ea typeface="ＭＳ Ｐゴシック" charset="-128"/>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a:solidFill>
            <a:schemeClr val="tx1"/>
          </a:solidFill>
          <a:latin typeface="+mn-lt"/>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タイトル プレースホルダ 1">
            <a:extLst>
              <a:ext uri="{FF2B5EF4-FFF2-40B4-BE49-F238E27FC236}">
                <a16:creationId xmlns:a16="http://schemas.microsoft.com/office/drawing/2014/main" id="{30500738-5A69-552D-4655-B8CFABFB4DBF}"/>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3075" name="テキスト プレースホルダ 2">
            <a:extLst>
              <a:ext uri="{FF2B5EF4-FFF2-40B4-BE49-F238E27FC236}">
                <a16:creationId xmlns:a16="http://schemas.microsoft.com/office/drawing/2014/main" id="{B5497042-999A-CDAA-B73C-530417B1205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703F5270-A8B8-8F54-E4F5-B2E10159CD6A}"/>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ea typeface="ＭＳ Ｐゴシック"/>
              </a:defRPr>
            </a:lvl1pPr>
          </a:lstStyle>
          <a:p>
            <a:pPr>
              <a:defRPr/>
            </a:pPr>
            <a:fld id="{ACFF3832-641A-4D61-8154-E8AB061726EB}"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5D2C037E-ECEA-FEE7-6F53-7EF1B9805B9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ea typeface="ＭＳ Ｐゴシック"/>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C81D5FD8-4377-3C09-47AF-3107E4F7360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167D1335-B30E-4923-AFEF-D609C6FB52A7}" type="slidenum">
              <a:rPr lang="ja-JP" altLang="en-US"/>
              <a:pPr/>
              <a:t>‹#›</a:t>
            </a:fld>
            <a:endParaRPr lang="ja-JP" altLang="en-US"/>
          </a:p>
        </p:txBody>
      </p:sp>
    </p:spTree>
  </p:cSld>
  <p:clrMap bg1="lt1" tx1="dk1" bg2="lt2" tx2="dk2" accent1="accent1" accent2="accent2" accent3="accent3" accent4="accent4" accent5="accent5" accent6="accent6" hlink="hlink" folHlink="folHlink"/>
  <p:sldLayoutIdLst>
    <p:sldLayoutId id="2147484472" r:id="rId1"/>
    <p:sldLayoutId id="2147484473" r:id="rId2"/>
    <p:sldLayoutId id="2147484474" r:id="rId3"/>
    <p:sldLayoutId id="2147484475" r:id="rId4"/>
    <p:sldLayoutId id="2147484476" r:id="rId5"/>
    <p:sldLayoutId id="2147484477" r:id="rId6"/>
    <p:sldLayoutId id="2147484478" r:id="rId7"/>
    <p:sldLayoutId id="2147484479" r:id="rId8"/>
    <p:sldLayoutId id="2147484480" r:id="rId9"/>
    <p:sldLayoutId id="2147484481" r:id="rId10"/>
    <p:sldLayoutId id="2147484482"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eaLnBrk="1" fontAlgn="base" hangingPunct="1">
        <a:spcBef>
          <a:spcPct val="0"/>
        </a:spcBef>
        <a:spcAft>
          <a:spcPct val="0"/>
        </a:spcAft>
        <a:defRPr kumimoji="1" sz="4400">
          <a:solidFill>
            <a:schemeClr val="tx1"/>
          </a:solidFill>
          <a:latin typeface="Calibri" pitchFamily="34" charset="0"/>
          <a:ea typeface="ＭＳ Ｐゴシック" charset="-128"/>
        </a:defRPr>
      </a:lvl6pPr>
      <a:lvl7pPr marL="914400" algn="ctr" rtl="0" eaLnBrk="1" fontAlgn="base" hangingPunct="1">
        <a:spcBef>
          <a:spcPct val="0"/>
        </a:spcBef>
        <a:spcAft>
          <a:spcPct val="0"/>
        </a:spcAft>
        <a:defRPr kumimoji="1" sz="4400">
          <a:solidFill>
            <a:schemeClr val="tx1"/>
          </a:solidFill>
          <a:latin typeface="Calibri" pitchFamily="34" charset="0"/>
          <a:ea typeface="ＭＳ Ｐゴシック" charset="-128"/>
        </a:defRPr>
      </a:lvl7pPr>
      <a:lvl8pPr marL="1371600" algn="ctr" rtl="0" eaLnBrk="1" fontAlgn="base" hangingPunct="1">
        <a:spcBef>
          <a:spcPct val="0"/>
        </a:spcBef>
        <a:spcAft>
          <a:spcPct val="0"/>
        </a:spcAft>
        <a:defRPr kumimoji="1" sz="4400">
          <a:solidFill>
            <a:schemeClr val="tx1"/>
          </a:solidFill>
          <a:latin typeface="Calibri" pitchFamily="34" charset="0"/>
          <a:ea typeface="ＭＳ Ｐゴシック" charset="-128"/>
        </a:defRPr>
      </a:lvl8pPr>
      <a:lvl9pPr marL="1828800" algn="ctr" rtl="0" eaLnBrk="1" fontAlgn="base" hangingPunct="1">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Title Placeholder 1">
            <a:extLst>
              <a:ext uri="{FF2B5EF4-FFF2-40B4-BE49-F238E27FC236}">
                <a16:creationId xmlns:a16="http://schemas.microsoft.com/office/drawing/2014/main" id="{0E3AED01-3DE9-7934-CD31-941392190CE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endParaRPr lang="en-US" altLang="ja-JP"/>
          </a:p>
        </p:txBody>
      </p:sp>
      <p:sp>
        <p:nvSpPr>
          <p:cNvPr id="4099" name="Text Placeholder 2">
            <a:extLst>
              <a:ext uri="{FF2B5EF4-FFF2-40B4-BE49-F238E27FC236}">
                <a16:creationId xmlns:a16="http://schemas.microsoft.com/office/drawing/2014/main" id="{D5ED93F5-7F68-6511-0287-11072657A35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Tree>
  </p:cSld>
  <p:clrMap bg1="lt1" tx1="dk1" bg2="lt2" tx2="dk2" accent1="accent1" accent2="accent2" accent3="accent3" accent4="accent4" accent5="accent5" accent6="accent6" hlink="hlink" folHlink="folHlink"/>
  <p:sldLayoutIdLst>
    <p:sldLayoutId id="2147484483" r:id="rId1"/>
    <p:sldLayoutId id="2147484484" r:id="rId2"/>
  </p:sldLayoutIdLst>
  <p:txStyles>
    <p:titleStyle>
      <a:lvl1pPr algn="ctr" rtl="0" eaLnBrk="0" fontAlgn="base" hangingPunct="0">
        <a:spcBef>
          <a:spcPct val="0"/>
        </a:spcBef>
        <a:spcAft>
          <a:spcPct val="0"/>
        </a:spcAft>
        <a:defRPr kumimoji="1" sz="4400" kern="1200">
          <a:solidFill>
            <a:schemeClr val="tx1"/>
          </a:solidFill>
          <a:latin typeface="Arial" charset="0"/>
          <a:ea typeface="+mj-ea"/>
          <a:cs typeface="+mj-cs"/>
        </a:defRPr>
      </a:lvl1pPr>
      <a:lvl2pPr algn="ctr" rtl="0" eaLnBrk="0" fontAlgn="base" hangingPunct="0">
        <a:spcBef>
          <a:spcPct val="0"/>
        </a:spcBef>
        <a:spcAft>
          <a:spcPct val="0"/>
        </a:spcAft>
        <a:defRPr kumimoji="1" sz="4400">
          <a:solidFill>
            <a:schemeClr val="tx1"/>
          </a:solidFill>
          <a:latin typeface="Arial" charset="0"/>
          <a:ea typeface="ＭＳ Ｐゴシック" charset="-128"/>
        </a:defRPr>
      </a:lvl2pPr>
      <a:lvl3pPr algn="ctr" rtl="0" eaLnBrk="0" fontAlgn="base" hangingPunct="0">
        <a:spcBef>
          <a:spcPct val="0"/>
        </a:spcBef>
        <a:spcAft>
          <a:spcPct val="0"/>
        </a:spcAft>
        <a:defRPr kumimoji="1" sz="4400">
          <a:solidFill>
            <a:schemeClr val="tx1"/>
          </a:solidFill>
          <a:latin typeface="Arial" charset="0"/>
          <a:ea typeface="ＭＳ Ｐゴシック" charset="-128"/>
        </a:defRPr>
      </a:lvl3pPr>
      <a:lvl4pPr algn="ctr" rtl="0" eaLnBrk="0" fontAlgn="base" hangingPunct="0">
        <a:spcBef>
          <a:spcPct val="0"/>
        </a:spcBef>
        <a:spcAft>
          <a:spcPct val="0"/>
        </a:spcAft>
        <a:defRPr kumimoji="1" sz="4400">
          <a:solidFill>
            <a:schemeClr val="tx1"/>
          </a:solidFill>
          <a:latin typeface="Arial" charset="0"/>
          <a:ea typeface="ＭＳ Ｐゴシック" charset="-128"/>
        </a:defRPr>
      </a:lvl4pPr>
      <a:lvl5pPr algn="ctr" rtl="0" eaLnBrk="0" fontAlgn="base" hangingPunct="0">
        <a:spcBef>
          <a:spcPct val="0"/>
        </a:spcBef>
        <a:spcAft>
          <a:spcPct val="0"/>
        </a:spcAft>
        <a:defRPr kumimoji="1" sz="4400">
          <a:solidFill>
            <a:schemeClr val="tx1"/>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1"/>
          </a:solidFill>
          <a:latin typeface="Calibri" pitchFamily="1" charset="0"/>
          <a:ea typeface="ＭＳ Ｐゴシック" charset="-128"/>
        </a:defRPr>
      </a:lvl6pPr>
      <a:lvl7pPr marL="914400" algn="ctr" rtl="0" eaLnBrk="1" fontAlgn="base" hangingPunct="1">
        <a:spcBef>
          <a:spcPct val="0"/>
        </a:spcBef>
        <a:spcAft>
          <a:spcPct val="0"/>
        </a:spcAft>
        <a:defRPr kumimoji="1" sz="4400">
          <a:solidFill>
            <a:schemeClr val="tx1"/>
          </a:solidFill>
          <a:latin typeface="Calibri" pitchFamily="1" charset="0"/>
          <a:ea typeface="ＭＳ Ｐゴシック" charset="-128"/>
        </a:defRPr>
      </a:lvl7pPr>
      <a:lvl8pPr marL="1371600" algn="ctr" rtl="0" eaLnBrk="1" fontAlgn="base" hangingPunct="1">
        <a:spcBef>
          <a:spcPct val="0"/>
        </a:spcBef>
        <a:spcAft>
          <a:spcPct val="0"/>
        </a:spcAft>
        <a:defRPr kumimoji="1" sz="4400">
          <a:solidFill>
            <a:schemeClr val="tx1"/>
          </a:solidFill>
          <a:latin typeface="Calibri" pitchFamily="1" charset="0"/>
          <a:ea typeface="ＭＳ Ｐゴシック" charset="-128"/>
        </a:defRPr>
      </a:lvl8pPr>
      <a:lvl9pPr marL="1828800" algn="ctr" rtl="0" eaLnBrk="1" fontAlgn="base" hangingPunct="1">
        <a:spcBef>
          <a:spcPct val="0"/>
        </a:spcBef>
        <a:spcAft>
          <a:spcPct val="0"/>
        </a:spcAft>
        <a:defRPr kumimoji="1" sz="4400">
          <a:solidFill>
            <a:schemeClr val="tx1"/>
          </a:solidFill>
          <a:latin typeface="Calibri" pitchFamily="1"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タイトル プレースホルダ 1">
            <a:extLst>
              <a:ext uri="{FF2B5EF4-FFF2-40B4-BE49-F238E27FC236}">
                <a16:creationId xmlns:a16="http://schemas.microsoft.com/office/drawing/2014/main" id="{48F1DFE0-228C-6076-7CCA-2BCD6B26B60F}"/>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5123" name="テキスト プレースホルダ 2">
            <a:extLst>
              <a:ext uri="{FF2B5EF4-FFF2-40B4-BE49-F238E27FC236}">
                <a16:creationId xmlns:a16="http://schemas.microsoft.com/office/drawing/2014/main" id="{F83B0225-8160-BDE2-19E3-BA6CD3EC265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D3C84089-AA7E-B152-C174-CFF5BCEC2D28}"/>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ＭＳ Ｐゴシック"/>
              </a:defRPr>
            </a:lvl1pPr>
          </a:lstStyle>
          <a:p>
            <a:pPr>
              <a:defRPr/>
            </a:pPr>
            <a:fld id="{29B9A709-3B2E-42D7-ABE1-5DAE04100138}"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8F088CCD-0663-6B46-965E-CC7DA5EDCDAC}"/>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384A26B1-821F-913D-36B5-DA4A69DD1DC1}"/>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defRPr>
            </a:lvl1pPr>
          </a:lstStyle>
          <a:p>
            <a:fld id="{F88D5E8D-5C45-4F60-874F-4D25BFAAE54D}" type="slidenum">
              <a:rPr lang="ja-JP" altLang="en-US"/>
              <a:pPr/>
              <a:t>‹#›</a:t>
            </a:fld>
            <a:endParaRPr lang="ja-JP" altLang="en-US"/>
          </a:p>
        </p:txBody>
      </p:sp>
    </p:spTree>
  </p:cSld>
  <p:clrMap bg1="lt1" tx1="dk1" bg2="lt2" tx2="dk2" accent1="accent1" accent2="accent2" accent3="accent3" accent4="accent4" accent5="accent5" accent6="accent6" hlink="hlink" folHlink="folHlink"/>
  <p:sldLayoutIdLst>
    <p:sldLayoutId id="2147484485" r:id="rId1"/>
    <p:sldLayoutId id="2147484486" r:id="rId2"/>
    <p:sldLayoutId id="2147484487" r:id="rId3"/>
    <p:sldLayoutId id="2147484488" r:id="rId4"/>
    <p:sldLayoutId id="2147484489" r:id="rId5"/>
    <p:sldLayoutId id="2147484490" r:id="rId6"/>
    <p:sldLayoutId id="2147484491" r:id="rId7"/>
    <p:sldLayoutId id="2147484492" r:id="rId8"/>
    <p:sldLayoutId id="2147484493" r:id="rId9"/>
    <p:sldLayoutId id="2147484494" r:id="rId10"/>
    <p:sldLayoutId id="2147484495" r:id="rId11"/>
  </p:sldLayoutIdLst>
  <p:txStyles>
    <p:titleStyle>
      <a:lvl1pPr algn="ctr" defTabSz="457200" rtl="0" eaLnBrk="0" fontAlgn="base" hangingPunct="0">
        <a:spcBef>
          <a:spcPct val="0"/>
        </a:spcBef>
        <a:spcAft>
          <a:spcPct val="0"/>
        </a:spcAft>
        <a:defRPr kumimoji="1" sz="4400" kern="1200">
          <a:solidFill>
            <a:schemeClr val="tx1"/>
          </a:solidFill>
          <a:latin typeface="+mj-lt"/>
          <a:ea typeface="+mj-ea"/>
          <a:cs typeface="+mj-cs"/>
        </a:defRPr>
      </a:lvl1pPr>
      <a:lvl2pPr algn="ctr" defTabSz="457200"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defTabSz="457200"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defTabSz="457200"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defTabSz="457200"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defTabSz="457200" rtl="0" eaLnBrk="1" fontAlgn="base" hangingPunct="1">
        <a:spcBef>
          <a:spcPct val="0"/>
        </a:spcBef>
        <a:spcAft>
          <a:spcPct val="0"/>
        </a:spcAft>
        <a:defRPr kumimoji="1" sz="4400">
          <a:solidFill>
            <a:schemeClr val="tx1"/>
          </a:solidFill>
          <a:latin typeface="Calibri" pitchFamily="34" charset="0"/>
          <a:ea typeface="ＭＳ Ｐゴシック" charset="-128"/>
        </a:defRPr>
      </a:lvl6pPr>
      <a:lvl7pPr marL="914400" algn="ctr" defTabSz="457200" rtl="0" eaLnBrk="1" fontAlgn="base" hangingPunct="1">
        <a:spcBef>
          <a:spcPct val="0"/>
        </a:spcBef>
        <a:spcAft>
          <a:spcPct val="0"/>
        </a:spcAft>
        <a:defRPr kumimoji="1" sz="4400">
          <a:solidFill>
            <a:schemeClr val="tx1"/>
          </a:solidFill>
          <a:latin typeface="Calibri" pitchFamily="34" charset="0"/>
          <a:ea typeface="ＭＳ Ｐゴシック" charset="-128"/>
        </a:defRPr>
      </a:lvl7pPr>
      <a:lvl8pPr marL="1371600" algn="ctr" defTabSz="457200" rtl="0" eaLnBrk="1" fontAlgn="base" hangingPunct="1">
        <a:spcBef>
          <a:spcPct val="0"/>
        </a:spcBef>
        <a:spcAft>
          <a:spcPct val="0"/>
        </a:spcAft>
        <a:defRPr kumimoji="1" sz="4400">
          <a:solidFill>
            <a:schemeClr val="tx1"/>
          </a:solidFill>
          <a:latin typeface="Calibri" pitchFamily="34" charset="0"/>
          <a:ea typeface="ＭＳ Ｐゴシック" charset="-128"/>
        </a:defRPr>
      </a:lvl8pPr>
      <a:lvl9pPr marL="1828800" algn="ctr" defTabSz="457200" rtl="0" eaLnBrk="1" fontAlgn="base" hangingPunct="1">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E1AE3A1F-D2AC-2F50-8312-C71EBC4CCEF1}"/>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6147" name="Rectangle 3">
            <a:extLst>
              <a:ext uri="{FF2B5EF4-FFF2-40B4-BE49-F238E27FC236}">
                <a16:creationId xmlns:a16="http://schemas.microsoft.com/office/drawing/2014/main" id="{1BE7DCCD-B32E-93F9-9615-E5F9955478A0}"/>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47EAB59A-28C3-41FF-0324-A0249E06CCF9}"/>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a:solidFill>
                  <a:srgbClr val="000000"/>
                </a:solidFill>
                <a:latin typeface="Times New Roman" pitchFamily="18" charset="0"/>
                <a:ea typeface="+mn-ea"/>
              </a:defRPr>
            </a:lvl1pPr>
          </a:lstStyle>
          <a:p>
            <a:pPr>
              <a:defRPr/>
            </a:pPr>
            <a:endParaRPr lang="en-US" altLang="ja-JP"/>
          </a:p>
        </p:txBody>
      </p:sp>
      <p:sp>
        <p:nvSpPr>
          <p:cNvPr id="1029" name="Rectangle 5">
            <a:extLst>
              <a:ext uri="{FF2B5EF4-FFF2-40B4-BE49-F238E27FC236}">
                <a16:creationId xmlns:a16="http://schemas.microsoft.com/office/drawing/2014/main" id="{5A3E4F80-EF01-E638-D0D7-A4E7A8785D7F}"/>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solidFill>
                  <a:srgbClr val="000000"/>
                </a:solidFill>
                <a:latin typeface="Times New Roman" pitchFamily="18" charset="0"/>
                <a:ea typeface="+mn-ea"/>
              </a:defRPr>
            </a:lvl1pPr>
          </a:lstStyle>
          <a:p>
            <a:pPr>
              <a:defRPr/>
            </a:pPr>
            <a:endParaRPr lang="en-US" altLang="ja-JP"/>
          </a:p>
        </p:txBody>
      </p:sp>
      <p:sp>
        <p:nvSpPr>
          <p:cNvPr id="1030" name="Rectangle 6">
            <a:extLst>
              <a:ext uri="{FF2B5EF4-FFF2-40B4-BE49-F238E27FC236}">
                <a16:creationId xmlns:a16="http://schemas.microsoft.com/office/drawing/2014/main" id="{508AF9B5-7C56-EB55-FF0B-665CFBB1020A}"/>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rgbClr val="000000"/>
                </a:solidFill>
                <a:latin typeface="Times New Roman" panose="02020603050405020304" pitchFamily="18" charset="0"/>
              </a:defRPr>
            </a:lvl1pPr>
          </a:lstStyle>
          <a:p>
            <a:fld id="{64D5B4CD-8757-488E-9928-4CF658D1D22C}"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4496" r:id="rId1"/>
    <p:sldLayoutId id="2147484497" r:id="rId2"/>
    <p:sldLayoutId id="2147484498" r:id="rId3"/>
    <p:sldLayoutId id="2147484499" r:id="rId4"/>
    <p:sldLayoutId id="2147484500" r:id="rId5"/>
    <p:sldLayoutId id="2147484501" r:id="rId6"/>
    <p:sldLayoutId id="2147484502" r:id="rId7"/>
    <p:sldLayoutId id="2147484503" r:id="rId8"/>
    <p:sldLayoutId id="2147484504" r:id="rId9"/>
    <p:sldLayoutId id="2147484505" r:id="rId10"/>
    <p:sldLayoutId id="2147484506"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Times New Roman" pitchFamily="18"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Times New Roman" pitchFamily="18"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Times New Roman" pitchFamily="18"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Times New Roman" pitchFamily="18" charset="0"/>
          <a:ea typeface="ＭＳ Ｐゴシック"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タイトル プレースホルダ 1">
            <a:extLst>
              <a:ext uri="{FF2B5EF4-FFF2-40B4-BE49-F238E27FC236}">
                <a16:creationId xmlns:a16="http://schemas.microsoft.com/office/drawing/2014/main" id="{4820E8C5-ED49-F3DC-C8A6-5F6AA28D5325}"/>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7171" name="テキスト プレースホルダ 2">
            <a:extLst>
              <a:ext uri="{FF2B5EF4-FFF2-40B4-BE49-F238E27FC236}">
                <a16:creationId xmlns:a16="http://schemas.microsoft.com/office/drawing/2014/main" id="{CF354C26-D34A-8EC0-2EA9-94CBF89FF97C}"/>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1C84207F-0FB7-551B-DA41-E81120D56ED3}"/>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prstClr val="black">
                    <a:tint val="75000"/>
                  </a:prstClr>
                </a:solidFill>
                <a:latin typeface="Calibri"/>
                <a:ea typeface="ＭＳ Ｐゴシック"/>
              </a:defRPr>
            </a:lvl1pPr>
          </a:lstStyle>
          <a:p>
            <a:pPr>
              <a:defRPr/>
            </a:pPr>
            <a:fld id="{72FF1FBF-43D1-4751-BC63-77E818F32F54}" type="datetimeFigureOut">
              <a:rPr lang="ja-JP" altLang="en-US"/>
              <a:pPr>
                <a:defRPr/>
              </a:pPr>
              <a:t>2025/2/24</a:t>
            </a:fld>
            <a:endParaRPr lang="ja-JP" altLang="en-US" dirty="0"/>
          </a:p>
        </p:txBody>
      </p:sp>
      <p:sp>
        <p:nvSpPr>
          <p:cNvPr id="5" name="フッター プレースホルダ 4">
            <a:extLst>
              <a:ext uri="{FF2B5EF4-FFF2-40B4-BE49-F238E27FC236}">
                <a16:creationId xmlns:a16="http://schemas.microsoft.com/office/drawing/2014/main" id="{224A86FF-5D2D-B6BC-95D3-89BE99B1F87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ea typeface="ＭＳ Ｐゴシック"/>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A6A6C38F-2CDC-3DA1-A6AD-58B31F5D450B}"/>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21635785-477C-43A1-A687-033136C47566}" type="slidenum">
              <a:rPr lang="ja-JP" altLang="en-US"/>
              <a:pPr/>
              <a:t>‹#›</a:t>
            </a:fld>
            <a:endParaRPr lang="ja-JP" altLang="en-US"/>
          </a:p>
        </p:txBody>
      </p:sp>
    </p:spTree>
  </p:cSld>
  <p:clrMap bg1="lt1" tx1="dk1" bg2="lt2" tx2="dk2" accent1="accent1" accent2="accent2" accent3="accent3" accent4="accent4" accent5="accent5" accent6="accent6" hlink="hlink" folHlink="folHlink"/>
  <p:sldLayoutIdLst>
    <p:sldLayoutId id="2147484507" r:id="rId1"/>
    <p:sldLayoutId id="2147484508" r:id="rId2"/>
    <p:sldLayoutId id="2147484509" r:id="rId3"/>
    <p:sldLayoutId id="2147484510" r:id="rId4"/>
    <p:sldLayoutId id="2147484511" r:id="rId5"/>
    <p:sldLayoutId id="2147484512" r:id="rId6"/>
    <p:sldLayoutId id="2147484513" r:id="rId7"/>
    <p:sldLayoutId id="2147484514" r:id="rId8"/>
    <p:sldLayoutId id="2147484515" r:id="rId9"/>
    <p:sldLayoutId id="2147484516" r:id="rId10"/>
    <p:sldLayoutId id="2147484517"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eaLnBrk="1" fontAlgn="base" hangingPunct="1">
        <a:spcBef>
          <a:spcPct val="0"/>
        </a:spcBef>
        <a:spcAft>
          <a:spcPct val="0"/>
        </a:spcAft>
        <a:defRPr kumimoji="1" sz="4400">
          <a:solidFill>
            <a:schemeClr val="tx1"/>
          </a:solidFill>
          <a:latin typeface="Calibri" pitchFamily="34" charset="0"/>
          <a:ea typeface="ＭＳ Ｐゴシック" charset="-128"/>
        </a:defRPr>
      </a:lvl6pPr>
      <a:lvl7pPr marL="914400" algn="ctr" rtl="0" eaLnBrk="1" fontAlgn="base" hangingPunct="1">
        <a:spcBef>
          <a:spcPct val="0"/>
        </a:spcBef>
        <a:spcAft>
          <a:spcPct val="0"/>
        </a:spcAft>
        <a:defRPr kumimoji="1" sz="4400">
          <a:solidFill>
            <a:schemeClr val="tx1"/>
          </a:solidFill>
          <a:latin typeface="Calibri" pitchFamily="34" charset="0"/>
          <a:ea typeface="ＭＳ Ｐゴシック" charset="-128"/>
        </a:defRPr>
      </a:lvl7pPr>
      <a:lvl8pPr marL="1371600" algn="ctr" rtl="0" eaLnBrk="1" fontAlgn="base" hangingPunct="1">
        <a:spcBef>
          <a:spcPct val="0"/>
        </a:spcBef>
        <a:spcAft>
          <a:spcPct val="0"/>
        </a:spcAft>
        <a:defRPr kumimoji="1" sz="4400">
          <a:solidFill>
            <a:schemeClr val="tx1"/>
          </a:solidFill>
          <a:latin typeface="Calibri" pitchFamily="34" charset="0"/>
          <a:ea typeface="ＭＳ Ｐゴシック" charset="-128"/>
        </a:defRPr>
      </a:lvl8pPr>
      <a:lvl9pPr marL="1828800" algn="ctr" rtl="0" eaLnBrk="1" fontAlgn="base" hangingPunct="1">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9B4266E-22BD-F354-4D69-0B48691EB49F}"/>
              </a:ext>
            </a:extLst>
          </p:cNvPr>
          <p:cNvSpPr>
            <a:spLocks noChangeArrowheads="1"/>
          </p:cNvSpPr>
          <p:nvPr/>
        </p:nvSpPr>
        <p:spPr bwMode="gray">
          <a:xfrm>
            <a:off x="-14288" y="0"/>
            <a:ext cx="9158288" cy="1268413"/>
          </a:xfrm>
          <a:prstGeom prst="rect">
            <a:avLst/>
          </a:prstGeom>
          <a:gradFill rotWithShape="1">
            <a:gsLst>
              <a:gs pos="0">
                <a:schemeClr val="accent2"/>
              </a:gs>
              <a:gs pos="100000">
                <a:schemeClr val="accent2">
                  <a:gamma/>
                  <a:shade val="78824"/>
                  <a:invGamma/>
                </a:schemeClr>
              </a:gs>
            </a:gsLst>
            <a:lin ang="0" scaled="1"/>
          </a:gradFill>
          <a:ln w="9525">
            <a:solidFill>
              <a:schemeClr val="tx1"/>
            </a:solidFill>
            <a:miter lim="800000"/>
            <a:headEnd/>
            <a:tailEnd/>
          </a:ln>
          <a:effectLst/>
        </p:spPr>
        <p:txBody>
          <a:bodyPr wrap="none" anchor="ctr"/>
          <a:lstStyle/>
          <a:p>
            <a:pPr eaLnBrk="1" fontAlgn="auto" hangingPunct="1">
              <a:spcBef>
                <a:spcPts val="0"/>
              </a:spcBef>
              <a:spcAft>
                <a:spcPts val="0"/>
              </a:spcAft>
              <a:defRPr/>
            </a:pPr>
            <a:endParaRPr lang="ja-JP" altLang="en-US" dirty="0">
              <a:solidFill>
                <a:srgbClr val="000000"/>
              </a:solidFill>
              <a:latin typeface="ＭＳ Ｐゴシック"/>
              <a:ea typeface="ＭＳ Ｐゴシック"/>
            </a:endParaRPr>
          </a:p>
        </p:txBody>
      </p:sp>
      <p:grpSp>
        <p:nvGrpSpPr>
          <p:cNvPr id="9219" name="Group 3">
            <a:extLst>
              <a:ext uri="{FF2B5EF4-FFF2-40B4-BE49-F238E27FC236}">
                <a16:creationId xmlns:a16="http://schemas.microsoft.com/office/drawing/2014/main" id="{CD63FB72-633C-FC81-A842-00EC60D4AD18}"/>
              </a:ext>
            </a:extLst>
          </p:cNvPr>
          <p:cNvGrpSpPr>
            <a:grpSpLocks/>
          </p:cNvGrpSpPr>
          <p:nvPr/>
        </p:nvGrpSpPr>
        <p:grpSpPr bwMode="auto">
          <a:xfrm>
            <a:off x="152400" y="260350"/>
            <a:ext cx="1981200" cy="927100"/>
            <a:chOff x="96" y="0"/>
            <a:chExt cx="1248" cy="912"/>
          </a:xfrm>
        </p:grpSpPr>
        <p:sp>
          <p:nvSpPr>
            <p:cNvPr id="1049" name="Oval 4" descr="80%">
              <a:extLst>
                <a:ext uri="{FF2B5EF4-FFF2-40B4-BE49-F238E27FC236}">
                  <a16:creationId xmlns:a16="http://schemas.microsoft.com/office/drawing/2014/main" id="{78AC0F3B-E624-FD2A-D3AB-822E599525E4}"/>
                </a:ext>
              </a:extLst>
            </p:cNvPr>
            <p:cNvSpPr>
              <a:spLocks noChangeArrowheads="1"/>
            </p:cNvSpPr>
            <p:nvPr/>
          </p:nvSpPr>
          <p:spPr bwMode="gray">
            <a:xfrm>
              <a:off x="96" y="0"/>
              <a:ext cx="1248" cy="912"/>
            </a:xfrm>
            <a:prstGeom prst="ellipse">
              <a:avLst/>
            </a:prstGeom>
            <a:pattFill prst="pct80">
              <a:fgClr>
                <a:schemeClr val="accent2"/>
              </a:fgClr>
              <a:bgClr>
                <a:schemeClr val="tx2"/>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1050" name="Oval 5" descr="75%">
              <a:extLst>
                <a:ext uri="{FF2B5EF4-FFF2-40B4-BE49-F238E27FC236}">
                  <a16:creationId xmlns:a16="http://schemas.microsoft.com/office/drawing/2014/main" id="{47E9A5CD-2770-B230-A28E-37496D5219FC}"/>
                </a:ext>
              </a:extLst>
            </p:cNvPr>
            <p:cNvSpPr>
              <a:spLocks noChangeArrowheads="1"/>
            </p:cNvSpPr>
            <p:nvPr/>
          </p:nvSpPr>
          <p:spPr bwMode="gray">
            <a:xfrm>
              <a:off x="288" y="105"/>
              <a:ext cx="816" cy="673"/>
            </a:xfrm>
            <a:prstGeom prst="ellipse">
              <a:avLst/>
            </a:prstGeom>
            <a:pattFill prst="pct75">
              <a:fgClr>
                <a:schemeClr val="accent2"/>
              </a:fgClr>
              <a:bgClr>
                <a:schemeClr val="tx1"/>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1051" name="Oval 6" descr="80%">
              <a:extLst>
                <a:ext uri="{FF2B5EF4-FFF2-40B4-BE49-F238E27FC236}">
                  <a16:creationId xmlns:a16="http://schemas.microsoft.com/office/drawing/2014/main" id="{AB81E1AA-1CFE-FE92-CE9F-A44304CCFA3B}"/>
                </a:ext>
              </a:extLst>
            </p:cNvPr>
            <p:cNvSpPr>
              <a:spLocks noChangeArrowheads="1"/>
            </p:cNvSpPr>
            <p:nvPr/>
          </p:nvSpPr>
          <p:spPr bwMode="gray">
            <a:xfrm>
              <a:off x="440" y="248"/>
              <a:ext cx="480" cy="384"/>
            </a:xfrm>
            <a:prstGeom prst="ellipse">
              <a:avLst/>
            </a:prstGeom>
            <a:pattFill prst="pct80">
              <a:fgClr>
                <a:schemeClr val="accent2"/>
              </a:fgClr>
              <a:bgClr>
                <a:schemeClr val="tx1"/>
              </a:bgClr>
            </a:patt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grpSp>
      <p:sp>
        <p:nvSpPr>
          <p:cNvPr id="3079" name="Rectangle 7">
            <a:extLst>
              <a:ext uri="{FF2B5EF4-FFF2-40B4-BE49-F238E27FC236}">
                <a16:creationId xmlns:a16="http://schemas.microsoft.com/office/drawing/2014/main" id="{CEBE667C-37A1-05D4-BC9C-A05C9B31756A}"/>
              </a:ext>
            </a:extLst>
          </p:cNvPr>
          <p:cNvSpPr>
            <a:spLocks noChangeArrowheads="1"/>
          </p:cNvSpPr>
          <p:nvPr/>
        </p:nvSpPr>
        <p:spPr bwMode="gray">
          <a:xfrm>
            <a:off x="0" y="0"/>
            <a:ext cx="9144000" cy="333375"/>
          </a:xfrm>
          <a:prstGeom prst="rect">
            <a:avLst/>
          </a:prstGeom>
          <a:gradFill rotWithShape="0">
            <a:gsLst>
              <a:gs pos="0">
                <a:schemeClr val="hlink">
                  <a:gamma/>
                  <a:tint val="0"/>
                  <a:invGamma/>
                </a:schemeClr>
              </a:gs>
              <a:gs pos="100000">
                <a:schemeClr val="hlink"/>
              </a:gs>
            </a:gsLst>
            <a:lin ang="0" scaled="1"/>
          </a:gradFill>
          <a:ln w="9525">
            <a:noFill/>
            <a:miter lim="800000"/>
            <a:headEnd/>
            <a:tailEnd/>
          </a:ln>
          <a:effectLst/>
        </p:spPr>
        <p:txBody>
          <a:bodyPr wrap="none" anchor="ctr"/>
          <a:lstStyle/>
          <a:p>
            <a:pPr eaLnBrk="1" fontAlgn="auto" hangingPunct="1">
              <a:spcBef>
                <a:spcPts val="0"/>
              </a:spcBef>
              <a:spcAft>
                <a:spcPts val="0"/>
              </a:spcAft>
              <a:defRPr/>
            </a:pPr>
            <a:endParaRPr lang="ja-JP" altLang="en-US" dirty="0">
              <a:solidFill>
                <a:srgbClr val="000000"/>
              </a:solidFill>
              <a:latin typeface="ＭＳ Ｐゴシック"/>
              <a:ea typeface="ＭＳ Ｐゴシック"/>
            </a:endParaRPr>
          </a:p>
        </p:txBody>
      </p:sp>
      <p:grpSp>
        <p:nvGrpSpPr>
          <p:cNvPr id="9221" name="Group 8">
            <a:extLst>
              <a:ext uri="{FF2B5EF4-FFF2-40B4-BE49-F238E27FC236}">
                <a16:creationId xmlns:a16="http://schemas.microsoft.com/office/drawing/2014/main" id="{689339A0-C676-05C6-9394-424CC3F5BE8F}"/>
              </a:ext>
            </a:extLst>
          </p:cNvPr>
          <p:cNvGrpSpPr>
            <a:grpSpLocks/>
          </p:cNvGrpSpPr>
          <p:nvPr/>
        </p:nvGrpSpPr>
        <p:grpSpPr bwMode="auto">
          <a:xfrm>
            <a:off x="395288" y="0"/>
            <a:ext cx="1143000" cy="304800"/>
            <a:chOff x="4704" y="0"/>
            <a:chExt cx="720" cy="336"/>
          </a:xfrm>
        </p:grpSpPr>
        <p:sp>
          <p:nvSpPr>
            <p:cNvPr id="1046" name="Rectangle 9">
              <a:extLst>
                <a:ext uri="{FF2B5EF4-FFF2-40B4-BE49-F238E27FC236}">
                  <a16:creationId xmlns:a16="http://schemas.microsoft.com/office/drawing/2014/main" id="{8F31FDC0-86E7-B6D7-41B2-95D6A5E4797F}"/>
                </a:ext>
              </a:extLst>
            </p:cNvPr>
            <p:cNvSpPr>
              <a:spLocks noChangeArrowheads="1"/>
            </p:cNvSpPr>
            <p:nvPr/>
          </p:nvSpPr>
          <p:spPr bwMode="gray">
            <a:xfrm>
              <a:off x="4704" y="0"/>
              <a:ext cx="48" cy="33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1047" name="Rectangle 10">
              <a:extLst>
                <a:ext uri="{FF2B5EF4-FFF2-40B4-BE49-F238E27FC236}">
                  <a16:creationId xmlns:a16="http://schemas.microsoft.com/office/drawing/2014/main" id="{0375D014-ED5B-094B-83B5-A4894DD7517F}"/>
                </a:ext>
              </a:extLst>
            </p:cNvPr>
            <p:cNvSpPr>
              <a:spLocks noChangeArrowheads="1"/>
            </p:cNvSpPr>
            <p:nvPr/>
          </p:nvSpPr>
          <p:spPr bwMode="gray">
            <a:xfrm>
              <a:off x="5040" y="0"/>
              <a:ext cx="48" cy="33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1048" name="Rectangle 11">
              <a:extLst>
                <a:ext uri="{FF2B5EF4-FFF2-40B4-BE49-F238E27FC236}">
                  <a16:creationId xmlns:a16="http://schemas.microsoft.com/office/drawing/2014/main" id="{15E2B86A-08F8-544A-3C91-97276DCD81A6}"/>
                </a:ext>
              </a:extLst>
            </p:cNvPr>
            <p:cNvSpPr>
              <a:spLocks noChangeArrowheads="1"/>
            </p:cNvSpPr>
            <p:nvPr/>
          </p:nvSpPr>
          <p:spPr bwMode="gray">
            <a:xfrm>
              <a:off x="5376" y="0"/>
              <a:ext cx="48" cy="33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grpSp>
      <p:sp>
        <p:nvSpPr>
          <p:cNvPr id="1030" name="Text Box 12">
            <a:extLst>
              <a:ext uri="{FF2B5EF4-FFF2-40B4-BE49-F238E27FC236}">
                <a16:creationId xmlns:a16="http://schemas.microsoft.com/office/drawing/2014/main" id="{272E8B98-B9AA-67C0-90FA-706EBF608BDF}"/>
              </a:ext>
            </a:extLst>
          </p:cNvPr>
          <p:cNvSpPr txBox="1">
            <a:spLocks noChangeArrowheads="1"/>
          </p:cNvSpPr>
          <p:nvPr/>
        </p:nvSpPr>
        <p:spPr bwMode="gray">
          <a:xfrm>
            <a:off x="6400800" y="11113"/>
            <a:ext cx="2743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ts val="0"/>
              </a:spcBef>
              <a:spcAft>
                <a:spcPts val="0"/>
              </a:spcAft>
              <a:defRPr/>
            </a:pPr>
            <a:r>
              <a:rPr lang="en-US" altLang="ja-JP" sz="1400" b="1" dirty="0">
                <a:solidFill>
                  <a:srgbClr val="FFFFFF"/>
                </a:solidFill>
                <a:latin typeface="ＭＳ Ｐゴシック" charset="-128"/>
              </a:rPr>
              <a:t>SuperKEKB Beam Instrmentation</a:t>
            </a:r>
          </a:p>
        </p:txBody>
      </p:sp>
      <p:sp>
        <p:nvSpPr>
          <p:cNvPr id="9223" name="Rectangle 13">
            <a:extLst>
              <a:ext uri="{FF2B5EF4-FFF2-40B4-BE49-F238E27FC236}">
                <a16:creationId xmlns:a16="http://schemas.microsoft.com/office/drawing/2014/main" id="{707F5B91-3031-7E55-B390-98F884F7B2FB}"/>
              </a:ext>
            </a:extLst>
          </p:cNvPr>
          <p:cNvSpPr>
            <a:spLocks noGrp="1" noChangeArrowheads="1"/>
          </p:cNvSpPr>
          <p:nvPr>
            <p:ph type="body" idx="1"/>
          </p:nvPr>
        </p:nvSpPr>
        <p:spPr bwMode="gray">
          <a:xfrm>
            <a:off x="684213" y="1412875"/>
            <a:ext cx="7848600"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ja-JP" altLang="ja-JP"/>
          </a:p>
        </p:txBody>
      </p:sp>
      <p:sp>
        <p:nvSpPr>
          <p:cNvPr id="3086" name="Rectangle 14">
            <a:extLst>
              <a:ext uri="{FF2B5EF4-FFF2-40B4-BE49-F238E27FC236}">
                <a16:creationId xmlns:a16="http://schemas.microsoft.com/office/drawing/2014/main" id="{7813DFCC-9432-B23F-8DA2-C92CBF58DCB9}"/>
              </a:ext>
            </a:extLst>
          </p:cNvPr>
          <p:cNvSpPr>
            <a:spLocks noGrp="1" noChangeArrowheads="1"/>
          </p:cNvSpPr>
          <p:nvPr>
            <p:ph type="dt" sz="half" idx="2"/>
          </p:nvPr>
        </p:nvSpPr>
        <p:spPr bwMode="gray">
          <a:xfrm>
            <a:off x="457200" y="6453188"/>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000">
                <a:solidFill>
                  <a:srgbClr val="000000"/>
                </a:solidFill>
                <a:latin typeface="+mn-lt"/>
                <a:ea typeface="+mn-ea"/>
              </a:defRPr>
            </a:lvl1pPr>
          </a:lstStyle>
          <a:p>
            <a:pPr>
              <a:defRPr/>
            </a:pPr>
            <a:fld id="{49ED9624-E0DB-46A4-B9C6-60C1A1B8EA90}" type="datetimeFigureOut">
              <a:rPr lang="ja-JP" altLang="en-US"/>
              <a:pPr>
                <a:defRPr/>
              </a:pPr>
              <a:t>2025/2/24</a:t>
            </a:fld>
            <a:endParaRPr lang="ja-JP" altLang="en-US" dirty="0"/>
          </a:p>
        </p:txBody>
      </p:sp>
      <p:sp>
        <p:nvSpPr>
          <p:cNvPr id="3087" name="Rectangle 15">
            <a:extLst>
              <a:ext uri="{FF2B5EF4-FFF2-40B4-BE49-F238E27FC236}">
                <a16:creationId xmlns:a16="http://schemas.microsoft.com/office/drawing/2014/main" id="{4143CF0F-3B41-75A9-7FE7-BCAB1566BD84}"/>
              </a:ext>
            </a:extLst>
          </p:cNvPr>
          <p:cNvSpPr>
            <a:spLocks noGrp="1" noChangeArrowheads="1"/>
          </p:cNvSpPr>
          <p:nvPr>
            <p:ph type="ftr" sz="quarter" idx="3"/>
          </p:nvPr>
        </p:nvSpPr>
        <p:spPr bwMode="gray">
          <a:xfrm>
            <a:off x="5940425" y="6453188"/>
            <a:ext cx="2895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latinLnBrk="1" hangingPunct="1">
              <a:spcBef>
                <a:spcPct val="50000"/>
              </a:spcBef>
              <a:spcAft>
                <a:spcPts val="0"/>
              </a:spcAft>
              <a:defRPr kumimoji="1" sz="1400">
                <a:solidFill>
                  <a:srgbClr val="000000"/>
                </a:solidFill>
                <a:latin typeface="Verdana" pitchFamily="34" charset="0"/>
                <a:ea typeface="+mn-ea"/>
              </a:defRPr>
            </a:lvl1pPr>
          </a:lstStyle>
          <a:p>
            <a:pPr>
              <a:defRPr/>
            </a:pPr>
            <a:endParaRPr lang="ja-JP" altLang="en-US"/>
          </a:p>
        </p:txBody>
      </p:sp>
      <p:sp>
        <p:nvSpPr>
          <p:cNvPr id="3088" name="Rectangle 16">
            <a:extLst>
              <a:ext uri="{FF2B5EF4-FFF2-40B4-BE49-F238E27FC236}">
                <a16:creationId xmlns:a16="http://schemas.microsoft.com/office/drawing/2014/main" id="{F27484C5-0A6F-97FF-FD3E-1A385B883B91}"/>
              </a:ext>
            </a:extLst>
          </p:cNvPr>
          <p:cNvSpPr>
            <a:spLocks noGrp="1" noChangeArrowheads="1"/>
          </p:cNvSpPr>
          <p:nvPr>
            <p:ph type="sldNum" sz="quarter" idx="4"/>
          </p:nvPr>
        </p:nvSpPr>
        <p:spPr bwMode="gray">
          <a:xfrm>
            <a:off x="3276600" y="6453188"/>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solidFill>
                  <a:srgbClr val="000000"/>
                </a:solidFill>
              </a:defRPr>
            </a:lvl1pPr>
          </a:lstStyle>
          <a:p>
            <a:fld id="{1071098D-DA40-498F-A1DE-43AA2EBA3EB7}" type="slidenum">
              <a:rPr lang="ja-JP" altLang="en-US"/>
              <a:pPr/>
              <a:t>‹#›</a:t>
            </a:fld>
            <a:endParaRPr lang="ja-JP" altLang="en-US"/>
          </a:p>
        </p:txBody>
      </p:sp>
      <p:grpSp>
        <p:nvGrpSpPr>
          <p:cNvPr id="9227" name="Group 17">
            <a:extLst>
              <a:ext uri="{FF2B5EF4-FFF2-40B4-BE49-F238E27FC236}">
                <a16:creationId xmlns:a16="http://schemas.microsoft.com/office/drawing/2014/main" id="{B9F84DAF-6FBF-71AE-90D8-DF88461F507D}"/>
              </a:ext>
            </a:extLst>
          </p:cNvPr>
          <p:cNvGrpSpPr>
            <a:grpSpLocks/>
          </p:cNvGrpSpPr>
          <p:nvPr/>
        </p:nvGrpSpPr>
        <p:grpSpPr bwMode="auto">
          <a:xfrm>
            <a:off x="0" y="892175"/>
            <a:ext cx="9144000" cy="400050"/>
            <a:chOff x="0" y="562"/>
            <a:chExt cx="5760" cy="252"/>
          </a:xfrm>
        </p:grpSpPr>
        <p:sp>
          <p:nvSpPr>
            <p:cNvPr id="3090" name="Rectangle 18">
              <a:extLst>
                <a:ext uri="{FF2B5EF4-FFF2-40B4-BE49-F238E27FC236}">
                  <a16:creationId xmlns:a16="http://schemas.microsoft.com/office/drawing/2014/main" id="{505E5BAB-BC0F-D54C-C265-3ABAD03D1B1C}"/>
                </a:ext>
              </a:extLst>
            </p:cNvPr>
            <p:cNvSpPr>
              <a:spLocks noChangeArrowheads="1"/>
            </p:cNvSpPr>
            <p:nvPr/>
          </p:nvSpPr>
          <p:spPr bwMode="gray">
            <a:xfrm>
              <a:off x="0" y="678"/>
              <a:ext cx="5760" cy="136"/>
            </a:xfrm>
            <a:prstGeom prst="rect">
              <a:avLst/>
            </a:prstGeom>
            <a:gradFill rotWithShape="1">
              <a:gsLst>
                <a:gs pos="0">
                  <a:schemeClr val="tx2"/>
                </a:gs>
                <a:gs pos="100000">
                  <a:schemeClr val="tx2">
                    <a:gamma/>
                    <a:tint val="0"/>
                    <a:invGamma/>
                  </a:schemeClr>
                </a:gs>
              </a:gsLst>
              <a:lin ang="5400000" scaled="1"/>
            </a:gradFill>
            <a:ln w="9525">
              <a:noFill/>
              <a:miter lim="800000"/>
              <a:headEnd/>
              <a:tailEnd/>
            </a:ln>
            <a:effectLst/>
          </p:spPr>
          <p:txBody>
            <a:bodyPr wrap="none" anchor="ctr"/>
            <a:lstStyle/>
            <a:p>
              <a:pPr eaLnBrk="1" fontAlgn="auto" hangingPunct="1">
                <a:spcBef>
                  <a:spcPts val="0"/>
                </a:spcBef>
                <a:spcAft>
                  <a:spcPts val="0"/>
                </a:spcAft>
                <a:defRPr/>
              </a:pPr>
              <a:endParaRPr lang="ja-JP" altLang="en-US" dirty="0">
                <a:solidFill>
                  <a:srgbClr val="000000"/>
                </a:solidFill>
                <a:latin typeface="ＭＳ Ｐゴシック"/>
                <a:ea typeface="ＭＳ Ｐゴシック"/>
              </a:endParaRPr>
            </a:p>
          </p:txBody>
        </p:sp>
        <p:grpSp>
          <p:nvGrpSpPr>
            <p:cNvPr id="9230" name="Group 19">
              <a:extLst>
                <a:ext uri="{FF2B5EF4-FFF2-40B4-BE49-F238E27FC236}">
                  <a16:creationId xmlns:a16="http://schemas.microsoft.com/office/drawing/2014/main" id="{62891FAF-84C3-D8BE-DCB2-2F833F2B3EFD}"/>
                </a:ext>
              </a:extLst>
            </p:cNvPr>
            <p:cNvGrpSpPr>
              <a:grpSpLocks/>
            </p:cNvGrpSpPr>
            <p:nvPr/>
          </p:nvGrpSpPr>
          <p:grpSpPr bwMode="auto">
            <a:xfrm>
              <a:off x="0" y="562"/>
              <a:ext cx="5760" cy="138"/>
              <a:chOff x="0" y="576"/>
              <a:chExt cx="5760" cy="138"/>
            </a:xfrm>
          </p:grpSpPr>
          <p:sp>
            <p:nvSpPr>
              <p:cNvPr id="1043" name="Rectangle 20">
                <a:extLst>
                  <a:ext uri="{FF2B5EF4-FFF2-40B4-BE49-F238E27FC236}">
                    <a16:creationId xmlns:a16="http://schemas.microsoft.com/office/drawing/2014/main" id="{D7607A42-37FB-EDE8-9D59-F7D7D23A4002}"/>
                  </a:ext>
                </a:extLst>
              </p:cNvPr>
              <p:cNvSpPr>
                <a:spLocks noChangeArrowheads="1"/>
              </p:cNvSpPr>
              <p:nvPr/>
            </p:nvSpPr>
            <p:spPr bwMode="gray">
              <a:xfrm flipH="1" flipV="1">
                <a:off x="0" y="666"/>
                <a:ext cx="5760" cy="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1044" name="Rectangle 21">
                <a:extLst>
                  <a:ext uri="{FF2B5EF4-FFF2-40B4-BE49-F238E27FC236}">
                    <a16:creationId xmlns:a16="http://schemas.microsoft.com/office/drawing/2014/main" id="{0F3535EF-88E9-04DE-040B-98B9161D5E46}"/>
                  </a:ext>
                </a:extLst>
              </p:cNvPr>
              <p:cNvSpPr>
                <a:spLocks noChangeArrowheads="1"/>
              </p:cNvSpPr>
              <p:nvPr/>
            </p:nvSpPr>
            <p:spPr bwMode="gray">
              <a:xfrm flipH="1" flipV="1">
                <a:off x="4656" y="576"/>
                <a:ext cx="1104" cy="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9237" name="Freeform 22">
                <a:extLst>
                  <a:ext uri="{FF2B5EF4-FFF2-40B4-BE49-F238E27FC236}">
                    <a16:creationId xmlns:a16="http://schemas.microsoft.com/office/drawing/2014/main" id="{8B7081A4-CC4A-35F8-FA91-B23586207A9C}"/>
                  </a:ext>
                </a:extLst>
              </p:cNvPr>
              <p:cNvSpPr>
                <a:spLocks/>
              </p:cNvSpPr>
              <p:nvPr/>
            </p:nvSpPr>
            <p:spPr bwMode="gray">
              <a:xfrm flipH="1" flipV="1">
                <a:off x="4560" y="576"/>
                <a:ext cx="96" cy="96"/>
              </a:xfrm>
              <a:custGeom>
                <a:avLst/>
                <a:gdLst>
                  <a:gd name="T0" fmla="*/ 1 w 192"/>
                  <a:gd name="T1" fmla="*/ 0 h 192"/>
                  <a:gd name="T2" fmla="*/ 0 w 192"/>
                  <a:gd name="T3" fmla="*/ 0 h 192"/>
                  <a:gd name="T4" fmla="*/ 0 w 192"/>
                  <a:gd name="T5" fmla="*/ 1 h 192"/>
                  <a:gd name="T6" fmla="*/ 1 w 192"/>
                  <a:gd name="T7" fmla="*/ 0 h 1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2" h="192">
                    <a:moveTo>
                      <a:pt x="192" y="0"/>
                    </a:moveTo>
                    <a:lnTo>
                      <a:pt x="0" y="0"/>
                    </a:lnTo>
                    <a:lnTo>
                      <a:pt x="0" y="192"/>
                    </a:lnTo>
                    <a:lnTo>
                      <a:pt x="19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nvGrpSpPr>
            <p:cNvPr id="9231" name="Group 23">
              <a:extLst>
                <a:ext uri="{FF2B5EF4-FFF2-40B4-BE49-F238E27FC236}">
                  <a16:creationId xmlns:a16="http://schemas.microsoft.com/office/drawing/2014/main" id="{2A25071C-9F2E-AC00-0C26-B02689C1926D}"/>
                </a:ext>
              </a:extLst>
            </p:cNvPr>
            <p:cNvGrpSpPr>
              <a:grpSpLocks/>
            </p:cNvGrpSpPr>
            <p:nvPr/>
          </p:nvGrpSpPr>
          <p:grpSpPr bwMode="auto">
            <a:xfrm>
              <a:off x="0" y="571"/>
              <a:ext cx="5760" cy="138"/>
              <a:chOff x="0" y="576"/>
              <a:chExt cx="5760" cy="138"/>
            </a:xfrm>
          </p:grpSpPr>
          <p:sp>
            <p:nvSpPr>
              <p:cNvPr id="1040" name="Rectangle 24">
                <a:extLst>
                  <a:ext uri="{FF2B5EF4-FFF2-40B4-BE49-F238E27FC236}">
                    <a16:creationId xmlns:a16="http://schemas.microsoft.com/office/drawing/2014/main" id="{9484D876-8390-C315-EDA2-6C29210F1E56}"/>
                  </a:ext>
                </a:extLst>
              </p:cNvPr>
              <p:cNvSpPr>
                <a:spLocks noChangeArrowheads="1"/>
              </p:cNvSpPr>
              <p:nvPr/>
            </p:nvSpPr>
            <p:spPr bwMode="gray">
              <a:xfrm flipH="1" flipV="1">
                <a:off x="0" y="666"/>
                <a:ext cx="5760" cy="4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1041" name="Rectangle 25">
                <a:extLst>
                  <a:ext uri="{FF2B5EF4-FFF2-40B4-BE49-F238E27FC236}">
                    <a16:creationId xmlns:a16="http://schemas.microsoft.com/office/drawing/2014/main" id="{AE27A226-D9BD-B4BA-5DDC-5CF726B22858}"/>
                  </a:ext>
                </a:extLst>
              </p:cNvPr>
              <p:cNvSpPr>
                <a:spLocks noChangeArrowheads="1"/>
              </p:cNvSpPr>
              <p:nvPr/>
            </p:nvSpPr>
            <p:spPr bwMode="gray">
              <a:xfrm flipH="1" flipV="1">
                <a:off x="4656" y="576"/>
                <a:ext cx="1104" cy="9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fontAlgn="auto" hangingPunct="1">
                  <a:spcBef>
                    <a:spcPts val="0"/>
                  </a:spcBef>
                  <a:spcAft>
                    <a:spcPts val="0"/>
                  </a:spcAft>
                  <a:defRPr/>
                </a:pPr>
                <a:endParaRPr lang="ja-JP" altLang="en-US" dirty="0">
                  <a:solidFill>
                    <a:srgbClr val="000000"/>
                  </a:solidFill>
                </a:endParaRPr>
              </a:p>
            </p:txBody>
          </p:sp>
          <p:sp>
            <p:nvSpPr>
              <p:cNvPr id="9234" name="Freeform 26">
                <a:extLst>
                  <a:ext uri="{FF2B5EF4-FFF2-40B4-BE49-F238E27FC236}">
                    <a16:creationId xmlns:a16="http://schemas.microsoft.com/office/drawing/2014/main" id="{C2EAE547-DD7A-4720-E639-8B4CF38A0F61}"/>
                  </a:ext>
                </a:extLst>
              </p:cNvPr>
              <p:cNvSpPr>
                <a:spLocks/>
              </p:cNvSpPr>
              <p:nvPr/>
            </p:nvSpPr>
            <p:spPr bwMode="gray">
              <a:xfrm flipH="1" flipV="1">
                <a:off x="4560" y="576"/>
                <a:ext cx="96" cy="96"/>
              </a:xfrm>
              <a:custGeom>
                <a:avLst/>
                <a:gdLst>
                  <a:gd name="T0" fmla="*/ 1 w 192"/>
                  <a:gd name="T1" fmla="*/ 0 h 192"/>
                  <a:gd name="T2" fmla="*/ 0 w 192"/>
                  <a:gd name="T3" fmla="*/ 0 h 192"/>
                  <a:gd name="T4" fmla="*/ 0 w 192"/>
                  <a:gd name="T5" fmla="*/ 1 h 192"/>
                  <a:gd name="T6" fmla="*/ 1 w 192"/>
                  <a:gd name="T7" fmla="*/ 0 h 1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2" h="192">
                    <a:moveTo>
                      <a:pt x="192" y="0"/>
                    </a:moveTo>
                    <a:lnTo>
                      <a:pt x="0" y="0"/>
                    </a:lnTo>
                    <a:lnTo>
                      <a:pt x="0" y="192"/>
                    </a:lnTo>
                    <a:lnTo>
                      <a:pt x="19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9228" name="Rectangle 27">
            <a:extLst>
              <a:ext uri="{FF2B5EF4-FFF2-40B4-BE49-F238E27FC236}">
                <a16:creationId xmlns:a16="http://schemas.microsoft.com/office/drawing/2014/main" id="{6A9A9984-FE47-4B81-DC31-F7BCF110FF75}"/>
              </a:ext>
            </a:extLst>
          </p:cNvPr>
          <p:cNvSpPr>
            <a:spLocks noGrp="1" noChangeArrowheads="1"/>
          </p:cNvSpPr>
          <p:nvPr>
            <p:ph type="title"/>
          </p:nvPr>
        </p:nvSpPr>
        <p:spPr bwMode="gray">
          <a:xfrm>
            <a:off x="971550" y="333375"/>
            <a:ext cx="7200900"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ja-JP" altLang="ja-JP"/>
          </a:p>
        </p:txBody>
      </p:sp>
    </p:spTree>
  </p:cSld>
  <p:clrMap bg1="lt1" tx1="dk1" bg2="lt2" tx2="dk2" accent1="accent1" accent2="accent2" accent3="accent3" accent4="accent4" accent5="accent5" accent6="accent6" hlink="hlink" folHlink="folHlink"/>
  <p:sldLayoutIdLst>
    <p:sldLayoutId id="2147484518" r:id="rId1"/>
    <p:sldLayoutId id="2147484456" r:id="rId2"/>
    <p:sldLayoutId id="2147484457" r:id="rId3"/>
    <p:sldLayoutId id="2147484458" r:id="rId4"/>
    <p:sldLayoutId id="2147484459" r:id="rId5"/>
    <p:sldLayoutId id="2147484460" r:id="rId6"/>
    <p:sldLayoutId id="2147484461" r:id="rId7"/>
    <p:sldLayoutId id="2147484462" r:id="rId8"/>
    <p:sldLayoutId id="2147484463" r:id="rId9"/>
    <p:sldLayoutId id="2147484464" r:id="rId10"/>
    <p:sldLayoutId id="2147484465" r:id="rId11"/>
    <p:sldLayoutId id="2147484519" r:id="rId12"/>
    <p:sldLayoutId id="2147484520" r:id="rId13"/>
    <p:sldLayoutId id="2147484521" r:id="rId14"/>
    <p:sldLayoutId id="2147484522" r:id="rId15"/>
  </p:sldLayoutIdLst>
  <p:txStyles>
    <p:titleStyle>
      <a:lvl1pPr algn="l" rtl="0" eaLnBrk="0" fontAlgn="base" hangingPunct="0">
        <a:spcBef>
          <a:spcPct val="0"/>
        </a:spcBef>
        <a:spcAft>
          <a:spcPct val="0"/>
        </a:spcAft>
        <a:defRPr kumimoji="1" sz="3600">
          <a:solidFill>
            <a:schemeClr val="bg1"/>
          </a:solidFill>
          <a:latin typeface="+mj-lt"/>
          <a:ea typeface="+mj-ea"/>
          <a:cs typeface="+mj-cs"/>
        </a:defRPr>
      </a:lvl1pPr>
      <a:lvl2pPr algn="l" rtl="0" eaLnBrk="0" fontAlgn="base" hangingPunct="0">
        <a:spcBef>
          <a:spcPct val="0"/>
        </a:spcBef>
        <a:spcAft>
          <a:spcPct val="0"/>
        </a:spcAft>
        <a:defRPr kumimoji="1" sz="3600">
          <a:solidFill>
            <a:schemeClr val="bg1"/>
          </a:solidFill>
          <a:latin typeface="ＭＳ Ｐゴシック" charset="-128"/>
          <a:ea typeface="ＭＳ Ｐゴシック" charset="-128"/>
        </a:defRPr>
      </a:lvl2pPr>
      <a:lvl3pPr algn="l" rtl="0" eaLnBrk="0" fontAlgn="base" hangingPunct="0">
        <a:spcBef>
          <a:spcPct val="0"/>
        </a:spcBef>
        <a:spcAft>
          <a:spcPct val="0"/>
        </a:spcAft>
        <a:defRPr kumimoji="1" sz="3600">
          <a:solidFill>
            <a:schemeClr val="bg1"/>
          </a:solidFill>
          <a:latin typeface="ＭＳ Ｐゴシック" charset="-128"/>
          <a:ea typeface="ＭＳ Ｐゴシック" charset="-128"/>
        </a:defRPr>
      </a:lvl3pPr>
      <a:lvl4pPr algn="l" rtl="0" eaLnBrk="0" fontAlgn="base" hangingPunct="0">
        <a:spcBef>
          <a:spcPct val="0"/>
        </a:spcBef>
        <a:spcAft>
          <a:spcPct val="0"/>
        </a:spcAft>
        <a:defRPr kumimoji="1" sz="3600">
          <a:solidFill>
            <a:schemeClr val="bg1"/>
          </a:solidFill>
          <a:latin typeface="ＭＳ Ｐゴシック" charset="-128"/>
          <a:ea typeface="ＭＳ Ｐゴシック" charset="-128"/>
        </a:defRPr>
      </a:lvl4pPr>
      <a:lvl5pPr algn="l" rtl="0" eaLnBrk="0" fontAlgn="base" hangingPunct="0">
        <a:spcBef>
          <a:spcPct val="0"/>
        </a:spcBef>
        <a:spcAft>
          <a:spcPct val="0"/>
        </a:spcAft>
        <a:defRPr kumimoji="1" sz="36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600">
          <a:solidFill>
            <a:schemeClr val="bg1"/>
          </a:solidFill>
          <a:latin typeface="ＭＳ Ｐゴシック" charset="-128"/>
          <a:ea typeface="ＭＳ Ｐゴシック" charset="-128"/>
        </a:defRPr>
      </a:lvl9pPr>
    </p:titleStyle>
    <p:bodyStyle>
      <a:lvl1pPr marL="342900" indent="-3429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0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60000"/>
        <a:buFont typeface="Wingdings" panose="05000000000000000000" pitchFamily="2" charset="2"/>
        <a:buChar char="n"/>
        <a:defRPr kumimoji="1">
          <a:solidFill>
            <a:schemeClr val="tx1"/>
          </a:solidFill>
          <a:latin typeface="+mn-lt"/>
          <a:ea typeface="+mn-ea"/>
        </a:defRPr>
      </a:lvl3pPr>
      <a:lvl4pPr marL="1600200" indent="-228600" algn="l" rtl="0" eaLnBrk="0" fontAlgn="base" hangingPunct="0">
        <a:spcBef>
          <a:spcPct val="20000"/>
        </a:spcBef>
        <a:spcAft>
          <a:spcPct val="0"/>
        </a:spcAft>
        <a:buChar char="–"/>
        <a:defRPr kumimoji="1">
          <a:solidFill>
            <a:schemeClr val="tx1"/>
          </a:solidFill>
          <a:latin typeface="+mn-lt"/>
          <a:ea typeface="+mn-ea"/>
        </a:defRPr>
      </a:lvl4pPr>
      <a:lvl5pPr marL="2057400" indent="-228600" algn="l" rtl="0" eaLnBrk="0" fontAlgn="base" hangingPunct="0">
        <a:spcBef>
          <a:spcPct val="20000"/>
        </a:spcBef>
        <a:spcAft>
          <a:spcPct val="0"/>
        </a:spcAft>
        <a:buChar char="•"/>
        <a:defRPr kumimoji="1">
          <a:solidFill>
            <a:schemeClr val="tx1"/>
          </a:solidFill>
          <a:latin typeface="+mn-lt"/>
          <a:ea typeface="+mn-ea"/>
        </a:defRPr>
      </a:lvl5pPr>
      <a:lvl6pPr marL="2514600" indent="-228600" algn="l" rtl="0" eaLnBrk="1" fontAlgn="base" hangingPunct="1">
        <a:spcBef>
          <a:spcPct val="20000"/>
        </a:spcBef>
        <a:spcAft>
          <a:spcPct val="0"/>
        </a:spcAft>
        <a:buChar char="•"/>
        <a:defRPr kumimoji="1">
          <a:solidFill>
            <a:schemeClr val="tx1"/>
          </a:solidFill>
          <a:latin typeface="+mn-lt"/>
          <a:ea typeface="+mn-ea"/>
        </a:defRPr>
      </a:lvl6pPr>
      <a:lvl7pPr marL="2971800" indent="-228600" algn="l" rtl="0" eaLnBrk="1" fontAlgn="base" hangingPunct="1">
        <a:spcBef>
          <a:spcPct val="20000"/>
        </a:spcBef>
        <a:spcAft>
          <a:spcPct val="0"/>
        </a:spcAft>
        <a:buChar char="•"/>
        <a:defRPr kumimoji="1">
          <a:solidFill>
            <a:schemeClr val="tx1"/>
          </a:solidFill>
          <a:latin typeface="+mn-lt"/>
          <a:ea typeface="+mn-ea"/>
        </a:defRPr>
      </a:lvl7pPr>
      <a:lvl8pPr marL="3429000" indent="-228600" algn="l" rtl="0" eaLnBrk="1" fontAlgn="base" hangingPunct="1">
        <a:spcBef>
          <a:spcPct val="20000"/>
        </a:spcBef>
        <a:spcAft>
          <a:spcPct val="0"/>
        </a:spcAft>
        <a:buChar char="•"/>
        <a:defRPr kumimoji="1">
          <a:solidFill>
            <a:schemeClr val="tx1"/>
          </a:solidFill>
          <a:latin typeface="+mn-lt"/>
          <a:ea typeface="+mn-ea"/>
        </a:defRPr>
      </a:lvl8pPr>
      <a:lvl9pPr marL="3886200" indent="-228600" algn="l" rtl="0" eaLnBrk="1" fontAlgn="base" hangingPunct="1">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38.png"/><Relationship Id="rId7" Type="http://schemas.openxmlformats.org/officeDocument/2006/relationships/image" Target="NULL"/><Relationship Id="rId2" Type="http://schemas.openxmlformats.org/officeDocument/2006/relationships/image" Target="../media/image37.png"/><Relationship Id="rId1" Type="http://schemas.openxmlformats.org/officeDocument/2006/relationships/slideLayout" Target="../slideLayouts/slideLayout16.xml"/><Relationship Id="rId6" Type="http://schemas.openxmlformats.org/officeDocument/2006/relationships/image" Target="../media/image41.png"/><Relationship Id="rId11" Type="http://schemas.openxmlformats.org/officeDocument/2006/relationships/image" Target="../media/image42.jpeg"/><Relationship Id="rId5" Type="http://schemas.openxmlformats.org/officeDocument/2006/relationships/image" Target="../media/image40.tif"/><Relationship Id="rId10" Type="http://schemas.openxmlformats.org/officeDocument/2006/relationships/image" Target="NULL"/><Relationship Id="rId4" Type="http://schemas.openxmlformats.org/officeDocument/2006/relationships/image" Target="../media/image39.png"/><Relationship Id="rId9" Type="http://schemas.openxmlformats.org/officeDocument/2006/relationships/image" Target="NULL"/></Relationships>
</file>

<file path=ppt/slides/_rels/slide23.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NULL"/><Relationship Id="rId7" Type="http://schemas.openxmlformats.org/officeDocument/2006/relationships/image" Target="NULL"/><Relationship Id="rId2" Type="http://schemas.openxmlformats.org/officeDocument/2006/relationships/image" Target="../media/image43.png"/><Relationship Id="rId1" Type="http://schemas.openxmlformats.org/officeDocument/2006/relationships/slideLayout" Target="../slideLayouts/slideLayout16.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3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4.xml"/><Relationship Id="rId5" Type="http://schemas.openxmlformats.org/officeDocument/2006/relationships/image" Target="../media/image70.png"/><Relationship Id="rId4" Type="http://schemas.openxmlformats.org/officeDocument/2006/relationships/image" Target="../media/image69.png"/></Relationships>
</file>

<file path=ppt/slides/_rels/slide4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jpeg"/><Relationship Id="rId1" Type="http://schemas.openxmlformats.org/officeDocument/2006/relationships/slideLayout" Target="../slideLayouts/slideLayout4.xml"/><Relationship Id="rId4" Type="http://schemas.openxmlformats.org/officeDocument/2006/relationships/image" Target="../media/image77.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4.xml"/><Relationship Id="rId4" Type="http://schemas.openxmlformats.org/officeDocument/2006/relationships/image" Target="../media/image80.png"/></Relationships>
</file>

<file path=ppt/slides/_rels/slide4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4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 Id="rId4" Type="http://schemas.openxmlformats.org/officeDocument/2006/relationships/image" Target="../media/image86.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0.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4.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9.jpeg"/><Relationship Id="rId7" Type="http://schemas.openxmlformats.org/officeDocument/2006/relationships/image" Target="../media/image20.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タイトル 1">
            <a:extLst>
              <a:ext uri="{FF2B5EF4-FFF2-40B4-BE49-F238E27FC236}">
                <a16:creationId xmlns:a16="http://schemas.microsoft.com/office/drawing/2014/main" id="{4D0C99D8-480B-E687-A5A5-C2CC1B4B4254}"/>
              </a:ext>
            </a:extLst>
          </p:cNvPr>
          <p:cNvSpPr>
            <a:spLocks noGrp="1"/>
          </p:cNvSpPr>
          <p:nvPr>
            <p:ph type="ctrTitle"/>
          </p:nvPr>
        </p:nvSpPr>
        <p:spPr/>
        <p:txBody>
          <a:bodyPr/>
          <a:lstStyle/>
          <a:p>
            <a:pPr eaLnBrk="1" hangingPunct="1"/>
            <a:r>
              <a:rPr lang="en-US" altLang="ja-JP" dirty="0"/>
              <a:t>Effect of Bunch Feedback system to the luminosity of </a:t>
            </a:r>
            <a:r>
              <a:rPr lang="en-US" altLang="ja-JP" dirty="0" err="1"/>
              <a:t>e+e</a:t>
            </a:r>
            <a:r>
              <a:rPr lang="en-US" altLang="ja-JP" dirty="0"/>
              <a:t>- collider</a:t>
            </a:r>
            <a:endParaRPr lang="ja-JP" altLang="en-US" dirty="0"/>
          </a:p>
        </p:txBody>
      </p:sp>
      <p:sp>
        <p:nvSpPr>
          <p:cNvPr id="68611" name="サブタイトル 2">
            <a:extLst>
              <a:ext uri="{FF2B5EF4-FFF2-40B4-BE49-F238E27FC236}">
                <a16:creationId xmlns:a16="http://schemas.microsoft.com/office/drawing/2014/main" id="{AF5EFE73-092B-12F3-03BD-BEF0BFB2552F}"/>
              </a:ext>
            </a:extLst>
          </p:cNvPr>
          <p:cNvSpPr>
            <a:spLocks noGrp="1"/>
          </p:cNvSpPr>
          <p:nvPr>
            <p:ph type="subTitle" idx="1"/>
          </p:nvPr>
        </p:nvSpPr>
        <p:spPr/>
        <p:txBody>
          <a:bodyPr/>
          <a:lstStyle/>
          <a:p>
            <a:pPr eaLnBrk="1" hangingPunct="1"/>
            <a:r>
              <a:rPr lang="en-US" altLang="ja-JP" dirty="0"/>
              <a:t>Makoto Tobiyama</a:t>
            </a:r>
          </a:p>
          <a:p>
            <a:pPr eaLnBrk="1" hangingPunct="1"/>
            <a:r>
              <a:rPr lang="en-US" altLang="ja-JP" dirty="0"/>
              <a:t>KEK Accelerator Laboratory</a:t>
            </a:r>
          </a:p>
          <a:p>
            <a:pPr eaLnBrk="1" hangingPunct="1"/>
            <a:endParaRPr lang="ja-JP"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タイトル 1">
            <a:extLst>
              <a:ext uri="{FF2B5EF4-FFF2-40B4-BE49-F238E27FC236}">
                <a16:creationId xmlns:a16="http://schemas.microsoft.com/office/drawing/2014/main" id="{5D7C152F-2CC6-3860-3ECA-3AE35A25A56F}"/>
              </a:ext>
            </a:extLst>
          </p:cNvPr>
          <p:cNvSpPr>
            <a:spLocks noGrp="1"/>
          </p:cNvSpPr>
          <p:nvPr>
            <p:ph type="title"/>
          </p:nvPr>
        </p:nvSpPr>
        <p:spPr/>
        <p:txBody>
          <a:bodyPr/>
          <a:lstStyle/>
          <a:p>
            <a:pPr eaLnBrk="1" hangingPunct="1"/>
            <a:r>
              <a:rPr lang="en-US" altLang="ja-JP" dirty="0"/>
              <a:t>Original FB detector</a:t>
            </a:r>
            <a:endParaRPr lang="ja-JP" altLang="en-US" dirty="0"/>
          </a:p>
        </p:txBody>
      </p:sp>
      <p:sp>
        <p:nvSpPr>
          <p:cNvPr id="74755" name="コンテンツ プレースホルダー 3">
            <a:extLst>
              <a:ext uri="{FF2B5EF4-FFF2-40B4-BE49-F238E27FC236}">
                <a16:creationId xmlns:a16="http://schemas.microsoft.com/office/drawing/2014/main" id="{19A317DC-210B-F374-3C65-1C7C8B0CFA0E}"/>
              </a:ext>
            </a:extLst>
          </p:cNvPr>
          <p:cNvSpPr>
            <a:spLocks noGrp="1"/>
          </p:cNvSpPr>
          <p:nvPr>
            <p:ph sz="half" idx="2"/>
          </p:nvPr>
        </p:nvSpPr>
        <p:spPr/>
        <p:txBody>
          <a:bodyPr/>
          <a:lstStyle/>
          <a:p>
            <a:pPr eaLnBrk="1" hangingPunct="1"/>
            <a:r>
              <a:rPr lang="en-US" altLang="ja-JP" sz="2400" dirty="0"/>
              <a:t>Extract </a:t>
            </a:r>
            <a:r>
              <a:rPr lang="en-US" altLang="ja-JP" sz="2400" dirty="0" err="1"/>
              <a:t>2GHz</a:t>
            </a:r>
            <a:r>
              <a:rPr lang="en-US" altLang="ja-JP" sz="2400" dirty="0"/>
              <a:t>(</a:t>
            </a:r>
            <a:r>
              <a:rPr lang="en-US" altLang="ja-JP" sz="2400" dirty="0" err="1"/>
              <a:t>4xf</a:t>
            </a:r>
            <a:r>
              <a:rPr lang="en-US" altLang="ja-JP" sz="2400" baseline="-25000" dirty="0" err="1"/>
              <a:t>RF</a:t>
            </a:r>
            <a:r>
              <a:rPr lang="en-US" altLang="ja-JP" sz="2400" dirty="0"/>
              <a:t>) components of a bunch using 3-tap comb filter</a:t>
            </a:r>
          </a:p>
          <a:p>
            <a:pPr eaLnBrk="1" hangingPunct="1"/>
            <a:r>
              <a:rPr lang="en-US" altLang="ja-JP" sz="2400" dirty="0"/>
              <a:t>Adjust the timing of two signals, subtract using H-184-3 Hybrid.</a:t>
            </a:r>
          </a:p>
          <a:p>
            <a:pPr eaLnBrk="1" hangingPunct="1"/>
            <a:r>
              <a:rPr lang="en-US" altLang="ja-JP" sz="2400" dirty="0"/>
              <a:t>Offset cancel circuit by adding sum signal to the differential signal</a:t>
            </a:r>
          </a:p>
          <a:p>
            <a:pPr eaLnBrk="1" hangingPunct="1"/>
            <a:r>
              <a:rPr lang="en-US" altLang="ja-JP" sz="2400" dirty="0" err="1"/>
              <a:t>Downconvert</a:t>
            </a:r>
            <a:r>
              <a:rPr lang="en-US" altLang="ja-JP" sz="2400" dirty="0"/>
              <a:t> by </a:t>
            </a:r>
            <a:r>
              <a:rPr lang="en-US" altLang="ja-JP" sz="2400" dirty="0" err="1"/>
              <a:t>4xf</a:t>
            </a:r>
            <a:r>
              <a:rPr lang="en-US" altLang="ja-JP" sz="2400" baseline="-25000" dirty="0" err="1"/>
              <a:t>RF</a:t>
            </a:r>
            <a:endParaRPr lang="en-US" altLang="ja-JP" sz="2400" dirty="0"/>
          </a:p>
          <a:p>
            <a:pPr eaLnBrk="1" hangingPunct="1"/>
            <a:endParaRPr lang="ja-JP" altLang="en-US" dirty="0"/>
          </a:p>
        </p:txBody>
      </p:sp>
      <p:pic>
        <p:nvPicPr>
          <p:cNvPr id="74756" name="コンテンツ プレースホルダー 3">
            <a:extLst>
              <a:ext uri="{FF2B5EF4-FFF2-40B4-BE49-F238E27FC236}">
                <a16:creationId xmlns:a16="http://schemas.microsoft.com/office/drawing/2014/main" id="{FAA914A2-360A-4D43-213C-95D2E56EE49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684213" y="1392238"/>
            <a:ext cx="3848100" cy="2559050"/>
          </a:xfrm>
        </p:spPr>
      </p:pic>
      <p:pic>
        <p:nvPicPr>
          <p:cNvPr id="74757" name="コンテンツ プレースホルダー 3">
            <a:extLst>
              <a:ext uri="{FF2B5EF4-FFF2-40B4-BE49-F238E27FC236}">
                <a16:creationId xmlns:a16="http://schemas.microsoft.com/office/drawing/2014/main" id="{F1741A4D-691D-4E89-751C-F05FF481D1E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gray">
          <a:xfrm>
            <a:off x="684213" y="3951288"/>
            <a:ext cx="3848100" cy="296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タイトル 1">
            <a:extLst>
              <a:ext uri="{FF2B5EF4-FFF2-40B4-BE49-F238E27FC236}">
                <a16:creationId xmlns:a16="http://schemas.microsoft.com/office/drawing/2014/main" id="{EF0B2374-F9F5-B087-4AD4-9A7AB408FC5C}"/>
              </a:ext>
            </a:extLst>
          </p:cNvPr>
          <p:cNvSpPr>
            <a:spLocks noGrp="1"/>
          </p:cNvSpPr>
          <p:nvPr>
            <p:ph type="title"/>
          </p:nvPr>
        </p:nvSpPr>
        <p:spPr/>
        <p:txBody>
          <a:bodyPr/>
          <a:lstStyle/>
          <a:p>
            <a:pPr eaLnBrk="1" hangingPunct="1"/>
            <a:r>
              <a:rPr lang="en-US" altLang="ja-JP" sz="3200" dirty="0"/>
              <a:t>iGp12</a:t>
            </a:r>
            <a:r>
              <a:rPr lang="ja-JP" altLang="en-US" sz="3200" dirty="0"/>
              <a:t> </a:t>
            </a:r>
            <a:r>
              <a:rPr lang="en-US" altLang="ja-JP" sz="3200" dirty="0"/>
              <a:t>Feedback</a:t>
            </a:r>
            <a:r>
              <a:rPr lang="ja-JP" altLang="en-US" sz="3200" dirty="0"/>
              <a:t> </a:t>
            </a:r>
            <a:r>
              <a:rPr lang="en-US" altLang="ja-JP" sz="3200" dirty="0"/>
              <a:t>processors (</a:t>
            </a:r>
            <a:r>
              <a:rPr lang="en-US" altLang="ja-JP" sz="3200" dirty="0" err="1"/>
              <a:t>DimTel</a:t>
            </a:r>
            <a:r>
              <a:rPr lang="en-US" altLang="ja-JP" sz="3200" dirty="0"/>
              <a:t>)</a:t>
            </a:r>
            <a:endParaRPr lang="ja-JP" altLang="en-US" sz="3200" dirty="0"/>
          </a:p>
        </p:txBody>
      </p:sp>
      <p:sp>
        <p:nvSpPr>
          <p:cNvPr id="75779" name="コンテンツ プレースホルダー 3">
            <a:extLst>
              <a:ext uri="{FF2B5EF4-FFF2-40B4-BE49-F238E27FC236}">
                <a16:creationId xmlns:a16="http://schemas.microsoft.com/office/drawing/2014/main" id="{77882FFD-C942-699F-9FCA-C0E07451F535}"/>
              </a:ext>
            </a:extLst>
          </p:cNvPr>
          <p:cNvSpPr>
            <a:spLocks noGrp="1"/>
          </p:cNvSpPr>
          <p:nvPr>
            <p:ph sz="half" idx="2"/>
          </p:nvPr>
        </p:nvSpPr>
        <p:spPr/>
        <p:txBody>
          <a:bodyPr/>
          <a:lstStyle/>
          <a:p>
            <a:pPr eaLnBrk="1" hangingPunct="1"/>
            <a:r>
              <a:rPr lang="en-US" altLang="ja-JP" sz="2400" dirty="0" err="1"/>
              <a:t>12bit</a:t>
            </a:r>
            <a:r>
              <a:rPr lang="en-US" altLang="ja-JP" sz="2400" dirty="0"/>
              <a:t> ADC/DAC</a:t>
            </a:r>
          </a:p>
          <a:p>
            <a:pPr eaLnBrk="1" hangingPunct="1"/>
            <a:r>
              <a:rPr lang="en-US" altLang="ja-JP" sz="2400" dirty="0" err="1"/>
              <a:t>Virtex5</a:t>
            </a:r>
            <a:r>
              <a:rPr lang="en-US" altLang="ja-JP" sz="2400" dirty="0"/>
              <a:t> FPGA</a:t>
            </a:r>
          </a:p>
          <a:p>
            <a:pPr lvl="1" eaLnBrk="1" hangingPunct="1"/>
            <a:r>
              <a:rPr lang="en-US" altLang="ja-JP" sz="2000" dirty="0" err="1"/>
              <a:t>VXS95T</a:t>
            </a:r>
            <a:r>
              <a:rPr lang="en-US" altLang="ja-JP" sz="2000" dirty="0"/>
              <a:t> </a:t>
            </a:r>
          </a:p>
          <a:p>
            <a:pPr eaLnBrk="1" hangingPunct="1"/>
            <a:r>
              <a:rPr lang="en-US" altLang="ja-JP" sz="2400" dirty="0"/>
              <a:t>17 tap FIR(h=5120)</a:t>
            </a:r>
          </a:p>
          <a:p>
            <a:pPr eaLnBrk="1" hangingPunct="1"/>
            <a:r>
              <a:rPr lang="en-US" altLang="ja-JP" sz="2400" dirty="0" err="1"/>
              <a:t>12MB</a:t>
            </a:r>
            <a:r>
              <a:rPr lang="ja-JP" altLang="en-US" sz="2400" dirty="0"/>
              <a:t> </a:t>
            </a:r>
            <a:r>
              <a:rPr lang="en-US" altLang="ja-JP" sz="2400" dirty="0"/>
              <a:t>SRAM (transient-domain analysis)</a:t>
            </a:r>
          </a:p>
          <a:p>
            <a:pPr eaLnBrk="1" hangingPunct="1"/>
            <a:r>
              <a:rPr lang="en-US" altLang="ja-JP" sz="2400" dirty="0"/>
              <a:t>Single bunch beam transfer function measurements (using non-colliding bunch)</a:t>
            </a:r>
          </a:p>
          <a:p>
            <a:pPr eaLnBrk="1" hangingPunct="1"/>
            <a:endParaRPr lang="en-US" altLang="ja-JP" dirty="0"/>
          </a:p>
          <a:p>
            <a:pPr eaLnBrk="1" hangingPunct="1"/>
            <a:endParaRPr lang="ja-JP" altLang="en-US" dirty="0"/>
          </a:p>
        </p:txBody>
      </p:sp>
      <p:pic>
        <p:nvPicPr>
          <p:cNvPr id="75780" name="コンテンツ プレースホルダー 6">
            <a:extLst>
              <a:ext uri="{FF2B5EF4-FFF2-40B4-BE49-F238E27FC236}">
                <a16:creationId xmlns:a16="http://schemas.microsoft.com/office/drawing/2014/main" id="{B3E4F7BC-9230-7B45-BECB-23638D9D74E0}"/>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96900" y="1412875"/>
            <a:ext cx="3848100" cy="2547938"/>
          </a:xfrm>
        </p:spPr>
      </p:pic>
      <p:sp>
        <p:nvSpPr>
          <p:cNvPr id="2" name="テキスト ボックス 1">
            <a:extLst>
              <a:ext uri="{FF2B5EF4-FFF2-40B4-BE49-F238E27FC236}">
                <a16:creationId xmlns:a16="http://schemas.microsoft.com/office/drawing/2014/main" id="{C4B9865A-8A32-3DEC-C70F-EC78A92E6B0C}"/>
              </a:ext>
            </a:extLst>
          </p:cNvPr>
          <p:cNvSpPr txBox="1"/>
          <p:nvPr/>
        </p:nvSpPr>
        <p:spPr>
          <a:xfrm>
            <a:off x="596900" y="4304872"/>
            <a:ext cx="3368925" cy="923330"/>
          </a:xfrm>
          <a:prstGeom prst="rect">
            <a:avLst/>
          </a:prstGeom>
          <a:noFill/>
        </p:spPr>
        <p:txBody>
          <a:bodyPr wrap="square" rtlCol="0">
            <a:spAutoFit/>
          </a:bodyPr>
          <a:lstStyle/>
          <a:p>
            <a:r>
              <a:rPr kumimoji="1" lang="en-US" altLang="ja-JP" dirty="0"/>
              <a:t>5 for </a:t>
            </a:r>
            <a:r>
              <a:rPr kumimoji="1" lang="en-US" altLang="ja-JP" dirty="0" err="1"/>
              <a:t>LER</a:t>
            </a:r>
            <a:r>
              <a:rPr kumimoji="1" lang="en-US" altLang="ja-JP" dirty="0"/>
              <a:t> (UH UV DH DV L)</a:t>
            </a:r>
          </a:p>
          <a:p>
            <a:r>
              <a:rPr lang="en-US" altLang="ja-JP" dirty="0"/>
              <a:t>5 for HER  (UH UV DH DV L)</a:t>
            </a:r>
          </a:p>
          <a:p>
            <a:r>
              <a:rPr kumimoji="1" lang="en-US" altLang="ja-JP" dirty="0"/>
              <a:t>2 for positron DR (H</a:t>
            </a:r>
            <a:r>
              <a:rPr lang="en-US" altLang="ja-JP" dirty="0"/>
              <a:t> V): </a:t>
            </a:r>
            <a:r>
              <a:rPr lang="en-US" altLang="ja-JP" dirty="0" err="1"/>
              <a:t>VXS50T</a:t>
            </a:r>
            <a:endParaRPr kumimoji="1" lang="ja-JP" altLang="en-US" dirty="0"/>
          </a:p>
        </p:txBody>
      </p:sp>
    </p:spTree>
    <p:extLst>
      <p:ext uri="{BB962C8B-B14F-4D97-AF65-F5344CB8AC3E}">
        <p14:creationId xmlns:p14="http://schemas.microsoft.com/office/powerpoint/2010/main" val="2321749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861641-D81C-B489-3D27-B76D9504E78E}"/>
              </a:ext>
            </a:extLst>
          </p:cNvPr>
          <p:cNvSpPr>
            <a:spLocks noGrp="1"/>
          </p:cNvSpPr>
          <p:nvPr>
            <p:ph type="title"/>
          </p:nvPr>
        </p:nvSpPr>
        <p:spPr/>
        <p:txBody>
          <a:bodyPr/>
          <a:lstStyle/>
          <a:p>
            <a:r>
              <a:rPr lang="en-US" altLang="ja-JP" dirty="0"/>
              <a:t>Original</a:t>
            </a:r>
            <a:r>
              <a:rPr kumimoji="1" lang="en-US" altLang="ja-JP" dirty="0"/>
              <a:t> FB detector(transverse)</a:t>
            </a:r>
            <a:endParaRPr kumimoji="1" lang="ja-JP" altLang="en-US" dirty="0"/>
          </a:p>
        </p:txBody>
      </p:sp>
      <p:pic>
        <p:nvPicPr>
          <p:cNvPr id="8" name="コンテンツ プレースホルダー 7">
            <a:extLst>
              <a:ext uri="{FF2B5EF4-FFF2-40B4-BE49-F238E27FC236}">
                <a16:creationId xmlns:a16="http://schemas.microsoft.com/office/drawing/2014/main" id="{14474D37-8793-C94B-C350-FF4E222F7BE7}"/>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84213" y="1708421"/>
            <a:ext cx="7848600" cy="2254026"/>
          </a:xfrm>
        </p:spPr>
      </p:pic>
      <p:sp>
        <p:nvSpPr>
          <p:cNvPr id="10" name="楕円 9">
            <a:extLst>
              <a:ext uri="{FF2B5EF4-FFF2-40B4-BE49-F238E27FC236}">
                <a16:creationId xmlns:a16="http://schemas.microsoft.com/office/drawing/2014/main" id="{8B77FE20-7F03-074F-89BA-C71A004B6C9B}"/>
              </a:ext>
            </a:extLst>
          </p:cNvPr>
          <p:cNvSpPr/>
          <p:nvPr/>
        </p:nvSpPr>
        <p:spPr>
          <a:xfrm>
            <a:off x="812800" y="2103120"/>
            <a:ext cx="1930400" cy="1859327"/>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矢印コネクタ 11">
            <a:extLst>
              <a:ext uri="{FF2B5EF4-FFF2-40B4-BE49-F238E27FC236}">
                <a16:creationId xmlns:a16="http://schemas.microsoft.com/office/drawing/2014/main" id="{299B0F9A-FED2-3095-1C61-FFA760E3A44B}"/>
              </a:ext>
            </a:extLst>
          </p:cNvPr>
          <p:cNvCxnSpPr/>
          <p:nvPr/>
        </p:nvCxnSpPr>
        <p:spPr>
          <a:xfrm flipH="1" flipV="1">
            <a:off x="2346960" y="3830320"/>
            <a:ext cx="812800" cy="8940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FE4DE0B7-E611-D1F2-7B0C-8B4FC8D9101A}"/>
              </a:ext>
            </a:extLst>
          </p:cNvPr>
          <p:cNvSpPr txBox="1"/>
          <p:nvPr/>
        </p:nvSpPr>
        <p:spPr>
          <a:xfrm>
            <a:off x="3271520" y="4348480"/>
            <a:ext cx="3708400" cy="646331"/>
          </a:xfrm>
          <a:prstGeom prst="rect">
            <a:avLst/>
          </a:prstGeom>
          <a:noFill/>
        </p:spPr>
        <p:txBody>
          <a:bodyPr wrap="square" rtlCol="0">
            <a:spAutoFit/>
          </a:bodyPr>
          <a:lstStyle/>
          <a:p>
            <a:r>
              <a:rPr kumimoji="1" lang="en-US" altLang="ja-JP" dirty="0"/>
              <a:t>Large insertion loss (~22dB) and need additional broadband amplifiers</a:t>
            </a:r>
            <a:endParaRPr kumimoji="1" lang="ja-JP" altLang="en-US" dirty="0"/>
          </a:p>
        </p:txBody>
      </p:sp>
    </p:spTree>
    <p:extLst>
      <p:ext uri="{BB962C8B-B14F-4D97-AF65-F5344CB8AC3E}">
        <p14:creationId xmlns:p14="http://schemas.microsoft.com/office/powerpoint/2010/main" val="2168887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2891D8-7B15-1237-9C28-4D9A024A2346}"/>
              </a:ext>
            </a:extLst>
          </p:cNvPr>
          <p:cNvSpPr>
            <a:spLocks noGrp="1"/>
          </p:cNvSpPr>
          <p:nvPr>
            <p:ph type="title"/>
          </p:nvPr>
        </p:nvSpPr>
        <p:spPr/>
        <p:txBody>
          <a:bodyPr/>
          <a:lstStyle/>
          <a:p>
            <a:r>
              <a:rPr lang="en-US" altLang="ja-JP" dirty="0"/>
              <a:t>Original</a:t>
            </a:r>
            <a:r>
              <a:rPr kumimoji="1" lang="en-US" altLang="ja-JP" dirty="0"/>
              <a:t> broadband noise level</a:t>
            </a:r>
            <a:endParaRPr kumimoji="1" lang="ja-JP" altLang="en-US" dirty="0"/>
          </a:p>
        </p:txBody>
      </p:sp>
      <p:pic>
        <p:nvPicPr>
          <p:cNvPr id="4" name="Picture 2">
            <a:extLst>
              <a:ext uri="{FF2B5EF4-FFF2-40B4-BE49-F238E27FC236}">
                <a16:creationId xmlns:a16="http://schemas.microsoft.com/office/drawing/2014/main" id="{D6EB300C-32C5-3DD5-AC0F-0F9C01FA2137}"/>
              </a:ext>
            </a:extLst>
          </p:cNvPr>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626205" y="1412875"/>
            <a:ext cx="5964616" cy="4897438"/>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id="{462AD0FA-8ACA-3F5B-72C0-52F01229AD80}"/>
              </a:ext>
            </a:extLst>
          </p:cNvPr>
          <p:cNvSpPr txBox="1"/>
          <p:nvPr/>
        </p:nvSpPr>
        <p:spPr>
          <a:xfrm>
            <a:off x="1056640" y="6310313"/>
            <a:ext cx="7741920" cy="369332"/>
          </a:xfrm>
          <a:prstGeom prst="rect">
            <a:avLst/>
          </a:prstGeom>
          <a:noFill/>
        </p:spPr>
        <p:txBody>
          <a:bodyPr wrap="square" rtlCol="0">
            <a:spAutoFit/>
          </a:bodyPr>
          <a:lstStyle/>
          <a:p>
            <a:r>
              <a:rPr kumimoji="1" lang="en-US" altLang="ja-JP" dirty="0"/>
              <a:t>~13.2 counts in ADC of iGp12 (without beam)</a:t>
            </a:r>
            <a:endParaRPr kumimoji="1" lang="ja-JP" altLang="en-US" dirty="0"/>
          </a:p>
        </p:txBody>
      </p:sp>
    </p:spTree>
    <p:extLst>
      <p:ext uri="{BB962C8B-B14F-4D97-AF65-F5344CB8AC3E}">
        <p14:creationId xmlns:p14="http://schemas.microsoft.com/office/powerpoint/2010/main" val="12461773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B415C8-55DB-4D39-BC35-4350A7462DCF}"/>
              </a:ext>
            </a:extLst>
          </p:cNvPr>
          <p:cNvSpPr>
            <a:spLocks noGrp="1"/>
          </p:cNvSpPr>
          <p:nvPr>
            <p:ph type="title"/>
          </p:nvPr>
        </p:nvSpPr>
        <p:spPr/>
        <p:txBody>
          <a:bodyPr/>
          <a:lstStyle/>
          <a:p>
            <a:r>
              <a:rPr lang="en-US" altLang="ja-JP" sz="2400" dirty="0"/>
              <a:t>Frequency response of KEKB LER during collision</a:t>
            </a:r>
            <a:endParaRPr kumimoji="1" lang="ja-JP" altLang="en-US" sz="2400" dirty="0"/>
          </a:p>
        </p:txBody>
      </p:sp>
      <p:pic>
        <p:nvPicPr>
          <p:cNvPr id="4" name="コンテンツ プレースホルダー 3">
            <a:extLst>
              <a:ext uri="{FF2B5EF4-FFF2-40B4-BE49-F238E27FC236}">
                <a16:creationId xmlns:a16="http://schemas.microsoft.com/office/drawing/2014/main" id="{B621EB66-C216-4DFD-9882-D8B9C34BB447}"/>
              </a:ext>
            </a:extLst>
          </p:cNvPr>
          <p:cNvPicPr>
            <a:picLocks noGrp="1"/>
          </p:cNvPicPr>
          <p:nvPr>
            <p:ph idx="1"/>
          </p:nvPr>
        </p:nvPicPr>
        <p:blipFill>
          <a:blip r:embed="rId2" cstate="print"/>
          <a:srcRect/>
          <a:stretch>
            <a:fillRect/>
          </a:stretch>
        </p:blipFill>
        <p:spPr bwMode="auto">
          <a:xfrm>
            <a:off x="849969" y="1412875"/>
            <a:ext cx="7517087" cy="4897438"/>
          </a:xfrm>
          <a:prstGeom prst="rect">
            <a:avLst/>
          </a:prstGeom>
          <a:noFill/>
          <a:ln w="9525">
            <a:noFill/>
            <a:miter lim="800000"/>
            <a:headEnd/>
            <a:tailEnd/>
          </a:ln>
        </p:spPr>
      </p:pic>
    </p:spTree>
    <p:extLst>
      <p:ext uri="{BB962C8B-B14F-4D97-AF65-F5344CB8AC3E}">
        <p14:creationId xmlns:p14="http://schemas.microsoft.com/office/powerpoint/2010/main" val="8021215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2795B3-E191-41B7-8E0A-84A29C5DA968}"/>
              </a:ext>
            </a:extLst>
          </p:cNvPr>
          <p:cNvSpPr>
            <a:spLocks noGrp="1"/>
          </p:cNvSpPr>
          <p:nvPr>
            <p:ph type="title"/>
          </p:nvPr>
        </p:nvSpPr>
        <p:spPr/>
        <p:txBody>
          <a:bodyPr/>
          <a:lstStyle/>
          <a:p>
            <a:r>
              <a:rPr kumimoji="1" lang="en-US" altLang="ja-JP" sz="2800" dirty="0"/>
              <a:t>KEKB Luminosity</a:t>
            </a:r>
            <a:r>
              <a:rPr lang="ja-JP" altLang="en-US" sz="2800" dirty="0"/>
              <a:t> </a:t>
            </a:r>
            <a:r>
              <a:rPr lang="en-US" altLang="ja-JP" sz="2800" dirty="0"/>
              <a:t>drop with LER excitation</a:t>
            </a:r>
            <a:endParaRPr kumimoji="1" lang="ja-JP" altLang="en-US" sz="2800" dirty="0"/>
          </a:p>
        </p:txBody>
      </p:sp>
      <p:pic>
        <p:nvPicPr>
          <p:cNvPr id="4" name="コンテンツ プレースホルダー 3">
            <a:extLst>
              <a:ext uri="{FF2B5EF4-FFF2-40B4-BE49-F238E27FC236}">
                <a16:creationId xmlns:a16="http://schemas.microsoft.com/office/drawing/2014/main" id="{C23BB19F-5B07-4C21-B977-9B6D3834645F}"/>
              </a:ext>
            </a:extLst>
          </p:cNvPr>
          <p:cNvPicPr>
            <a:picLocks noGrp="1"/>
          </p:cNvPicPr>
          <p:nvPr>
            <p:ph idx="1"/>
          </p:nvPr>
        </p:nvPicPr>
        <p:blipFill>
          <a:blip r:embed="rId2" cstate="print"/>
          <a:srcRect/>
          <a:stretch>
            <a:fillRect/>
          </a:stretch>
        </p:blipFill>
        <p:spPr bwMode="auto">
          <a:xfrm>
            <a:off x="798544" y="1412875"/>
            <a:ext cx="7619938" cy="4897438"/>
          </a:xfrm>
          <a:prstGeom prst="rect">
            <a:avLst/>
          </a:prstGeom>
          <a:noFill/>
          <a:ln w="9525">
            <a:noFill/>
            <a:miter lim="800000"/>
            <a:headEnd/>
            <a:tailEnd/>
          </a:ln>
        </p:spPr>
      </p:pic>
    </p:spTree>
    <p:extLst>
      <p:ext uri="{BB962C8B-B14F-4D97-AF65-F5344CB8AC3E}">
        <p14:creationId xmlns:p14="http://schemas.microsoft.com/office/powerpoint/2010/main" val="138931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B21DE8-E76A-754C-E20B-4392990A0709}"/>
              </a:ext>
            </a:extLst>
          </p:cNvPr>
          <p:cNvSpPr>
            <a:spLocks noGrp="1"/>
          </p:cNvSpPr>
          <p:nvPr>
            <p:ph type="title"/>
          </p:nvPr>
        </p:nvSpPr>
        <p:spPr/>
        <p:txBody>
          <a:bodyPr/>
          <a:lstStyle/>
          <a:p>
            <a:r>
              <a:rPr lang="en-US" altLang="ja-JP" dirty="0"/>
              <a:t>Updated FB Detector</a:t>
            </a:r>
            <a:endParaRPr kumimoji="1" lang="ja-JP" altLang="en-US" dirty="0"/>
          </a:p>
        </p:txBody>
      </p:sp>
      <p:sp>
        <p:nvSpPr>
          <p:cNvPr id="3" name="コンテンツ プレースホルダー 2">
            <a:extLst>
              <a:ext uri="{FF2B5EF4-FFF2-40B4-BE49-F238E27FC236}">
                <a16:creationId xmlns:a16="http://schemas.microsoft.com/office/drawing/2014/main" id="{F93D35CA-4898-0BB9-CD7C-7CE8254BBFE6}"/>
              </a:ext>
            </a:extLst>
          </p:cNvPr>
          <p:cNvSpPr>
            <a:spLocks noGrp="1"/>
          </p:cNvSpPr>
          <p:nvPr>
            <p:ph idx="1"/>
          </p:nvPr>
        </p:nvSpPr>
        <p:spPr/>
        <p:txBody>
          <a:bodyPr/>
          <a:lstStyle/>
          <a:p>
            <a:endParaRPr kumimoji="1" lang="ja-JP" altLang="en-US"/>
          </a:p>
        </p:txBody>
      </p:sp>
      <p:pic>
        <p:nvPicPr>
          <p:cNvPr id="4" name="図 3">
            <a:extLst>
              <a:ext uri="{FF2B5EF4-FFF2-40B4-BE49-F238E27FC236}">
                <a16:creationId xmlns:a16="http://schemas.microsoft.com/office/drawing/2014/main" id="{F6CBBE4C-1469-AAC0-C8B5-2217316DF2D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2269292"/>
            <a:ext cx="9144000" cy="2319415"/>
          </a:xfrm>
          <a:prstGeom prst="rect">
            <a:avLst/>
          </a:prstGeom>
        </p:spPr>
      </p:pic>
    </p:spTree>
    <p:extLst>
      <p:ext uri="{BB962C8B-B14F-4D97-AF65-F5344CB8AC3E}">
        <p14:creationId xmlns:p14="http://schemas.microsoft.com/office/powerpoint/2010/main" val="1931602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1D7532-3706-D560-7435-96D4695AA071}"/>
              </a:ext>
            </a:extLst>
          </p:cNvPr>
          <p:cNvSpPr>
            <a:spLocks noGrp="1"/>
          </p:cNvSpPr>
          <p:nvPr>
            <p:ph type="title"/>
          </p:nvPr>
        </p:nvSpPr>
        <p:spPr/>
        <p:txBody>
          <a:bodyPr/>
          <a:lstStyle/>
          <a:p>
            <a:r>
              <a:rPr kumimoji="1" lang="en-US" altLang="ja-JP" dirty="0"/>
              <a:t>Original comb </a:t>
            </a:r>
            <a:r>
              <a:rPr kumimoji="1" lang="en-US" altLang="ja-JP" dirty="0" err="1"/>
              <a:t>filter+amplifire</a:t>
            </a:r>
            <a:endParaRPr kumimoji="1" lang="ja-JP" altLang="en-US" dirty="0"/>
          </a:p>
        </p:txBody>
      </p:sp>
      <p:pic>
        <p:nvPicPr>
          <p:cNvPr id="4" name="コンテンツ プレースホルダー 3">
            <a:extLst>
              <a:ext uri="{FF2B5EF4-FFF2-40B4-BE49-F238E27FC236}">
                <a16:creationId xmlns:a16="http://schemas.microsoft.com/office/drawing/2014/main" id="{A503BFBD-5F20-4123-E1ED-327A39F94CBB}"/>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84213" y="1654175"/>
            <a:ext cx="7848600" cy="4414837"/>
          </a:xfrm>
          <a:prstGeom prst="rect">
            <a:avLst/>
          </a:prstGeom>
        </p:spPr>
      </p:pic>
    </p:spTree>
    <p:extLst>
      <p:ext uri="{BB962C8B-B14F-4D97-AF65-F5344CB8AC3E}">
        <p14:creationId xmlns:p14="http://schemas.microsoft.com/office/powerpoint/2010/main" val="38035187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9B8FDB-ED62-85A8-C2F4-1172D908B39D}"/>
              </a:ext>
            </a:extLst>
          </p:cNvPr>
          <p:cNvSpPr>
            <a:spLocks noGrp="1"/>
          </p:cNvSpPr>
          <p:nvPr>
            <p:ph type="title"/>
          </p:nvPr>
        </p:nvSpPr>
        <p:spPr/>
        <p:txBody>
          <a:bodyPr/>
          <a:lstStyle/>
          <a:p>
            <a:r>
              <a:rPr kumimoji="1" lang="en-US" altLang="ja-JP" dirty="0"/>
              <a:t>Cable type </a:t>
            </a:r>
            <a:r>
              <a:rPr kumimoji="1" lang="en-US" altLang="ja-JP" dirty="0" err="1"/>
              <a:t>2TAP</a:t>
            </a:r>
            <a:r>
              <a:rPr kumimoji="1" lang="en-US" altLang="ja-JP" dirty="0"/>
              <a:t> </a:t>
            </a:r>
            <a:r>
              <a:rPr kumimoji="1" lang="en-US" altLang="ja-JP" dirty="0" err="1"/>
              <a:t>BPF</a:t>
            </a:r>
            <a:endParaRPr kumimoji="1" lang="ja-JP" altLang="en-US" dirty="0"/>
          </a:p>
        </p:txBody>
      </p:sp>
      <p:pic>
        <p:nvPicPr>
          <p:cNvPr id="4" name="コンテンツ プレースホルダー 3">
            <a:extLst>
              <a:ext uri="{FF2B5EF4-FFF2-40B4-BE49-F238E27FC236}">
                <a16:creationId xmlns:a16="http://schemas.microsoft.com/office/drawing/2014/main" id="{1AE7F192-8EF1-FF8A-A26C-51C12B9993B5}"/>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84213" y="1654175"/>
            <a:ext cx="7848600" cy="4414837"/>
          </a:xfrm>
          <a:prstGeom prst="rect">
            <a:avLst/>
          </a:prstGeom>
        </p:spPr>
      </p:pic>
    </p:spTree>
    <p:extLst>
      <p:ext uri="{BB962C8B-B14F-4D97-AF65-F5344CB8AC3E}">
        <p14:creationId xmlns:p14="http://schemas.microsoft.com/office/powerpoint/2010/main" val="63669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3FB6E2-7BDE-1D8B-FD27-E6449BEF2007}"/>
              </a:ext>
            </a:extLst>
          </p:cNvPr>
          <p:cNvSpPr>
            <a:spLocks noGrp="1"/>
          </p:cNvSpPr>
          <p:nvPr>
            <p:ph type="title"/>
          </p:nvPr>
        </p:nvSpPr>
        <p:spPr/>
        <p:txBody>
          <a:bodyPr/>
          <a:lstStyle/>
          <a:p>
            <a:r>
              <a:rPr kumimoji="1" lang="en-US" altLang="ja-JP" dirty="0"/>
              <a:t>New </a:t>
            </a:r>
            <a:r>
              <a:rPr lang="en-US" altLang="ja-JP" dirty="0"/>
              <a:t>n</a:t>
            </a:r>
            <a:r>
              <a:rPr kumimoji="1" lang="en-US" altLang="ja-JP" dirty="0"/>
              <a:t>oise level</a:t>
            </a:r>
            <a:endParaRPr kumimoji="1" lang="ja-JP" altLang="en-US" dirty="0"/>
          </a:p>
        </p:txBody>
      </p:sp>
      <p:pic>
        <p:nvPicPr>
          <p:cNvPr id="3076" name="Picture 4">
            <a:extLst>
              <a:ext uri="{FF2B5EF4-FFF2-40B4-BE49-F238E27FC236}">
                <a16:creationId xmlns:a16="http://schemas.microsoft.com/office/drawing/2014/main" id="{6B632922-7F0E-FF59-D38A-B9A9BB6FB06E}"/>
              </a:ext>
            </a:extLst>
          </p:cNvPr>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626205" y="1412875"/>
            <a:ext cx="5964616" cy="4897438"/>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02A6B38D-7999-FDB6-DA42-80FA95EE22F0}"/>
              </a:ext>
            </a:extLst>
          </p:cNvPr>
          <p:cNvSpPr txBox="1"/>
          <p:nvPr/>
        </p:nvSpPr>
        <p:spPr>
          <a:xfrm>
            <a:off x="1084521" y="6422065"/>
            <a:ext cx="6698512" cy="369332"/>
          </a:xfrm>
          <a:prstGeom prst="rect">
            <a:avLst/>
          </a:prstGeom>
          <a:noFill/>
        </p:spPr>
        <p:txBody>
          <a:bodyPr wrap="square" rtlCol="0">
            <a:spAutoFit/>
          </a:bodyPr>
          <a:lstStyle/>
          <a:p>
            <a:r>
              <a:rPr kumimoji="1" lang="en-US" altLang="ja-JP" dirty="0"/>
              <a:t>Improved RMS</a:t>
            </a:r>
            <a:r>
              <a:rPr lang="ja-JP" altLang="en-US" dirty="0"/>
              <a:t> </a:t>
            </a:r>
            <a:r>
              <a:rPr lang="en-US" altLang="ja-JP" dirty="0"/>
              <a:t>13-&gt;3</a:t>
            </a:r>
            <a:endParaRPr kumimoji="1" lang="ja-JP" altLang="en-US" dirty="0"/>
          </a:p>
        </p:txBody>
      </p:sp>
    </p:spTree>
    <p:extLst>
      <p:ext uri="{BB962C8B-B14F-4D97-AF65-F5344CB8AC3E}">
        <p14:creationId xmlns:p14="http://schemas.microsoft.com/office/powerpoint/2010/main" val="830846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タイトル 1">
            <a:extLst>
              <a:ext uri="{FF2B5EF4-FFF2-40B4-BE49-F238E27FC236}">
                <a16:creationId xmlns:a16="http://schemas.microsoft.com/office/drawing/2014/main" id="{25595F45-F4CC-5CC5-3029-35BC6CCFF710}"/>
              </a:ext>
            </a:extLst>
          </p:cNvPr>
          <p:cNvSpPr>
            <a:spLocks noGrp="1"/>
          </p:cNvSpPr>
          <p:nvPr>
            <p:ph type="title"/>
          </p:nvPr>
        </p:nvSpPr>
        <p:spPr/>
        <p:txBody>
          <a:bodyPr/>
          <a:lstStyle/>
          <a:p>
            <a:pPr eaLnBrk="1" hangingPunct="1"/>
            <a:r>
              <a:rPr lang="en-US" altLang="ja-JP" dirty="0"/>
              <a:t>High</a:t>
            </a:r>
            <a:r>
              <a:rPr lang="ja-JP" altLang="en-US" dirty="0"/>
              <a:t> </a:t>
            </a:r>
            <a:r>
              <a:rPr lang="en-US" altLang="ja-JP" dirty="0"/>
              <a:t>beam</a:t>
            </a:r>
            <a:r>
              <a:rPr lang="ja-JP" altLang="en-US" dirty="0"/>
              <a:t> </a:t>
            </a:r>
            <a:r>
              <a:rPr lang="en-US" altLang="ja-JP" dirty="0"/>
              <a:t>current colliders</a:t>
            </a:r>
            <a:endParaRPr lang="ja-JP" altLang="en-US" dirty="0"/>
          </a:p>
        </p:txBody>
      </p:sp>
      <p:sp>
        <p:nvSpPr>
          <p:cNvPr id="71683" name="コンテンツ プレースホルダー 2">
            <a:extLst>
              <a:ext uri="{FF2B5EF4-FFF2-40B4-BE49-F238E27FC236}">
                <a16:creationId xmlns:a16="http://schemas.microsoft.com/office/drawing/2014/main" id="{04BE7D79-2E7F-35C2-1038-DCFAE3A973E4}"/>
              </a:ext>
            </a:extLst>
          </p:cNvPr>
          <p:cNvSpPr>
            <a:spLocks noGrp="1"/>
          </p:cNvSpPr>
          <p:nvPr>
            <p:ph idx="1"/>
          </p:nvPr>
        </p:nvSpPr>
        <p:spPr/>
        <p:txBody>
          <a:bodyPr/>
          <a:lstStyle/>
          <a:p>
            <a:pPr eaLnBrk="1" hangingPunct="1"/>
            <a:r>
              <a:rPr lang="en-US" altLang="ja-JP" dirty="0"/>
              <a:t>Complicated, many-mode coupled-bunch instabilities(CBI)</a:t>
            </a:r>
          </a:p>
          <a:p>
            <a:pPr lvl="1" eaLnBrk="1" hangingPunct="1"/>
            <a:r>
              <a:rPr lang="en-US" altLang="ja-JP" dirty="0"/>
              <a:t>Ion trapping, Fast Ion instability(HER electron)</a:t>
            </a:r>
          </a:p>
          <a:p>
            <a:pPr lvl="1" eaLnBrk="1" hangingPunct="1"/>
            <a:r>
              <a:rPr lang="en-US" altLang="ja-JP" dirty="0"/>
              <a:t>Electron Cloud Instability (</a:t>
            </a:r>
            <a:r>
              <a:rPr lang="en-US" altLang="ja-JP" dirty="0" err="1"/>
              <a:t>LER</a:t>
            </a:r>
            <a:r>
              <a:rPr lang="en-US" altLang="ja-JP" dirty="0"/>
              <a:t> positron)</a:t>
            </a:r>
          </a:p>
          <a:p>
            <a:pPr lvl="1" eaLnBrk="1" hangingPunct="1"/>
            <a:r>
              <a:rPr lang="en-US" altLang="ja-JP" dirty="0"/>
              <a:t>Trapped modes, </a:t>
            </a:r>
            <a:r>
              <a:rPr lang="en-US" altLang="ja-JP" dirty="0" err="1"/>
              <a:t>HOMs</a:t>
            </a:r>
            <a:r>
              <a:rPr lang="en-US" altLang="ja-JP" dirty="0"/>
              <a:t> of the vacuum components</a:t>
            </a:r>
          </a:p>
          <a:p>
            <a:pPr lvl="1" eaLnBrk="1" hangingPunct="1"/>
            <a:r>
              <a:rPr lang="en-US" altLang="ja-JP" dirty="0"/>
              <a:t>Mode coupling instabilities from beam collimators</a:t>
            </a:r>
          </a:p>
          <a:p>
            <a:pPr eaLnBrk="1" hangingPunct="1"/>
            <a:r>
              <a:rPr lang="en-US" altLang="ja-JP" dirty="0">
                <a:solidFill>
                  <a:srgbClr val="0070C0"/>
                </a:solidFill>
              </a:rPr>
              <a:t>Suppress the CBI using </a:t>
            </a:r>
            <a:r>
              <a:rPr lang="en-US" altLang="ja-JP" dirty="0" err="1">
                <a:solidFill>
                  <a:srgbClr val="0070C0"/>
                </a:solidFill>
              </a:rPr>
              <a:t>BxB</a:t>
            </a:r>
            <a:r>
              <a:rPr lang="en-US" altLang="ja-JP" dirty="0">
                <a:solidFill>
                  <a:srgbClr val="0070C0"/>
                </a:solidFill>
              </a:rPr>
              <a:t> feedback</a:t>
            </a:r>
          </a:p>
          <a:p>
            <a:pPr lvl="1" eaLnBrk="1" hangingPunct="1"/>
            <a:r>
              <a:rPr lang="en-US" altLang="ja-JP" dirty="0">
                <a:solidFill>
                  <a:srgbClr val="002060"/>
                </a:solidFill>
              </a:rPr>
              <a:t>Detect individual oscillations of all the bunches, calculate the feedback kick, then kick back individual bunch.</a:t>
            </a:r>
          </a:p>
          <a:p>
            <a:pPr lvl="1" eaLnBrk="1" hangingPunct="1"/>
            <a:r>
              <a:rPr lang="en-US" altLang="ja-JP" dirty="0"/>
              <a:t>Transverse plane (Horizontal, Vertical)</a:t>
            </a:r>
          </a:p>
          <a:p>
            <a:pPr lvl="1" eaLnBrk="1" hangingPunct="1"/>
            <a:r>
              <a:rPr lang="en-US" altLang="ja-JP" dirty="0"/>
              <a:t>Longitudinal plane</a:t>
            </a:r>
            <a:endParaRPr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71683">
                                            <p:txEl>
                                              <p:pRg st="6" end="6"/>
                                            </p:txEl>
                                          </p:spTgt>
                                        </p:tgtEl>
                                        <p:attrNameLst>
                                          <p:attrName>style.visibility</p:attrName>
                                        </p:attrNameLst>
                                      </p:cBhvr>
                                      <p:to>
                                        <p:strVal val="visible"/>
                                      </p:to>
                                    </p:set>
                                    <p:anim calcmode="lin" valueType="num">
                                      <p:cBhvr additive="base">
                                        <p:cTn id="7" dur="500" fill="hold"/>
                                        <p:tgtEl>
                                          <p:spTgt spid="71683">
                                            <p:txEl>
                                              <p:pRg st="6" end="6"/>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1683">
                                            <p:txEl>
                                              <p:pRg st="6" end="6"/>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1683">
                                            <p:txEl>
                                              <p:pRg st="7" end="7"/>
                                            </p:txEl>
                                          </p:spTgt>
                                        </p:tgtEl>
                                        <p:attrNameLst>
                                          <p:attrName>style.visibility</p:attrName>
                                        </p:attrNameLst>
                                      </p:cBhvr>
                                      <p:to>
                                        <p:strVal val="visible"/>
                                      </p:to>
                                    </p:set>
                                    <p:anim calcmode="lin" valueType="num">
                                      <p:cBhvr additive="base">
                                        <p:cTn id="11" dur="500" fill="hold"/>
                                        <p:tgtEl>
                                          <p:spTgt spid="71683">
                                            <p:txEl>
                                              <p:pRg st="7" end="7"/>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71683">
                                            <p:txEl>
                                              <p:pRg st="7" end="7"/>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71683">
                                            <p:txEl>
                                              <p:pRg st="8" end="8"/>
                                            </p:txEl>
                                          </p:spTgt>
                                        </p:tgtEl>
                                        <p:attrNameLst>
                                          <p:attrName>style.visibility</p:attrName>
                                        </p:attrNameLst>
                                      </p:cBhvr>
                                      <p:to>
                                        <p:strVal val="visible"/>
                                      </p:to>
                                    </p:set>
                                    <p:anim calcmode="lin" valueType="num">
                                      <p:cBhvr additive="base">
                                        <p:cTn id="15" dur="500" fill="hold"/>
                                        <p:tgtEl>
                                          <p:spTgt spid="71683">
                                            <p:txEl>
                                              <p:pRg st="8" end="8"/>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7168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0789CA7B-507C-78E8-0D32-02221EBA45C9}"/>
              </a:ext>
            </a:extLst>
          </p:cNvPr>
          <p:cNvSpPr>
            <a:spLocks noGrp="1"/>
          </p:cNvSpPr>
          <p:nvPr>
            <p:ph type="title"/>
          </p:nvPr>
        </p:nvSpPr>
        <p:spPr/>
        <p:txBody>
          <a:bodyPr/>
          <a:lstStyle/>
          <a:p>
            <a:r>
              <a:rPr lang="en-US" altLang="ja-JP" dirty="0"/>
              <a:t>Detector output/sensitivities</a:t>
            </a:r>
            <a:endParaRPr lang="ja-JP" altLang="en-US" dirty="0"/>
          </a:p>
        </p:txBody>
      </p:sp>
      <p:pic>
        <p:nvPicPr>
          <p:cNvPr id="8" name="コンテンツ プレースホルダー 7">
            <a:extLst>
              <a:ext uri="{FF2B5EF4-FFF2-40B4-BE49-F238E27FC236}">
                <a16:creationId xmlns:a16="http://schemas.microsoft.com/office/drawing/2014/main" id="{1F23B06D-90A6-0A23-D54C-38BAF3FF30E9}"/>
              </a:ext>
            </a:extLst>
          </p:cNvPr>
          <p:cNvPicPr>
            <a:picLocks noGrp="1" noChangeAspect="1"/>
          </p:cNvPicPr>
          <p:nvPr>
            <p:ph idx="1"/>
          </p:nvPr>
        </p:nvPicPr>
        <p:blipFill>
          <a:blip r:embed="rId2"/>
          <a:stretch>
            <a:fillRect/>
          </a:stretch>
        </p:blipFill>
        <p:spPr>
          <a:xfrm>
            <a:off x="530564" y="1515617"/>
            <a:ext cx="3600000" cy="2724610"/>
          </a:xfrm>
        </p:spPr>
      </p:pic>
      <p:sp>
        <p:nvSpPr>
          <p:cNvPr id="10" name="テキスト ボックス 9">
            <a:extLst>
              <a:ext uri="{FF2B5EF4-FFF2-40B4-BE49-F238E27FC236}">
                <a16:creationId xmlns:a16="http://schemas.microsoft.com/office/drawing/2014/main" id="{53D50687-9C46-ED88-6E9E-E81171092F02}"/>
              </a:ext>
            </a:extLst>
          </p:cNvPr>
          <p:cNvSpPr txBox="1"/>
          <p:nvPr/>
        </p:nvSpPr>
        <p:spPr>
          <a:xfrm>
            <a:off x="636998" y="4705564"/>
            <a:ext cx="4037744" cy="646331"/>
          </a:xfrm>
          <a:prstGeom prst="rect">
            <a:avLst/>
          </a:prstGeom>
          <a:noFill/>
        </p:spPr>
        <p:txBody>
          <a:bodyPr wrap="square" rtlCol="0">
            <a:spAutoFit/>
          </a:bodyPr>
          <a:lstStyle/>
          <a:p>
            <a:r>
              <a:rPr lang="en-US" altLang="ja-JP" dirty="0"/>
              <a:t>Dynamic range &lt;+- </a:t>
            </a:r>
            <a:r>
              <a:rPr lang="en-US" altLang="ja-JP" dirty="0" err="1"/>
              <a:t>1.5mm</a:t>
            </a:r>
            <a:r>
              <a:rPr lang="en-US" altLang="ja-JP" dirty="0"/>
              <a:t> /</a:t>
            </a:r>
            <a:r>
              <a:rPr lang="en-US" altLang="ja-JP" dirty="0" err="1"/>
              <a:t>0.4mA</a:t>
            </a:r>
            <a:r>
              <a:rPr lang="en-US" altLang="ja-JP" dirty="0"/>
              <a:t> @FB detector</a:t>
            </a:r>
            <a:endParaRPr kumimoji="1" lang="ja-JP" altLang="en-US" dirty="0"/>
          </a:p>
        </p:txBody>
      </p:sp>
      <p:pic>
        <p:nvPicPr>
          <p:cNvPr id="11" name="図 10">
            <a:extLst>
              <a:ext uri="{FF2B5EF4-FFF2-40B4-BE49-F238E27FC236}">
                <a16:creationId xmlns:a16="http://schemas.microsoft.com/office/drawing/2014/main" id="{93045054-04DA-1AF3-C710-7466720FBD77}"/>
              </a:ext>
            </a:extLst>
          </p:cNvPr>
          <p:cNvPicPr>
            <a:picLocks noChangeAspect="1"/>
          </p:cNvPicPr>
          <p:nvPr/>
        </p:nvPicPr>
        <p:blipFill>
          <a:blip r:embed="rId3"/>
          <a:stretch>
            <a:fillRect/>
          </a:stretch>
        </p:blipFill>
        <p:spPr>
          <a:xfrm>
            <a:off x="4492011" y="1506105"/>
            <a:ext cx="4316342" cy="4895512"/>
          </a:xfrm>
          <a:prstGeom prst="rect">
            <a:avLst/>
          </a:prstGeom>
        </p:spPr>
      </p:pic>
    </p:spTree>
    <p:extLst>
      <p:ext uri="{BB962C8B-B14F-4D97-AF65-F5344CB8AC3E}">
        <p14:creationId xmlns:p14="http://schemas.microsoft.com/office/powerpoint/2010/main" val="3305857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DA0979-E585-B7F1-A3C3-EEDB9D908892}"/>
              </a:ext>
            </a:extLst>
          </p:cNvPr>
          <p:cNvSpPr>
            <a:spLocks noGrp="1"/>
          </p:cNvSpPr>
          <p:nvPr>
            <p:ph type="title"/>
          </p:nvPr>
        </p:nvSpPr>
        <p:spPr/>
        <p:txBody>
          <a:bodyPr/>
          <a:lstStyle/>
          <a:p>
            <a:r>
              <a:rPr kumimoji="1" lang="en-US" altLang="ja-JP" dirty="0"/>
              <a:t>Tuning transverse FB</a:t>
            </a:r>
            <a:endParaRPr kumimoji="1" lang="ja-JP" altLang="en-US" dirty="0"/>
          </a:p>
        </p:txBody>
      </p:sp>
      <p:sp>
        <p:nvSpPr>
          <p:cNvPr id="3" name="コンテンツ プレースホルダー 2">
            <a:extLst>
              <a:ext uri="{FF2B5EF4-FFF2-40B4-BE49-F238E27FC236}">
                <a16:creationId xmlns:a16="http://schemas.microsoft.com/office/drawing/2014/main" id="{76B638B4-BFC8-F7BB-6CDF-EF8A6ACA7C77}"/>
              </a:ext>
            </a:extLst>
          </p:cNvPr>
          <p:cNvSpPr>
            <a:spLocks noGrp="1"/>
          </p:cNvSpPr>
          <p:nvPr>
            <p:ph idx="1"/>
          </p:nvPr>
        </p:nvSpPr>
        <p:spPr/>
        <p:txBody>
          <a:bodyPr/>
          <a:lstStyle/>
          <a:p>
            <a:r>
              <a:rPr kumimoji="1" lang="en-US" altLang="ja-JP" dirty="0"/>
              <a:t>Tune FIR filters to be resistive, but not excite unwanted unstable modes such as coming mode coupling (not so visible this time), strange near half tune mode (imaginary tune split mode??)</a:t>
            </a:r>
          </a:p>
          <a:p>
            <a:r>
              <a:rPr kumimoji="1" lang="en-US" altLang="ja-JP" dirty="0"/>
              <a:t>Tune the feedback gain to increase luminosity</a:t>
            </a:r>
          </a:p>
          <a:p>
            <a:pPr lvl="1"/>
            <a:r>
              <a:rPr lang="en-US" altLang="ja-JP" dirty="0"/>
              <a:t>Exceed vertical feedback gain usually increases vertical beam size and reduce luminosity (LER)</a:t>
            </a:r>
          </a:p>
          <a:p>
            <a:pPr lvl="1"/>
            <a:r>
              <a:rPr kumimoji="1" lang="en-US" altLang="ja-JP" dirty="0"/>
              <a:t>Too low feedback gain also </a:t>
            </a:r>
            <a:r>
              <a:rPr lang="en-US" altLang="ja-JP" dirty="0"/>
              <a:t>increase beam size and reduce luminosity (HER)</a:t>
            </a:r>
            <a:endParaRPr kumimoji="1" lang="ja-JP" altLang="en-US" dirty="0"/>
          </a:p>
        </p:txBody>
      </p:sp>
    </p:spTree>
    <p:extLst>
      <p:ext uri="{BB962C8B-B14F-4D97-AF65-F5344CB8AC3E}">
        <p14:creationId xmlns:p14="http://schemas.microsoft.com/office/powerpoint/2010/main" val="31379996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TMCI Observation at SuperKEKB"/>
          <p:cNvSpPr>
            <a:spLocks noGrp="1"/>
          </p:cNvSpPr>
          <p:nvPr>
            <p:ph type="title"/>
          </p:nvPr>
        </p:nvSpPr>
        <p:spPr>
          <a:prstGeom prst="rect">
            <a:avLst/>
          </a:prstGeom>
        </p:spPr>
        <p:txBody>
          <a:bodyPr/>
          <a:lstStyle/>
          <a:p>
            <a:r>
              <a:t>TMCI Observation at SuperKEKB</a:t>
            </a:r>
          </a:p>
        </p:txBody>
      </p:sp>
      <p:sp>
        <p:nvSpPr>
          <p:cNvPr id="483" name="スライド番号"/>
          <p:cNvSpPr>
            <a:spLocks noGrp="1"/>
          </p:cNvSpPr>
          <p:nvPr>
            <p:ph type="sldNum" sz="quarter" idx="2"/>
          </p:nvPr>
        </p:nvSpPr>
        <p:spPr>
          <a:xfrm>
            <a:off x="1612347" y="3326606"/>
            <a:ext cx="240449" cy="24814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marR="0" lvl="0" indent="0" algn="ctr" defTabSz="308074" rtl="0" eaLnBrk="1" fontAlgn="auto" latinLnBrk="0" hangingPunct="0">
              <a:lnSpc>
                <a:spcPct val="100000"/>
              </a:lnSpc>
              <a:spcBef>
                <a:spcPts val="0"/>
              </a:spcBef>
              <a:spcAft>
                <a:spcPts val="0"/>
              </a:spcAft>
              <a:buClrTx/>
              <a:buSzTx/>
              <a:buFontTx/>
              <a:buNone/>
              <a:tabLst/>
              <a:defRPr/>
            </a:pPr>
            <a:fld id="{86CB4B4D-7CA3-9044-876B-883B54F8677D}" type="slidenum">
              <a:rPr kumimoji="0" sz="675" b="0" i="0" u="none" strike="noStrike" kern="0" cap="none" spc="0" normalizeH="0" baseline="0" noProof="0">
                <a:ln>
                  <a:noFill/>
                </a:ln>
                <a:solidFill>
                  <a:srgbClr val="000000"/>
                </a:solidFill>
                <a:effectLst/>
                <a:uLnTx/>
                <a:uFillTx/>
                <a:latin typeface="Helvetica"/>
                <a:cs typeface="Helvetica"/>
                <a:sym typeface="Helvetica"/>
              </a:rPr>
              <a:pPr marL="0" marR="0" lvl="0" indent="0" algn="ctr" defTabSz="308074" rtl="0" eaLnBrk="1" fontAlgn="auto" latinLnBrk="0" hangingPunct="0">
                <a:lnSpc>
                  <a:spcPct val="100000"/>
                </a:lnSpc>
                <a:spcBef>
                  <a:spcPts val="0"/>
                </a:spcBef>
                <a:spcAft>
                  <a:spcPts val="0"/>
                </a:spcAft>
                <a:buClrTx/>
                <a:buSzTx/>
                <a:buFontTx/>
                <a:buNone/>
                <a:tabLst/>
                <a:defRPr/>
              </a:pPr>
              <a:t>22</a:t>
            </a:fld>
            <a:endParaRPr kumimoji="0" sz="675" b="0" i="0" u="none" strike="noStrike" kern="0" cap="none" spc="0" normalizeH="0" baseline="0" noProof="0">
              <a:ln>
                <a:noFill/>
              </a:ln>
              <a:solidFill>
                <a:srgbClr val="000000"/>
              </a:solidFill>
              <a:effectLst/>
              <a:uLnTx/>
              <a:uFillTx/>
              <a:latin typeface="Helvetica"/>
              <a:cs typeface="Helvetica"/>
              <a:sym typeface="Helvetica"/>
            </a:endParaRPr>
          </a:p>
        </p:txBody>
      </p:sp>
      <p:pic>
        <p:nvPicPr>
          <p:cNvPr id="484" name="Picture 14" descr="Picture 14"/>
          <p:cNvPicPr>
            <a:picLocks noChangeAspect="1"/>
          </p:cNvPicPr>
          <p:nvPr/>
        </p:nvPicPr>
        <p:blipFill>
          <a:blip r:embed="rId2"/>
          <a:srcRect b="22705"/>
          <a:stretch>
            <a:fillRect/>
          </a:stretch>
        </p:blipFill>
        <p:spPr>
          <a:xfrm>
            <a:off x="7383545" y="1665134"/>
            <a:ext cx="1538305" cy="2394706"/>
          </a:xfrm>
          <a:prstGeom prst="rect">
            <a:avLst/>
          </a:prstGeom>
          <a:ln w="12700">
            <a:miter lim="400000"/>
          </a:ln>
        </p:spPr>
      </p:pic>
      <p:pic>
        <p:nvPicPr>
          <p:cNvPr id="485" name="図 6" descr="図 6"/>
          <p:cNvPicPr>
            <a:picLocks noChangeAspect="1"/>
          </p:cNvPicPr>
          <p:nvPr/>
        </p:nvPicPr>
        <p:blipFill>
          <a:blip r:embed="rId3"/>
          <a:stretch>
            <a:fillRect/>
          </a:stretch>
        </p:blipFill>
        <p:spPr>
          <a:xfrm>
            <a:off x="23130" y="4281467"/>
            <a:ext cx="2426389" cy="1499202"/>
          </a:xfrm>
          <a:prstGeom prst="rect">
            <a:avLst/>
          </a:prstGeom>
          <a:ln w="12700">
            <a:miter lim="400000"/>
          </a:ln>
        </p:spPr>
      </p:pic>
      <p:sp>
        <p:nvSpPr>
          <p:cNvPr id="486" name="Tune measurement:…"/>
          <p:cNvSpPr txBox="1"/>
          <p:nvPr/>
        </p:nvSpPr>
        <p:spPr>
          <a:xfrm>
            <a:off x="7508635" y="4069766"/>
            <a:ext cx="1301638" cy="4539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p>
            <a:pPr marL="0" marR="0" lvl="0" indent="0" algn="l" defTabSz="309563" rtl="0" eaLnBrk="1" fontAlgn="auto" latinLnBrk="0" hangingPunct="0">
              <a:lnSpc>
                <a:spcPct val="100000"/>
              </a:lnSpc>
              <a:spcBef>
                <a:spcPts val="0"/>
              </a:spcBef>
              <a:spcAft>
                <a:spcPts val="0"/>
              </a:spcAft>
              <a:buClrTx/>
              <a:buSzTx/>
              <a:buFontTx/>
              <a:buNone/>
              <a:tabLst/>
              <a:defRPr sz="2400"/>
            </a:pPr>
            <a:r>
              <a:rPr kumimoji="0" sz="900" b="0" i="0" u="none" strike="noStrike" kern="0" cap="none" spc="0" normalizeH="0" baseline="0" noProof="0">
                <a:ln>
                  <a:noFill/>
                </a:ln>
                <a:solidFill>
                  <a:srgbClr val="000000"/>
                </a:solidFill>
                <a:effectLst/>
                <a:uLnTx/>
                <a:uFillTx/>
                <a:latin typeface="Tahoma"/>
                <a:ea typeface="Tahoma"/>
                <a:cs typeface="Tahoma"/>
                <a:sym typeface="Tahoma"/>
              </a:rPr>
              <a:t>Tune measurement: </a:t>
            </a:r>
          </a:p>
          <a:p>
            <a:pPr marL="0" marR="0" lvl="0" indent="0" algn="l" defTabSz="309563" rtl="0" eaLnBrk="1" fontAlgn="auto" latinLnBrk="0" hangingPunct="0">
              <a:lnSpc>
                <a:spcPct val="100000"/>
              </a:lnSpc>
              <a:spcBef>
                <a:spcPts val="0"/>
              </a:spcBef>
              <a:spcAft>
                <a:spcPts val="0"/>
              </a:spcAft>
              <a:buClrTx/>
              <a:buSzTx/>
              <a:buFontTx/>
              <a:buNone/>
              <a:tabLst/>
              <a:defRPr sz="2400"/>
            </a:pPr>
            <a:r>
              <a:rPr kumimoji="0" sz="900" b="0" i="0" u="none" strike="noStrike" kern="0" cap="none" spc="0" normalizeH="0" baseline="0" noProof="0">
                <a:ln>
                  <a:noFill/>
                </a:ln>
                <a:solidFill>
                  <a:srgbClr val="000000"/>
                </a:solidFill>
                <a:effectLst/>
                <a:uLnTx/>
                <a:uFillTx/>
                <a:latin typeface="Tahoma"/>
                <a:ea typeface="Tahoma"/>
                <a:cs typeface="Tahoma"/>
                <a:sym typeface="Tahoma"/>
              </a:rPr>
              <a:t>side band was observed </a:t>
            </a:r>
          </a:p>
          <a:p>
            <a:pPr marL="0" marR="0" lvl="0" indent="0" algn="l" defTabSz="309563" rtl="0" eaLnBrk="1" fontAlgn="auto" latinLnBrk="0" hangingPunct="0">
              <a:lnSpc>
                <a:spcPct val="100000"/>
              </a:lnSpc>
              <a:spcBef>
                <a:spcPts val="0"/>
              </a:spcBef>
              <a:spcAft>
                <a:spcPts val="0"/>
              </a:spcAft>
              <a:buClrTx/>
              <a:buSzTx/>
              <a:buFontTx/>
              <a:buNone/>
              <a:tabLst/>
              <a:defRPr sz="2400"/>
            </a:pPr>
            <a:r>
              <a:rPr kumimoji="0" sz="900" b="0" i="0" u="none" strike="noStrike" kern="0" cap="none" spc="0" normalizeH="0" baseline="0" noProof="0">
                <a:ln>
                  <a:noFill/>
                </a:ln>
                <a:solidFill>
                  <a:srgbClr val="000000"/>
                </a:solidFill>
                <a:effectLst/>
                <a:uLnTx/>
                <a:uFillTx/>
                <a:latin typeface="Tahoma"/>
                <a:ea typeface="Tahoma"/>
                <a:cs typeface="Tahoma"/>
                <a:sym typeface="Tahoma"/>
              </a:rPr>
              <a:t>at high bunch current. </a:t>
            </a:r>
          </a:p>
        </p:txBody>
      </p:sp>
      <p:pic>
        <p:nvPicPr>
          <p:cNvPr id="487" name="スクリーンショット 2023-01-27 16.04.39.png" descr="スクリーンショット 2023-01-27 16.04.39.png"/>
          <p:cNvPicPr>
            <a:picLocks noChangeAspect="1"/>
          </p:cNvPicPr>
          <p:nvPr/>
        </p:nvPicPr>
        <p:blipFill>
          <a:blip r:embed="rId4"/>
          <a:stretch>
            <a:fillRect/>
          </a:stretch>
        </p:blipFill>
        <p:spPr>
          <a:xfrm>
            <a:off x="68289" y="1521797"/>
            <a:ext cx="2336072" cy="2241061"/>
          </a:xfrm>
          <a:prstGeom prst="rect">
            <a:avLst/>
          </a:prstGeom>
          <a:ln w="12700">
            <a:miter lim="400000"/>
          </a:ln>
        </p:spPr>
      </p:pic>
      <p:pic>
        <p:nvPicPr>
          <p:cNvPr id="488" name="pasted-image.tiff" descr="pasted-image.tiff"/>
          <p:cNvPicPr>
            <a:picLocks noChangeAspect="1"/>
          </p:cNvPicPr>
          <p:nvPr/>
        </p:nvPicPr>
        <p:blipFill>
          <a:blip r:embed="rId5"/>
          <a:stretch>
            <a:fillRect/>
          </a:stretch>
        </p:blipFill>
        <p:spPr>
          <a:xfrm>
            <a:off x="2425876" y="1575767"/>
            <a:ext cx="2273599" cy="2115396"/>
          </a:xfrm>
          <a:prstGeom prst="rect">
            <a:avLst/>
          </a:prstGeom>
          <a:ln w="12700">
            <a:miter lim="400000"/>
          </a:ln>
        </p:spPr>
      </p:pic>
      <p:sp>
        <p:nvSpPr>
          <p:cNvPr id="489" name="2020"/>
          <p:cNvSpPr txBox="1"/>
          <p:nvPr/>
        </p:nvSpPr>
        <p:spPr>
          <a:xfrm>
            <a:off x="4278356" y="3589961"/>
            <a:ext cx="291983" cy="1773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19050" tIns="19050" rIns="19050" bIns="19050" anchor="ctr"/>
          <a:lstStyle>
            <a:lvl1pPr>
              <a:defRPr sz="2000"/>
            </a:lvl1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750" b="0" i="0" u="none" strike="noStrike" kern="0" cap="none" spc="0" normalizeH="0" baseline="0" noProof="0">
                <a:ln>
                  <a:noFill/>
                </a:ln>
                <a:solidFill>
                  <a:srgbClr val="000000"/>
                </a:solidFill>
                <a:effectLst/>
                <a:uLnTx/>
                <a:uFillTx/>
                <a:latin typeface="Tahoma"/>
                <a:ea typeface="Tahoma"/>
                <a:cs typeface="Tahoma"/>
                <a:sym typeface="Tahoma"/>
              </a:rPr>
              <a:t>2020</a:t>
            </a:r>
          </a:p>
        </p:txBody>
      </p:sp>
      <p:sp>
        <p:nvSpPr>
          <p:cNvPr id="490" name="線"/>
          <p:cNvSpPr/>
          <p:nvPr/>
        </p:nvSpPr>
        <p:spPr>
          <a:xfrm flipV="1">
            <a:off x="4340088" y="2527366"/>
            <a:ext cx="0" cy="212198"/>
          </a:xfrm>
          <a:prstGeom prst="line">
            <a:avLst/>
          </a:prstGeom>
          <a:ln w="25400">
            <a:solidFill>
              <a:srgbClr val="000000"/>
            </a:solidFill>
            <a:miter lim="400000"/>
            <a:tailEnd type="triangle"/>
          </a:ln>
        </p:spPr>
        <p:txBody>
          <a:bodyPr lIns="0" tIns="0" rIns="0" bIns="0" anchor="ctr"/>
          <a:lstStyle/>
          <a:p>
            <a:pPr marL="0" marR="0" lvl="0" indent="0" algn="ctr" defTabSz="309563" rtl="0" eaLnBrk="1" fontAlgn="auto" latinLnBrk="0" hangingPunct="0">
              <a:lnSpc>
                <a:spcPct val="100000"/>
              </a:lnSpc>
              <a:spcBef>
                <a:spcPts val="0"/>
              </a:spcBef>
              <a:spcAft>
                <a:spcPts val="0"/>
              </a:spcAft>
              <a:buClrTx/>
              <a:buSzTx/>
              <a:buFontTx/>
              <a:buNone/>
              <a:tabLst/>
              <a:defRPr sz="3200">
                <a:solidFill>
                  <a:srgbClr val="FFFFFF"/>
                </a:solidFill>
                <a:latin typeface="+mn-lt"/>
                <a:ea typeface="+mn-ea"/>
                <a:cs typeface="+mn-cs"/>
                <a:sym typeface="ヒラギノ角ゴ ProN W3"/>
              </a:defRPr>
            </a:pPr>
            <a:endParaRPr kumimoji="0" sz="1200" b="0" i="0" u="none" strike="noStrike" kern="0" cap="none" spc="0" normalizeH="0" baseline="0" noProof="0">
              <a:ln>
                <a:noFill/>
              </a:ln>
              <a:solidFill>
                <a:srgbClr val="FFFFFF"/>
              </a:solidFill>
              <a:effectLst/>
              <a:uLnTx/>
              <a:uFillTx/>
              <a:latin typeface="ヒラギノ角ゴ ProN W3"/>
              <a:sym typeface="ヒラギノ角ゴ ProN W3"/>
            </a:endParaRPr>
          </a:p>
        </p:txBody>
      </p:sp>
      <p:pic>
        <p:nvPicPr>
          <p:cNvPr id="491" name="pasted-image.png" descr="pasted-image.png"/>
          <p:cNvPicPr>
            <a:picLocks noChangeAspect="1"/>
          </p:cNvPicPr>
          <p:nvPr/>
        </p:nvPicPr>
        <p:blipFill>
          <a:blip r:embed="rId6"/>
          <a:stretch>
            <a:fillRect/>
          </a:stretch>
        </p:blipFill>
        <p:spPr>
          <a:xfrm>
            <a:off x="4777421" y="1608373"/>
            <a:ext cx="2297850" cy="2107870"/>
          </a:xfrm>
          <a:prstGeom prst="rect">
            <a:avLst/>
          </a:prstGeom>
          <a:ln w="12700">
            <a:miter lim="400000"/>
          </a:ln>
        </p:spPr>
      </p:pic>
      <mc:AlternateContent xmlns:mc="http://schemas.openxmlformats.org/markup-compatibility/2006" xmlns:a14="http://schemas.microsoft.com/office/drawing/2010/main">
        <mc:Choice Requires="a14">
          <p:sp>
            <p:nvSpPr>
              <p:cNvPr id="492" name="方程式"/>
              <p:cNvSpPr txBox="1"/>
              <p:nvPr/>
            </p:nvSpPr>
            <p:spPr>
              <a:xfrm>
                <a:off x="6123105" y="2086489"/>
                <a:ext cx="896720" cy="173124"/>
              </a:xfrm>
              <a:prstGeom prst="rect">
                <a:avLst/>
              </a:prstGeom>
              <a:ln w="12700">
                <a:miter lim="400000"/>
              </a:ln>
            </p:spPr>
            <p:txBody>
              <a:bodyPr wrap="none" lIns="0" tIns="0" rIns="0" bIns="0">
                <a:spAutoFit/>
              </a:bodyPr>
              <a:lstStyle/>
              <a:p>
                <a:pPr marL="0" marR="0" lvl="0" indent="0" algn="l" defTabSz="342900" rtl="0" eaLnBrk="1" fontAlgn="auto" latinLnBrk="1" hangingPunct="0">
                  <a:lnSpc>
                    <a:spcPct val="100000"/>
                  </a:lnSpc>
                  <a:spcBef>
                    <a:spcPts val="0"/>
                  </a:spcBef>
                  <a:spcAft>
                    <a:spcPts val="0"/>
                  </a:spcAft>
                  <a:buClrTx/>
                  <a:buSzTx/>
                  <a:buFontTx/>
                  <a:buNone/>
                  <a:tabLst/>
                  <a:defRPr sz="1800"/>
                </a:pPr>
                <a14:m>
                  <m:oMathPara xmlns:m="http://schemas.openxmlformats.org/officeDocument/2006/math">
                    <m:oMathParaPr>
                      <m:jc m:val="centerGroup"/>
                    </m:oMathParaPr>
                    <m:oMath xmlns:m="http://schemas.openxmlformats.org/officeDocument/2006/math">
                      <m:sSub>
                        <m:sSubPr>
                          <m:ctrl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ctrlPr>
                        </m:sSubPr>
                        <m:e>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𝜈</m:t>
                          </m:r>
                        </m:e>
                        <m:sub>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𝑠</m:t>
                          </m:r>
                        </m:sub>
                      </m:sSub>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=−0.0233</m:t>
                      </m:r>
                    </m:oMath>
                  </m:oMathPara>
                </a14:m>
                <a:endParaRPr kumimoji="0" sz="1125" b="0" i="0" u="none" strike="noStrike" kern="0" cap="none" spc="0" normalizeH="0" baseline="0" noProof="0">
                  <a:ln>
                    <a:noFill/>
                  </a:ln>
                  <a:solidFill>
                    <a:srgbClr val="000000"/>
                  </a:solidFill>
                  <a:effectLst/>
                  <a:uLnTx/>
                  <a:uFillTx/>
                  <a:latin typeface="Tahoma"/>
                  <a:ea typeface="Tahoma"/>
                  <a:cs typeface="Tahoma"/>
                  <a:sym typeface="Tahoma"/>
                </a:endParaRPr>
              </a:p>
            </p:txBody>
          </p:sp>
        </mc:Choice>
        <mc:Fallback xmlns="">
          <p:sp>
            <p:nvSpPr>
              <p:cNvPr id="492" name="方程式"/>
              <p:cNvSpPr txBox="1">
                <a:spLocks noRot="1" noChangeAspect="1" noMove="1" noResize="1" noEditPoints="1" noAdjustHandles="1" noChangeArrowheads="1" noChangeShapeType="1" noTextEdit="1"/>
              </p:cNvSpPr>
              <p:nvPr/>
            </p:nvSpPr>
            <p:spPr>
              <a:xfrm>
                <a:off x="6123105" y="2086489"/>
                <a:ext cx="896720" cy="173124"/>
              </a:xfrm>
              <a:prstGeom prst="rect">
                <a:avLst/>
              </a:prstGeom>
              <a:blipFill>
                <a:blip r:embed="rId7"/>
                <a:stretch>
                  <a:fillRect l="-1351" r="-2027" b="-13793"/>
                </a:stretch>
              </a:blipFill>
              <a:ln w="12700">
                <a:miter lim="400000"/>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93" name="方程式"/>
              <p:cNvSpPr txBox="1"/>
              <p:nvPr/>
            </p:nvSpPr>
            <p:spPr>
              <a:xfrm>
                <a:off x="5442562" y="1770281"/>
                <a:ext cx="1652440" cy="189924"/>
              </a:xfrm>
              <a:prstGeom prst="rect">
                <a:avLst/>
              </a:prstGeom>
              <a:ln w="12700">
                <a:miter lim="400000"/>
              </a:ln>
            </p:spPr>
            <p:txBody>
              <a:bodyPr wrap="none" lIns="0" tIns="0" rIns="0" bIns="0">
                <a:spAutoFit/>
              </a:bodyPr>
              <a:lstStyle/>
              <a:p>
                <a:pPr marL="0" marR="0" lvl="0" indent="0" algn="l" defTabSz="342900" rtl="0" eaLnBrk="1" fontAlgn="auto" latinLnBrk="1" hangingPunct="0">
                  <a:lnSpc>
                    <a:spcPct val="100000"/>
                  </a:lnSpc>
                  <a:spcBef>
                    <a:spcPts val="0"/>
                  </a:spcBef>
                  <a:spcAft>
                    <a:spcPts val="0"/>
                  </a:spcAft>
                  <a:buClrTx/>
                  <a:buSzTx/>
                  <a:buFontTx/>
                  <a:buNone/>
                  <a:tabLst/>
                  <a:defRPr sz="1800"/>
                </a:pPr>
                <a14:m>
                  <m:oMathPara xmlns:m="http://schemas.openxmlformats.org/officeDocument/2006/math">
                    <m:oMathParaPr>
                      <m:jc m:val="centerGroup"/>
                    </m:oMathParaPr>
                    <m:oMath xmlns:m="http://schemas.openxmlformats.org/officeDocument/2006/math">
                      <m:r>
                        <m:rPr>
                          <m:sty m:val="p"/>
                        </m:r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Δ</m:t>
                      </m:r>
                      <m:sSub>
                        <m:sSubPr>
                          <m:ctrl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ctrlPr>
                        </m:sSubPr>
                        <m:e>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𝜈</m:t>
                          </m:r>
                        </m:e>
                        <m:sub>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𝑦</m:t>
                          </m:r>
                        </m:sub>
                      </m:sSub>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m:t>
                      </m:r>
                      <m:r>
                        <m:rPr>
                          <m:sty m:val="p"/>
                        </m:r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Δ</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𝐼</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=−0.02286</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𝑚</m:t>
                      </m:r>
                      <m:sSup>
                        <m:sSupPr>
                          <m:ctrl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ctrlPr>
                        </m:sSupPr>
                        <m:e>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𝐴</m:t>
                          </m:r>
                        </m:e>
                        <m:sup>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−1</m:t>
                          </m:r>
                        </m:sup>
                      </m:sSup>
                    </m:oMath>
                  </m:oMathPara>
                </a14:m>
                <a:endParaRPr kumimoji="0" sz="1125" b="0" i="0" u="none" strike="noStrike" kern="0" cap="none" spc="0" normalizeH="0" baseline="0" noProof="0">
                  <a:ln>
                    <a:noFill/>
                  </a:ln>
                  <a:solidFill>
                    <a:srgbClr val="000000"/>
                  </a:solidFill>
                  <a:effectLst/>
                  <a:uLnTx/>
                  <a:uFillTx/>
                  <a:latin typeface="Tahoma"/>
                  <a:ea typeface="Tahoma"/>
                  <a:cs typeface="Tahoma"/>
                  <a:sym typeface="Tahoma"/>
                </a:endParaRPr>
              </a:p>
            </p:txBody>
          </p:sp>
        </mc:Choice>
        <mc:Fallback xmlns="">
          <p:sp>
            <p:nvSpPr>
              <p:cNvPr id="493" name="方程式"/>
              <p:cNvSpPr txBox="1">
                <a:spLocks noRot="1" noChangeAspect="1" noMove="1" noResize="1" noEditPoints="1" noAdjustHandles="1" noChangeArrowheads="1" noChangeShapeType="1" noTextEdit="1"/>
              </p:cNvSpPr>
              <p:nvPr/>
            </p:nvSpPr>
            <p:spPr>
              <a:xfrm>
                <a:off x="5442562" y="1770281"/>
                <a:ext cx="1652440" cy="189924"/>
              </a:xfrm>
              <a:prstGeom prst="rect">
                <a:avLst/>
              </a:prstGeom>
              <a:blipFill>
                <a:blip r:embed="rId8"/>
                <a:stretch>
                  <a:fillRect l="-1107" b="-21875"/>
                </a:stretch>
              </a:blipFill>
              <a:ln w="12700">
                <a:miter lim="400000"/>
              </a:ln>
            </p:spPr>
            <p:txBody>
              <a:bodyPr/>
              <a:lstStyle/>
              <a:p>
                <a:r>
                  <a:rPr lang="ja-JP" altLang="en-US">
                    <a:noFill/>
                  </a:rPr>
                  <a:t> </a:t>
                </a:r>
              </a:p>
            </p:txBody>
          </p:sp>
        </mc:Fallback>
      </mc:AlternateContent>
      <p:sp>
        <p:nvSpPr>
          <p:cNvPr id="494" name="Beam loss…"/>
          <p:cNvSpPr txBox="1"/>
          <p:nvPr/>
        </p:nvSpPr>
        <p:spPr>
          <a:xfrm>
            <a:off x="3704206" y="2725157"/>
            <a:ext cx="958596" cy="3616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p>
            <a:pPr marL="0" marR="0" lvl="0" indent="0" algn="l" defTabSz="309563" rtl="0" eaLnBrk="1" fontAlgn="auto" latinLnBrk="0" hangingPunct="0">
              <a:lnSpc>
                <a:spcPct val="100000"/>
              </a:lnSpc>
              <a:spcBef>
                <a:spcPts val="0"/>
              </a:spcBef>
              <a:spcAft>
                <a:spcPts val="0"/>
              </a:spcAft>
              <a:buClrTx/>
              <a:buSzTx/>
              <a:buFontTx/>
              <a:buNone/>
              <a:tabLst/>
              <a:defRPr sz="2800">
                <a:solidFill>
                  <a:srgbClr val="FF40FF"/>
                </a:solidFill>
              </a:defRPr>
            </a:pPr>
            <a:r>
              <a:rPr kumimoji="0" sz="1050" b="0" i="0" u="none" strike="noStrike" kern="0" cap="none" spc="0" normalizeH="0" baseline="0" noProof="0">
                <a:ln>
                  <a:noFill/>
                </a:ln>
                <a:solidFill>
                  <a:srgbClr val="FF40FF"/>
                </a:solidFill>
                <a:effectLst/>
                <a:uLnTx/>
                <a:uFillTx/>
                <a:latin typeface="Tahoma"/>
                <a:ea typeface="Tahoma"/>
                <a:cs typeface="Tahoma"/>
                <a:sym typeface="Tahoma"/>
              </a:rPr>
              <a:t>Beam loss</a:t>
            </a:r>
          </a:p>
          <a:p>
            <a:pPr marL="0" marR="0" lvl="0" indent="0" algn="l" defTabSz="309563" rtl="0" eaLnBrk="1" fontAlgn="auto" latinLnBrk="0" hangingPunct="0">
              <a:lnSpc>
                <a:spcPct val="100000"/>
              </a:lnSpc>
              <a:spcBef>
                <a:spcPts val="0"/>
              </a:spcBef>
              <a:spcAft>
                <a:spcPts val="0"/>
              </a:spcAft>
              <a:buClrTx/>
              <a:buSzTx/>
              <a:buFontTx/>
              <a:buNone/>
              <a:tabLst/>
              <a:defRPr sz="2800">
                <a:solidFill>
                  <a:srgbClr val="FF40FF"/>
                </a:solidFill>
              </a:defRPr>
            </a:pPr>
            <a:r>
              <a:rPr kumimoji="0" sz="1050" b="0" i="0" u="none" strike="noStrike" kern="0" cap="none" spc="0" normalizeH="0" baseline="0" noProof="0">
                <a:ln>
                  <a:noFill/>
                </a:ln>
                <a:solidFill>
                  <a:srgbClr val="FF40FF"/>
                </a:solidFill>
                <a:effectLst/>
                <a:uLnTx/>
                <a:uFillTx/>
                <a:latin typeface="Tahoma"/>
                <a:ea typeface="Tahoma"/>
                <a:cs typeface="Tahoma"/>
                <a:sym typeface="Tahoma"/>
              </a:rPr>
              <a:t>during injection</a:t>
            </a:r>
          </a:p>
        </p:txBody>
      </p:sp>
      <mc:AlternateContent xmlns:mc="http://schemas.openxmlformats.org/markup-compatibility/2006" xmlns:a14="http://schemas.microsoft.com/office/drawing/2010/main">
        <mc:Choice Requires="a14">
          <p:sp>
            <p:nvSpPr>
              <p:cNvPr id="495" name="We observed TMCI at SuperKEKB when we used a carbon head for one of the vertical collimators.…"/>
              <p:cNvSpPr txBox="1"/>
              <p:nvPr/>
            </p:nvSpPr>
            <p:spPr>
              <a:xfrm>
                <a:off x="2699905" y="4709932"/>
                <a:ext cx="6270947" cy="90409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19050" tIns="19050" rIns="19050" bIns="19050"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0" i="0" u="none" strike="noStrike" kern="0" cap="none" spc="0" normalizeH="0" baseline="0" noProof="0">
                    <a:ln>
                      <a:noFill/>
                    </a:ln>
                    <a:solidFill>
                      <a:srgbClr val="000000"/>
                    </a:solidFill>
                    <a:effectLst/>
                    <a:uLnTx/>
                    <a:uFillTx/>
                    <a:latin typeface="Tahoma"/>
                    <a:ea typeface="Tahoma"/>
                    <a:cs typeface="Tahoma"/>
                    <a:sym typeface="Tahoma"/>
                  </a:rPr>
                  <a:t>We observed TMCI at SuperKEKB when we used a </a:t>
                </a:r>
                <a:r>
                  <a:rPr kumimoji="0" sz="1125" b="0" i="0" u="none" strike="noStrike" kern="0" cap="none" spc="0" normalizeH="0" baseline="0" noProof="0">
                    <a:ln>
                      <a:noFill/>
                    </a:ln>
                    <a:solidFill>
                      <a:srgbClr val="FF40FF"/>
                    </a:solidFill>
                    <a:effectLst/>
                    <a:uLnTx/>
                    <a:uFillTx/>
                    <a:latin typeface="Tahoma"/>
                    <a:ea typeface="Tahoma"/>
                    <a:cs typeface="Tahoma"/>
                    <a:sym typeface="Tahoma"/>
                  </a:rPr>
                  <a:t>carbon head</a:t>
                </a:r>
                <a:r>
                  <a:rPr kumimoji="0" sz="1125" b="0" i="0" u="none" strike="noStrike" kern="0" cap="none" spc="0" normalizeH="0" baseline="0" noProof="0">
                    <a:ln>
                      <a:noFill/>
                    </a:ln>
                    <a:solidFill>
                      <a:srgbClr val="000000"/>
                    </a:solidFill>
                    <a:effectLst/>
                    <a:uLnTx/>
                    <a:uFillTx/>
                    <a:latin typeface="Tahoma"/>
                    <a:ea typeface="Tahoma"/>
                    <a:cs typeface="Tahoma"/>
                    <a:sym typeface="Tahoma"/>
                  </a:rPr>
                  <a:t> for one of the vertical collimators.</a:t>
                </a:r>
              </a:p>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0" i="0" u="none" strike="noStrike" kern="0" cap="none" spc="0" normalizeH="0" baseline="0" noProof="0">
                    <a:ln>
                      <a:noFill/>
                    </a:ln>
                    <a:solidFill>
                      <a:srgbClr val="000000"/>
                    </a:solidFill>
                    <a:effectLst/>
                    <a:uLnTx/>
                    <a:uFillTx/>
                    <a:latin typeface="Tahoma"/>
                    <a:ea typeface="Tahoma"/>
                    <a:cs typeface="Tahoma"/>
                    <a:sym typeface="Tahoma"/>
                  </a:rPr>
                  <a:t>The tune shift was similar to the synchrotron tune and the threshold was 0.85 mA/bunch. (2020) </a:t>
                </a:r>
              </a:p>
              <a:p>
                <a:pPr marL="0" marR="0" lvl="0" indent="0" algn="ctr" defTabSz="309563" rtl="0" eaLnBrk="1" fontAlgn="auto" latinLnBrk="0" hangingPunct="0">
                  <a:lnSpc>
                    <a:spcPct val="100000"/>
                  </a:lnSpc>
                  <a:spcBef>
                    <a:spcPts val="0"/>
                  </a:spcBef>
                  <a:spcAft>
                    <a:spcPts val="0"/>
                  </a:spcAft>
                  <a:buClrTx/>
                  <a:buSzTx/>
                  <a:buFontTx/>
                  <a:buNone/>
                  <a:tabLst/>
                  <a:defRPr/>
                </a:pPr>
                <a:endParaRPr kumimoji="0" sz="1125" b="0" i="0" u="none" strike="noStrike" kern="0" cap="none" spc="0" normalizeH="0" baseline="0" noProof="0">
                  <a:ln>
                    <a:noFill/>
                  </a:ln>
                  <a:solidFill>
                    <a:srgbClr val="000000"/>
                  </a:solidFill>
                  <a:effectLst/>
                  <a:uLnTx/>
                  <a:uFillTx/>
                  <a:latin typeface="Tahoma"/>
                  <a:ea typeface="Tahoma"/>
                  <a:cs typeface="Tahoma"/>
                  <a:sym typeface="Tahoma"/>
                </a:endParaRPr>
              </a:p>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0" i="0" u="none" strike="noStrike" kern="0" cap="none" spc="0" normalizeH="0" baseline="0" noProof="0">
                    <a:ln>
                      <a:noFill/>
                    </a:ln>
                    <a:solidFill>
                      <a:srgbClr val="000000"/>
                    </a:solidFill>
                    <a:effectLst/>
                    <a:uLnTx/>
                    <a:uFillTx/>
                    <a:latin typeface="Tahoma"/>
                    <a:ea typeface="Tahoma"/>
                    <a:cs typeface="Tahoma"/>
                    <a:sym typeface="Tahoma"/>
                  </a:rPr>
                  <a:t>We control the vertical collimator aperture to keep the tune shift less than half of </a:t>
                </a:r>
                <a14:m>
                  <m:oMath xmlns:m="http://schemas.openxmlformats.org/officeDocument/2006/math">
                    <m:sSub>
                      <m:sSubPr>
                        <m:ctrl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ctrlPr>
                      </m:sSubPr>
                      <m:e>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𝜈</m:t>
                        </m:r>
                      </m:e>
                      <m:sub>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𝑠</m:t>
                        </m:r>
                      </m:sub>
                    </m:sSub>
                  </m:oMath>
                </a14:m>
                <a:r>
                  <a:rPr kumimoji="0" sz="1125" b="0" i="0" u="none" strike="noStrike" kern="0" cap="none" spc="0" normalizeH="0" baseline="0" noProof="0">
                    <a:ln>
                      <a:noFill/>
                    </a:ln>
                    <a:solidFill>
                      <a:srgbClr val="000000"/>
                    </a:solidFill>
                    <a:effectLst/>
                    <a:uLnTx/>
                    <a:uFillTx/>
                    <a:latin typeface="Tahoma"/>
                    <a:ea typeface="Tahoma"/>
                    <a:cs typeface="Tahoma"/>
                    <a:sym typeface="Tahoma"/>
                  </a:rPr>
                  <a:t>.</a:t>
                </a:r>
              </a:p>
              <a:p>
                <a:pPr marL="0" marR="0" lvl="0" indent="0" algn="ctr" defTabSz="309563" rtl="0" eaLnBrk="1" fontAlgn="auto" latinLnBrk="0" hangingPunct="0">
                  <a:lnSpc>
                    <a:spcPct val="100000"/>
                  </a:lnSpc>
                  <a:spcBef>
                    <a:spcPts val="0"/>
                  </a:spcBef>
                  <a:spcAft>
                    <a:spcPts val="0"/>
                  </a:spcAft>
                  <a:buClrTx/>
                  <a:buSzTx/>
                  <a:buFontTx/>
                  <a:buNone/>
                  <a:tabLst/>
                  <a:defRPr>
                    <a:solidFill>
                      <a:srgbClr val="FF2600"/>
                    </a:solidFill>
                  </a:defRPr>
                </a:pPr>
                <a:r>
                  <a:rPr kumimoji="0" sz="1125" b="0" i="0" u="none" strike="noStrike" kern="0" cap="none" spc="0" normalizeH="0" baseline="0" noProof="0">
                    <a:ln>
                      <a:noFill/>
                    </a:ln>
                    <a:solidFill>
                      <a:srgbClr val="FF2600"/>
                    </a:solidFill>
                    <a:effectLst/>
                    <a:uLnTx/>
                    <a:uFillTx/>
                    <a:latin typeface="Tahoma"/>
                    <a:ea typeface="Tahoma"/>
                    <a:cs typeface="Tahoma"/>
                    <a:sym typeface="Tahoma"/>
                  </a:rPr>
                  <a:t>The TMCT threshold becomes 1.7 mA/bunch in the LER for the normal operation.</a:t>
                </a:r>
              </a:p>
            </p:txBody>
          </p:sp>
        </mc:Choice>
        <mc:Fallback xmlns="">
          <p:sp>
            <p:nvSpPr>
              <p:cNvPr id="495" name="We observed TMCI at SuperKEKB when we used a carbon head for one of the vertical collimators.…"/>
              <p:cNvSpPr txBox="1">
                <a:spLocks noRot="1" noChangeAspect="1" noMove="1" noResize="1" noEditPoints="1" noAdjustHandles="1" noChangeArrowheads="1" noChangeShapeType="1" noTextEdit="1"/>
              </p:cNvSpPr>
              <p:nvPr/>
            </p:nvSpPr>
            <p:spPr>
              <a:xfrm>
                <a:off x="2699905" y="4709932"/>
                <a:ext cx="6270947" cy="904094"/>
              </a:xfrm>
              <a:prstGeom prst="rect">
                <a:avLst/>
              </a:prstGeom>
              <a:blipFill>
                <a:blip r:embed="rId9"/>
                <a:stretch>
                  <a:fillRect l="-486" t="-2703" r="-486" b="-743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96" name="Simulation: PyHEADTAIL ( )"/>
              <p:cNvSpPr txBox="1"/>
              <p:nvPr/>
            </p:nvSpPr>
            <p:spPr>
              <a:xfrm>
                <a:off x="15569" y="4018686"/>
                <a:ext cx="2673617" cy="22525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19050" tIns="19050" rIns="19050" bIns="19050"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0" i="0" u="none" strike="noStrike" kern="0" cap="none" spc="0" normalizeH="0" baseline="0" noProof="0">
                    <a:ln>
                      <a:noFill/>
                    </a:ln>
                    <a:solidFill>
                      <a:srgbClr val="000000"/>
                    </a:solidFill>
                    <a:effectLst/>
                    <a:uLnTx/>
                    <a:uFillTx/>
                    <a:latin typeface="Tahoma"/>
                    <a:ea typeface="Tahoma"/>
                    <a:cs typeface="Tahoma"/>
                    <a:sym typeface="Tahoma"/>
                  </a:rPr>
                  <a:t>Simulation: PyHEADTAIL (</a:t>
                </a:r>
                <a14:m>
                  <m:oMath xmlns:m="http://schemas.openxmlformats.org/officeDocument/2006/math">
                    <m:r>
                      <m:rPr>
                        <m:sty m:val="p"/>
                      </m:r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Δ</m:t>
                    </m:r>
                    <m:sSub>
                      <m:sSubPr>
                        <m:ctrl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ctrlPr>
                      </m:sSubPr>
                      <m:e>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𝜈</m:t>
                        </m:r>
                      </m:e>
                      <m:sub>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𝑦</m:t>
                        </m:r>
                      </m:sub>
                    </m:sSub>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m:t>
                    </m:r>
                    <m:r>
                      <m:rPr>
                        <m:sty m:val="p"/>
                      </m:r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Δ</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𝐼</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m:t>
                    </m:r>
                    <m:sSub>
                      <m:sSubPr>
                        <m:ctrl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ctrlPr>
                      </m:sSubPr>
                      <m:e>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𝜈</m:t>
                        </m:r>
                      </m:e>
                      <m:sub>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𝑠</m:t>
                        </m:r>
                      </m:sub>
                    </m:sSub>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/2</m:t>
                    </m:r>
                  </m:oMath>
                </a14:m>
                <a:r>
                  <a:rPr kumimoji="0" sz="1125" b="0" i="0" u="none" strike="noStrike" kern="0" cap="none" spc="0" normalizeH="0" baseline="0" noProof="0">
                    <a:ln>
                      <a:noFill/>
                    </a:ln>
                    <a:solidFill>
                      <a:srgbClr val="000000"/>
                    </a:solidFill>
                    <a:effectLst/>
                    <a:uLnTx/>
                    <a:uFillTx/>
                    <a:latin typeface="Tahoma"/>
                    <a:ea typeface="Tahoma"/>
                    <a:cs typeface="Tahoma"/>
                    <a:sym typeface="Tahoma"/>
                  </a:rPr>
                  <a:t>)</a:t>
                </a:r>
              </a:p>
            </p:txBody>
          </p:sp>
        </mc:Choice>
        <mc:Fallback xmlns="">
          <p:sp>
            <p:nvSpPr>
              <p:cNvPr id="496" name="Simulation: PyHEADTAIL ( )"/>
              <p:cNvSpPr txBox="1">
                <a:spLocks noRot="1" noChangeAspect="1" noMove="1" noResize="1" noEditPoints="1" noAdjustHandles="1" noChangeArrowheads="1" noChangeShapeType="1" noTextEdit="1"/>
              </p:cNvSpPr>
              <p:nvPr/>
            </p:nvSpPr>
            <p:spPr>
              <a:xfrm>
                <a:off x="15569" y="4018686"/>
                <a:ext cx="2673617" cy="225254"/>
              </a:xfrm>
              <a:prstGeom prst="rect">
                <a:avLst/>
              </a:prstGeom>
              <a:blipFill>
                <a:blip r:embed="rId10"/>
                <a:stretch>
                  <a:fillRect l="-2283" t="-10811" r="-2055" b="-24324"/>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ja-JP" altLang="en-US">
                    <a:noFill/>
                  </a:rPr>
                  <a:t> </a:t>
                </a:r>
              </a:p>
            </p:txBody>
          </p:sp>
        </mc:Fallback>
      </mc:AlternateContent>
      <p:sp>
        <p:nvSpPr>
          <p:cNvPr id="497" name="LER"/>
          <p:cNvSpPr txBox="1"/>
          <p:nvPr/>
        </p:nvSpPr>
        <p:spPr>
          <a:xfrm>
            <a:off x="3433796" y="1418001"/>
            <a:ext cx="314190"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b="1"/>
            </a:lvl1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1" i="0" u="none" strike="noStrike" kern="0" cap="none" spc="0" normalizeH="0" baseline="0" noProof="0">
                <a:ln>
                  <a:noFill/>
                </a:ln>
                <a:solidFill>
                  <a:srgbClr val="000000"/>
                </a:solidFill>
                <a:effectLst/>
                <a:uLnTx/>
                <a:uFillTx/>
                <a:latin typeface="Tahoma"/>
                <a:ea typeface="Tahoma"/>
                <a:cs typeface="Tahoma"/>
                <a:sym typeface="Tahoma"/>
              </a:rPr>
              <a:t>LER</a:t>
            </a:r>
          </a:p>
        </p:txBody>
      </p:sp>
      <p:sp>
        <p:nvSpPr>
          <p:cNvPr id="498" name="* We replaced the carbon head with tantalum after this experiment."/>
          <p:cNvSpPr txBox="1"/>
          <p:nvPr/>
        </p:nvSpPr>
        <p:spPr>
          <a:xfrm>
            <a:off x="5552824" y="5743133"/>
            <a:ext cx="3512180" cy="176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2400">
                <a:solidFill>
                  <a:srgbClr val="9437FF"/>
                </a:solidFill>
              </a:defRPr>
            </a:lvl1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a:ln>
                  <a:noFill/>
                </a:ln>
                <a:solidFill>
                  <a:srgbClr val="9437FF"/>
                </a:solidFill>
                <a:effectLst/>
                <a:uLnTx/>
                <a:uFillTx/>
                <a:latin typeface="Tahoma"/>
                <a:ea typeface="Tahoma"/>
                <a:cs typeface="Tahoma"/>
                <a:sym typeface="Tahoma"/>
              </a:rPr>
              <a:t>* We replaced the carbon head with tantalum after this experiment.</a:t>
            </a:r>
          </a:p>
        </p:txBody>
      </p:sp>
      <p:pic>
        <p:nvPicPr>
          <p:cNvPr id="499" name="図 100" descr="図 100"/>
          <p:cNvPicPr>
            <a:picLocks noChangeAspect="1"/>
          </p:cNvPicPr>
          <p:nvPr/>
        </p:nvPicPr>
        <p:blipFill>
          <a:blip r:embed="rId11"/>
          <a:stretch>
            <a:fillRect/>
          </a:stretch>
        </p:blipFill>
        <p:spPr>
          <a:xfrm>
            <a:off x="5383027" y="3825037"/>
            <a:ext cx="1359210" cy="755408"/>
          </a:xfrm>
          <a:prstGeom prst="rect">
            <a:avLst/>
          </a:prstGeom>
          <a:ln w="12700">
            <a:miter lim="400000"/>
          </a:ln>
        </p:spPr>
      </p:pic>
      <p:sp>
        <p:nvSpPr>
          <p:cNvPr id="500" name="T. Ishibashi"/>
          <p:cNvSpPr txBox="1"/>
          <p:nvPr/>
        </p:nvSpPr>
        <p:spPr>
          <a:xfrm>
            <a:off x="1835208" y="5743133"/>
            <a:ext cx="628377" cy="176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2400"/>
            </a:lvl1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a:ln>
                  <a:noFill/>
                </a:ln>
                <a:solidFill>
                  <a:srgbClr val="000000"/>
                </a:solidFill>
                <a:effectLst/>
                <a:uLnTx/>
                <a:uFillTx/>
                <a:latin typeface="Tahoma"/>
                <a:ea typeface="Tahoma"/>
                <a:cs typeface="Tahoma"/>
                <a:sym typeface="Tahoma"/>
              </a:rPr>
              <a:t>T. Ishibashi</a:t>
            </a:r>
          </a:p>
        </p:txBody>
      </p:sp>
      <p:sp>
        <p:nvSpPr>
          <p:cNvPr id="501" name="single bunch operation"/>
          <p:cNvSpPr txBox="1"/>
          <p:nvPr/>
        </p:nvSpPr>
        <p:spPr>
          <a:xfrm>
            <a:off x="2915893" y="3714881"/>
            <a:ext cx="1484381"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a:solidFill>
                  <a:srgbClr val="9437FF"/>
                </a:solidFill>
              </a:defRPr>
            </a:lvl1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0" i="0" u="none" strike="noStrike" kern="0" cap="none" spc="0" normalizeH="0" baseline="0" noProof="0">
                <a:ln>
                  <a:noFill/>
                </a:ln>
                <a:solidFill>
                  <a:srgbClr val="9437FF"/>
                </a:solidFill>
                <a:effectLst/>
                <a:uLnTx/>
                <a:uFillTx/>
                <a:latin typeface="Tahoma"/>
                <a:ea typeface="Tahoma"/>
                <a:cs typeface="Tahoma"/>
                <a:sym typeface="Tahoma"/>
              </a:rPr>
              <a:t>single bunch operation</a:t>
            </a:r>
          </a:p>
        </p:txBody>
      </p:sp>
    </p:spTree>
    <p:extLst>
      <p:ext uri="{BB962C8B-B14F-4D97-AF65-F5344CB8AC3E}">
        <p14:creationId xmlns:p14="http://schemas.microsoft.com/office/powerpoint/2010/main" val="320168229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ingle Bunch Tune Shift and Impedance"/>
          <p:cNvSpPr>
            <a:spLocks noGrp="1"/>
          </p:cNvSpPr>
          <p:nvPr>
            <p:ph type="title"/>
          </p:nvPr>
        </p:nvSpPr>
        <p:spPr>
          <a:prstGeom prst="rect">
            <a:avLst/>
          </a:prstGeom>
        </p:spPr>
        <p:txBody>
          <a:bodyPr/>
          <a:lstStyle/>
          <a:p>
            <a:r>
              <a:t>Single Bunch Tune Shift and Impedance</a:t>
            </a:r>
          </a:p>
        </p:txBody>
      </p:sp>
      <p:sp>
        <p:nvSpPr>
          <p:cNvPr id="504" name="スライド番号"/>
          <p:cNvSpPr>
            <a:spLocks noGrp="1"/>
          </p:cNvSpPr>
          <p:nvPr>
            <p:ph type="sldNum" sz="quarter" idx="2"/>
          </p:nvPr>
        </p:nvSpPr>
        <p:spPr>
          <a:xfrm>
            <a:off x="1612347" y="3326606"/>
            <a:ext cx="240449" cy="24814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marL="0" marR="0" lvl="0" indent="0" algn="ctr" defTabSz="308074" rtl="0" eaLnBrk="1" fontAlgn="auto" latinLnBrk="0" hangingPunct="0">
              <a:lnSpc>
                <a:spcPct val="100000"/>
              </a:lnSpc>
              <a:spcBef>
                <a:spcPts val="0"/>
              </a:spcBef>
              <a:spcAft>
                <a:spcPts val="0"/>
              </a:spcAft>
              <a:buClrTx/>
              <a:buSzTx/>
              <a:buFontTx/>
              <a:buNone/>
              <a:tabLst/>
              <a:defRPr/>
            </a:pPr>
            <a:fld id="{86CB4B4D-7CA3-9044-876B-883B54F8677D}" type="slidenum">
              <a:rPr kumimoji="0" sz="675" b="0" i="0" u="none" strike="noStrike" kern="0" cap="none" spc="0" normalizeH="0" baseline="0" noProof="0">
                <a:ln>
                  <a:noFill/>
                </a:ln>
                <a:solidFill>
                  <a:srgbClr val="000000"/>
                </a:solidFill>
                <a:effectLst/>
                <a:uLnTx/>
                <a:uFillTx/>
                <a:latin typeface="Helvetica"/>
                <a:cs typeface="Helvetica"/>
                <a:sym typeface="Helvetica"/>
              </a:rPr>
              <a:pPr marL="0" marR="0" lvl="0" indent="0" algn="ctr" defTabSz="308074" rtl="0" eaLnBrk="1" fontAlgn="auto" latinLnBrk="0" hangingPunct="0">
                <a:lnSpc>
                  <a:spcPct val="100000"/>
                </a:lnSpc>
                <a:spcBef>
                  <a:spcPts val="0"/>
                </a:spcBef>
                <a:spcAft>
                  <a:spcPts val="0"/>
                </a:spcAft>
                <a:buClrTx/>
                <a:buSzTx/>
                <a:buFontTx/>
                <a:buNone/>
                <a:tabLst/>
                <a:defRPr/>
              </a:pPr>
              <a:t>23</a:t>
            </a:fld>
            <a:endParaRPr kumimoji="0" sz="675" b="0" i="0" u="none" strike="noStrike" kern="0" cap="none" spc="0" normalizeH="0" baseline="0" noProof="0">
              <a:ln>
                <a:noFill/>
              </a:ln>
              <a:solidFill>
                <a:srgbClr val="000000"/>
              </a:solidFill>
              <a:effectLst/>
              <a:uLnTx/>
              <a:uFillTx/>
              <a:latin typeface="Helvetica"/>
              <a:cs typeface="Helvetica"/>
              <a:sym typeface="Helvetica"/>
            </a:endParaRPr>
          </a:p>
        </p:txBody>
      </p:sp>
      <p:pic>
        <p:nvPicPr>
          <p:cNvPr id="505" name="pasted-image.pdf" descr="pasted-image.pdf"/>
          <p:cNvPicPr>
            <a:picLocks noChangeAspect="1"/>
          </p:cNvPicPr>
          <p:nvPr/>
        </p:nvPicPr>
        <p:blipFill>
          <a:blip r:embed="rId2"/>
          <a:stretch>
            <a:fillRect/>
          </a:stretch>
        </p:blipFill>
        <p:spPr>
          <a:xfrm>
            <a:off x="2456439" y="2032787"/>
            <a:ext cx="2252663" cy="442913"/>
          </a:xfrm>
          <a:prstGeom prst="rect">
            <a:avLst/>
          </a:prstGeom>
          <a:ln w="12700">
            <a:miter lim="400000"/>
          </a:ln>
        </p:spPr>
      </p:pic>
      <p:sp>
        <p:nvSpPr>
          <p:cNvPr id="506" name="Tune shift is equivalent to impedance."/>
          <p:cNvSpPr txBox="1"/>
          <p:nvPr/>
        </p:nvSpPr>
        <p:spPr>
          <a:xfrm>
            <a:off x="438217" y="1553557"/>
            <a:ext cx="3432030" cy="28084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4200">
                <a:solidFill>
                  <a:srgbClr val="0433FF"/>
                </a:solidFill>
              </a:defRPr>
            </a:lvl1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575" b="0" i="0" u="none" strike="noStrike" kern="0" cap="none" spc="0" normalizeH="0" baseline="0" noProof="0">
                <a:ln>
                  <a:noFill/>
                </a:ln>
                <a:solidFill>
                  <a:srgbClr val="0433FF"/>
                </a:solidFill>
                <a:effectLst/>
                <a:uLnTx/>
                <a:uFillTx/>
                <a:latin typeface="Tahoma"/>
                <a:ea typeface="Tahoma"/>
                <a:cs typeface="Tahoma"/>
                <a:sym typeface="Tahoma"/>
              </a:rPr>
              <a:t>Tune shift is equivalent to impedance.</a:t>
            </a:r>
          </a:p>
        </p:txBody>
      </p:sp>
      <p:sp>
        <p:nvSpPr>
          <p:cNvPr id="507" name="Larger circumference (larger T0) makes larger tune shift."/>
          <p:cNvSpPr txBox="1"/>
          <p:nvPr/>
        </p:nvSpPr>
        <p:spPr>
          <a:xfrm>
            <a:off x="5203407" y="1659568"/>
            <a:ext cx="3640420"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a:solidFill>
                  <a:srgbClr val="9437FF"/>
                </a:solidFill>
              </a:defRPr>
            </a:pPr>
            <a:r>
              <a:rPr kumimoji="0" sz="1125" b="0" i="0" u="none" strike="noStrike" kern="0" cap="none" spc="0" normalizeH="0" baseline="0" noProof="0">
                <a:ln>
                  <a:noFill/>
                </a:ln>
                <a:solidFill>
                  <a:srgbClr val="9437FF"/>
                </a:solidFill>
                <a:effectLst/>
                <a:uLnTx/>
                <a:uFillTx/>
                <a:latin typeface="Tahoma"/>
                <a:ea typeface="Tahoma"/>
                <a:cs typeface="Tahoma"/>
                <a:sym typeface="Tahoma"/>
              </a:rPr>
              <a:t>Larger circumference (larger T</a:t>
            </a:r>
            <a:r>
              <a:rPr kumimoji="0" sz="1125" b="0" i="0" u="none" strike="noStrike" kern="0" cap="none" spc="0" normalizeH="0" baseline="-5999" noProof="0">
                <a:ln>
                  <a:noFill/>
                </a:ln>
                <a:solidFill>
                  <a:srgbClr val="9437FF"/>
                </a:solidFill>
                <a:effectLst/>
                <a:uLnTx/>
                <a:uFillTx/>
                <a:latin typeface="Tahoma"/>
                <a:ea typeface="Tahoma"/>
                <a:cs typeface="Tahoma"/>
                <a:sym typeface="Tahoma"/>
              </a:rPr>
              <a:t>0</a:t>
            </a:r>
            <a:r>
              <a:rPr kumimoji="0" sz="1125" b="0" i="0" u="none" strike="noStrike" kern="0" cap="none" spc="0" normalizeH="0" baseline="0" noProof="0">
                <a:ln>
                  <a:noFill/>
                </a:ln>
                <a:solidFill>
                  <a:srgbClr val="9437FF"/>
                </a:solidFill>
                <a:effectLst/>
                <a:uLnTx/>
                <a:uFillTx/>
                <a:latin typeface="Tahoma"/>
                <a:ea typeface="Tahoma"/>
                <a:cs typeface="Tahoma"/>
                <a:sym typeface="Tahoma"/>
              </a:rPr>
              <a:t>) makes larger tune shift.</a:t>
            </a:r>
          </a:p>
        </p:txBody>
      </p:sp>
      <p:grpSp>
        <p:nvGrpSpPr>
          <p:cNvPr id="510" name="グループ"/>
          <p:cNvGrpSpPr/>
          <p:nvPr/>
        </p:nvGrpSpPr>
        <p:grpSpPr>
          <a:xfrm>
            <a:off x="5241437" y="2100868"/>
            <a:ext cx="2567721" cy="306751"/>
            <a:chOff x="80251" y="84511"/>
            <a:chExt cx="6847253" cy="818000"/>
          </a:xfrm>
        </p:grpSpPr>
        <mc:AlternateContent xmlns:mc="http://schemas.openxmlformats.org/markup-compatibility/2006" xmlns:a14="http://schemas.microsoft.com/office/drawing/2010/main">
          <mc:Choice Requires="a14">
            <p:sp>
              <p:nvSpPr>
                <p:cNvPr id="508" name="→"/>
                <p:cNvSpPr txBox="1"/>
                <p:nvPr/>
              </p:nvSpPr>
              <p:spPr>
                <a:xfrm>
                  <a:off x="80251" y="84511"/>
                  <a:ext cx="4055129" cy="818000"/>
                </a:xfrm>
                <a:prstGeom prst="rect">
                  <a:avLst/>
                </a:prstGeom>
                <a:noFill/>
                <a:ln w="12700" cap="flat">
                  <a:noFill/>
                  <a:miter lim="400000"/>
                </a:ln>
                <a:effectLst/>
                <a:extLst>
                  <a:ext uri="{C572A759-6A51-4108-AA02-DFA0A04FC94B}">
                    <ma14:wrappingTextBoxFlag xmlns="" xmlns:m="http://schemas.openxmlformats.org/officeDocument/2006/math" xmlns:ma14="http://schemas.microsoft.com/office/mac/drawingml/2011/main" val="1"/>
                  </a:ext>
                </a:extLst>
              </p:spPr>
              <p:txBody>
                <a:bodyPr wrap="none" lIns="19050" tIns="19050" rIns="19050" bIns="19050" numCol="1"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0" i="0" u="none" strike="noStrike" kern="0" cap="none" spc="0" normalizeH="0" baseline="0" noProof="0">
                      <a:ln>
                        <a:noFill/>
                      </a:ln>
                      <a:solidFill>
                        <a:srgbClr val="000000"/>
                      </a:solidFill>
                      <a:effectLst/>
                      <a:uLnTx/>
                      <a:uFillTx/>
                      <a:latin typeface="Tahoma"/>
                      <a:ea typeface="Tahoma"/>
                      <a:cs typeface="Tahoma"/>
                      <a:sym typeface="Tahoma"/>
                    </a:rPr>
                    <a:t>→ </a:t>
                  </a:r>
                  <a14:m>
                    <m:oMath xmlns:m="http://schemas.openxmlformats.org/officeDocument/2006/math">
                      <m:f>
                        <m:fPr>
                          <m:ctrl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ctrlPr>
                        </m:fPr>
                        <m:num>
                          <m:sSub>
                            <m:sSubPr>
                              <m:ctrlP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ctrlPr>
                            </m:sSubPr>
                            <m:e>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𝑇</m:t>
                              </m:r>
                            </m:e>
                            <m:sub>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0</m:t>
                              </m:r>
                            </m:sub>
                          </m:sSub>
                        </m:num>
                        <m:den>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4</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𝜋</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𝐸</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𝑒</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m:t>
                          </m:r>
                        </m:den>
                      </m:f>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=0.2(</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𝑝𝑠</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𝑘𝑉</m:t>
                      </m:r>
                      <m:r>
                        <a:rPr kumimoji="0" sz="1125" b="0" i="1" u="none" strike="noStrike" kern="0" cap="none" spc="0" normalizeH="0" baseline="0" noProof="0">
                          <a:ln>
                            <a:noFill/>
                          </a:ln>
                          <a:solidFill>
                            <a:srgbClr val="000000"/>
                          </a:solidFill>
                          <a:effectLst/>
                          <a:uLnTx/>
                          <a:uFillTx/>
                          <a:latin typeface="Cambria Math" panose="02040503050406030204" pitchFamily="18" charset="0"/>
                          <a:sym typeface="Tahoma"/>
                        </a:rPr>
                        <m:t>)</m:t>
                      </m:r>
                    </m:oMath>
                  </a14:m>
                  <a:endParaRPr kumimoji="0" sz="1125" b="0" i="0" u="none" strike="noStrike" kern="0" cap="none" spc="0" normalizeH="0" baseline="0" noProof="0">
                    <a:ln>
                      <a:noFill/>
                    </a:ln>
                    <a:solidFill>
                      <a:srgbClr val="000000"/>
                    </a:solidFill>
                    <a:effectLst/>
                    <a:uLnTx/>
                    <a:uFillTx/>
                    <a:latin typeface="Tahoma"/>
                    <a:ea typeface="Tahoma"/>
                    <a:cs typeface="Tahoma"/>
                    <a:sym typeface="Tahoma"/>
                  </a:endParaRPr>
                </a:p>
              </p:txBody>
            </p:sp>
          </mc:Choice>
          <mc:Fallback xmlns="">
            <p:sp>
              <p:nvSpPr>
                <p:cNvPr id="508" name="→"/>
                <p:cNvSpPr txBox="1">
                  <a:spLocks noRot="1" noChangeAspect="1" noMove="1" noResize="1" noEditPoints="1" noAdjustHandles="1" noChangeArrowheads="1" noChangeShapeType="1" noTextEdit="1"/>
                </p:cNvSpPr>
                <p:nvPr/>
              </p:nvSpPr>
              <p:spPr>
                <a:xfrm>
                  <a:off x="80251" y="84511"/>
                  <a:ext cx="4055129" cy="818000"/>
                </a:xfrm>
                <a:prstGeom prst="rect">
                  <a:avLst/>
                </a:prstGeom>
                <a:blipFill>
                  <a:blip r:embed="rId3"/>
                  <a:stretch>
                    <a:fillRect l="-4016" r="-2811" b="-10000"/>
                  </a:stretch>
                </a:bli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ja-JP" altLang="en-US">
                      <a:noFill/>
                    </a:rPr>
                    <a:t> </a:t>
                  </a:r>
                </a:p>
              </p:txBody>
            </p:sp>
          </mc:Fallback>
        </mc:AlternateContent>
        <p:sp>
          <p:nvSpPr>
            <p:cNvPr id="509" name="for SuperKEKB"/>
            <p:cNvSpPr txBox="1"/>
            <p:nvPr/>
          </p:nvSpPr>
          <p:spPr>
            <a:xfrm>
              <a:off x="4362697" y="211383"/>
              <a:ext cx="2564807" cy="56425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numCol="1"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0" i="0" u="none" strike="noStrike" kern="0" cap="none" spc="0" normalizeH="0" baseline="0" noProof="0">
                  <a:ln>
                    <a:noFill/>
                  </a:ln>
                  <a:solidFill>
                    <a:srgbClr val="000000"/>
                  </a:solidFill>
                  <a:effectLst/>
                  <a:uLnTx/>
                  <a:uFillTx/>
                  <a:latin typeface="Tahoma"/>
                  <a:ea typeface="Tahoma"/>
                  <a:cs typeface="Tahoma"/>
                  <a:sym typeface="Tahoma"/>
                </a:rPr>
                <a:t>for SuperKEKB</a:t>
              </a:r>
            </a:p>
          </p:txBody>
        </p:sp>
      </p:grpSp>
      <p:sp>
        <p:nvSpPr>
          <p:cNvPr id="511" name="Kick factors of vertical collimators are calculated by GdfidL (and ECHO3D)."/>
          <p:cNvSpPr txBox="1"/>
          <p:nvPr/>
        </p:nvSpPr>
        <p:spPr>
          <a:xfrm>
            <a:off x="4287785" y="2530174"/>
            <a:ext cx="4775346" cy="2115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0" i="0" u="none" strike="noStrike" kern="0" cap="none" spc="0" normalizeH="0" baseline="0" noProof="0">
                <a:ln>
                  <a:noFill/>
                </a:ln>
                <a:solidFill>
                  <a:srgbClr val="000000"/>
                </a:solidFill>
                <a:effectLst/>
                <a:uLnTx/>
                <a:uFillTx/>
                <a:latin typeface="Tahoma"/>
                <a:ea typeface="Tahoma"/>
                <a:cs typeface="Tahoma"/>
                <a:sym typeface="Tahoma"/>
              </a:rPr>
              <a:t>Kick factors of vertical collimators are calculated by GdfidL (and ECHO3D).</a:t>
            </a:r>
          </a:p>
        </p:txBody>
      </p:sp>
      <p:grpSp>
        <p:nvGrpSpPr>
          <p:cNvPr id="520" name="グループ"/>
          <p:cNvGrpSpPr/>
          <p:nvPr/>
        </p:nvGrpSpPr>
        <p:grpSpPr>
          <a:xfrm>
            <a:off x="167787" y="2637401"/>
            <a:ext cx="3938588" cy="3024188"/>
            <a:chOff x="0" y="0"/>
            <a:chExt cx="10502900" cy="8064500"/>
          </a:xfrm>
        </p:grpSpPr>
        <p:grpSp>
          <p:nvGrpSpPr>
            <p:cNvPr id="514" name="グループ"/>
            <p:cNvGrpSpPr/>
            <p:nvPr/>
          </p:nvGrpSpPr>
          <p:grpSpPr>
            <a:xfrm>
              <a:off x="0" y="0"/>
              <a:ext cx="10502900" cy="8064500"/>
              <a:chOff x="0" y="0"/>
              <a:chExt cx="10502900" cy="8064500"/>
            </a:xfrm>
          </p:grpSpPr>
          <p:pic>
            <p:nvPicPr>
              <p:cNvPr id="512" name="tune-shift.png" descr="tune-shift.png"/>
              <p:cNvPicPr>
                <a:picLocks noChangeAspect="1"/>
              </p:cNvPicPr>
              <p:nvPr/>
            </p:nvPicPr>
            <p:blipFill>
              <a:blip r:embed="rId4"/>
              <a:stretch>
                <a:fillRect/>
              </a:stretch>
            </p:blipFill>
            <p:spPr>
              <a:xfrm>
                <a:off x="0" y="0"/>
                <a:ext cx="10502900" cy="8064500"/>
              </a:xfrm>
              <a:prstGeom prst="rect">
                <a:avLst/>
              </a:prstGeom>
              <a:ln w="12700" cap="flat">
                <a:noFill/>
                <a:miter lim="400000"/>
              </a:ln>
              <a:effectLst/>
            </p:spPr>
          </p:pic>
          <p:sp>
            <p:nvSpPr>
              <p:cNvPr id="513" name="LER"/>
              <p:cNvSpPr txBox="1"/>
              <p:nvPr/>
            </p:nvSpPr>
            <p:spPr>
              <a:xfrm>
                <a:off x="8907274" y="900379"/>
                <a:ext cx="837840" cy="56425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numCol="1" anchor="ctr">
                <a:spAutoFit/>
              </a:bodyPr>
              <a:lstStyle>
                <a:lvl1pPr>
                  <a:defRPr b="1"/>
                </a:lvl1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1" i="0" u="none" strike="noStrike" kern="0" cap="none" spc="0" normalizeH="0" baseline="0" noProof="0">
                    <a:ln>
                      <a:noFill/>
                    </a:ln>
                    <a:solidFill>
                      <a:srgbClr val="000000"/>
                    </a:solidFill>
                    <a:effectLst/>
                    <a:uLnTx/>
                    <a:uFillTx/>
                    <a:latin typeface="Tahoma"/>
                    <a:ea typeface="Tahoma"/>
                    <a:cs typeface="Tahoma"/>
                    <a:sym typeface="Tahoma"/>
                  </a:rPr>
                  <a:t>LER</a:t>
                </a:r>
              </a:p>
            </p:txBody>
          </p:sp>
        </p:grpSp>
        <p:grpSp>
          <p:nvGrpSpPr>
            <p:cNvPr id="519" name="グループ"/>
            <p:cNvGrpSpPr/>
            <p:nvPr/>
          </p:nvGrpSpPr>
          <p:grpSpPr>
            <a:xfrm>
              <a:off x="1947233" y="1689533"/>
              <a:ext cx="6524391" cy="5030206"/>
              <a:chOff x="0" y="0"/>
              <a:chExt cx="6524389" cy="5030205"/>
            </a:xfrm>
          </p:grpSpPr>
          <p:sp>
            <p:nvSpPr>
              <p:cNvPr id="515" name="線"/>
              <p:cNvSpPr/>
              <p:nvPr/>
            </p:nvSpPr>
            <p:spPr>
              <a:xfrm>
                <a:off x="0" y="0"/>
                <a:ext cx="1459146" cy="0"/>
              </a:xfrm>
              <a:prstGeom prst="line">
                <a:avLst/>
              </a:prstGeom>
              <a:noFill/>
              <a:ln w="25400" cap="flat">
                <a:solidFill>
                  <a:srgbClr val="9437FF"/>
                </a:solidFill>
                <a:prstDash val="solid"/>
                <a:miter lim="400000"/>
                <a:tailEnd type="triangle" w="med" len="med"/>
              </a:ln>
              <a:effectLst/>
            </p:spPr>
            <p:txBody>
              <a:bodyPr wrap="square" lIns="0" tIns="0" rIns="0" bIns="0" numCol="1" anchor="ctr">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sz="3200">
                    <a:solidFill>
                      <a:srgbClr val="FFFFFF"/>
                    </a:solidFill>
                    <a:latin typeface="+mn-lt"/>
                    <a:ea typeface="+mn-ea"/>
                    <a:cs typeface="+mn-cs"/>
                    <a:sym typeface="ヒラギノ角ゴ ProN W3"/>
                  </a:defRPr>
                </a:pPr>
                <a:endParaRPr kumimoji="0" sz="1200" b="0" i="0" u="none" strike="noStrike" kern="0" cap="none" spc="0" normalizeH="0" baseline="0" noProof="0">
                  <a:ln>
                    <a:noFill/>
                  </a:ln>
                  <a:solidFill>
                    <a:srgbClr val="FFFFFF"/>
                  </a:solidFill>
                  <a:effectLst/>
                  <a:uLnTx/>
                  <a:uFillTx/>
                  <a:latin typeface="ヒラギノ角ゴ ProN W3"/>
                  <a:sym typeface="ヒラギノ角ゴ ProN W3"/>
                </a:endParaRPr>
              </a:p>
            </p:txBody>
          </p:sp>
          <p:sp>
            <p:nvSpPr>
              <p:cNvPr id="516" name="damaged…"/>
              <p:cNvSpPr txBox="1"/>
              <p:nvPr/>
            </p:nvSpPr>
            <p:spPr>
              <a:xfrm>
                <a:off x="4151531" y="3673704"/>
                <a:ext cx="1761165" cy="102592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numCol="1"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0" i="0" u="none" strike="noStrike" kern="0" cap="none" spc="0" normalizeH="0" baseline="0" noProof="0">
                    <a:ln>
                      <a:noFill/>
                    </a:ln>
                    <a:solidFill>
                      <a:srgbClr val="000000"/>
                    </a:solidFill>
                    <a:effectLst/>
                    <a:uLnTx/>
                    <a:uFillTx/>
                    <a:latin typeface="Tahoma"/>
                    <a:ea typeface="Tahoma"/>
                    <a:cs typeface="Tahoma"/>
                    <a:sym typeface="Tahoma"/>
                  </a:rPr>
                  <a:t>damaged</a:t>
                </a:r>
              </a:p>
              <a:p>
                <a:pPr marL="0" marR="0" lvl="0" indent="0" algn="ctr" defTabSz="309563" rtl="0" eaLnBrk="1" fontAlgn="auto" latinLnBrk="0" hangingPunct="0">
                  <a:lnSpc>
                    <a:spcPct val="100000"/>
                  </a:lnSpc>
                  <a:spcBef>
                    <a:spcPts val="0"/>
                  </a:spcBef>
                  <a:spcAft>
                    <a:spcPts val="0"/>
                  </a:spcAft>
                  <a:buClrTx/>
                  <a:buSzTx/>
                  <a:buFontTx/>
                  <a:buNone/>
                  <a:tabLst/>
                  <a:defRPr/>
                </a:pPr>
                <a:r>
                  <a:rPr kumimoji="0" sz="1125" b="0" i="0" u="none" strike="noStrike" kern="0" cap="none" spc="0" normalizeH="0" baseline="0" noProof="0">
                    <a:ln>
                      <a:noFill/>
                    </a:ln>
                    <a:solidFill>
                      <a:srgbClr val="000000"/>
                    </a:solidFill>
                    <a:effectLst/>
                    <a:uLnTx/>
                    <a:uFillTx/>
                    <a:latin typeface="Tahoma"/>
                    <a:ea typeface="Tahoma"/>
                    <a:cs typeface="Tahoma"/>
                    <a:sym typeface="Tahoma"/>
                  </a:rPr>
                  <a:t>collimator</a:t>
                </a:r>
              </a:p>
            </p:txBody>
          </p:sp>
          <p:sp>
            <p:nvSpPr>
              <p:cNvPr id="517" name="線"/>
              <p:cNvSpPr/>
              <p:nvPr/>
            </p:nvSpPr>
            <p:spPr>
              <a:xfrm flipV="1">
                <a:off x="5124040" y="3225104"/>
                <a:ext cx="293524" cy="552478"/>
              </a:xfrm>
              <a:prstGeom prst="line">
                <a:avLst/>
              </a:prstGeom>
              <a:noFill/>
              <a:ln w="25400" cap="flat">
                <a:solidFill>
                  <a:srgbClr val="000000"/>
                </a:solidFill>
                <a:prstDash val="solid"/>
                <a:miter lim="400000"/>
                <a:tailEnd type="triangle" w="med" len="med"/>
              </a:ln>
              <a:effectLst/>
            </p:spPr>
            <p:txBody>
              <a:bodyPr wrap="square" lIns="0" tIns="0" rIns="0" bIns="0" numCol="1" anchor="ctr">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sz="3200">
                    <a:solidFill>
                      <a:srgbClr val="FFFFFF"/>
                    </a:solidFill>
                    <a:latin typeface="+mn-lt"/>
                    <a:ea typeface="+mn-ea"/>
                    <a:cs typeface="+mn-cs"/>
                    <a:sym typeface="ヒラギノ角ゴ ProN W3"/>
                  </a:defRPr>
                </a:pPr>
                <a:endParaRPr kumimoji="0" sz="1200" b="0" i="0" u="none" strike="noStrike" kern="0" cap="none" spc="0" normalizeH="0" baseline="0" noProof="0">
                  <a:ln>
                    <a:noFill/>
                  </a:ln>
                  <a:solidFill>
                    <a:srgbClr val="FFFFFF"/>
                  </a:solidFill>
                  <a:effectLst/>
                  <a:uLnTx/>
                  <a:uFillTx/>
                  <a:latin typeface="ヒラギノ角ゴ ProN W3"/>
                  <a:sym typeface="ヒラギノ角ゴ ProN W3"/>
                </a:endParaRPr>
              </a:p>
            </p:txBody>
          </p:sp>
          <p:sp>
            <p:nvSpPr>
              <p:cNvPr id="518" name="線"/>
              <p:cNvSpPr/>
              <p:nvPr/>
            </p:nvSpPr>
            <p:spPr>
              <a:xfrm>
                <a:off x="5933293" y="4616909"/>
                <a:ext cx="591096" cy="413296"/>
              </a:xfrm>
              <a:prstGeom prst="line">
                <a:avLst/>
              </a:prstGeom>
              <a:noFill/>
              <a:ln w="25400" cap="flat">
                <a:solidFill>
                  <a:srgbClr val="000000"/>
                </a:solidFill>
                <a:prstDash val="solid"/>
                <a:miter lim="400000"/>
                <a:tailEnd type="triangle" w="med" len="med"/>
              </a:ln>
              <a:effectLst/>
            </p:spPr>
            <p:txBody>
              <a:bodyPr wrap="square" lIns="0" tIns="0" rIns="0" bIns="0" numCol="1" anchor="ctr">
                <a:noAutofit/>
              </a:bodyPr>
              <a:lstStyle/>
              <a:p>
                <a:pPr marL="0" marR="0" lvl="0" indent="0" algn="ctr" defTabSz="309563" rtl="0" eaLnBrk="1" fontAlgn="auto" latinLnBrk="0" hangingPunct="0">
                  <a:lnSpc>
                    <a:spcPct val="100000"/>
                  </a:lnSpc>
                  <a:spcBef>
                    <a:spcPts val="0"/>
                  </a:spcBef>
                  <a:spcAft>
                    <a:spcPts val="0"/>
                  </a:spcAft>
                  <a:buClrTx/>
                  <a:buSzTx/>
                  <a:buFontTx/>
                  <a:buNone/>
                  <a:tabLst/>
                  <a:defRPr sz="3200">
                    <a:solidFill>
                      <a:srgbClr val="FFFFFF"/>
                    </a:solidFill>
                    <a:latin typeface="+mn-lt"/>
                    <a:ea typeface="+mn-ea"/>
                    <a:cs typeface="+mn-cs"/>
                    <a:sym typeface="ヒラギノ角ゴ ProN W3"/>
                  </a:defRPr>
                </a:pPr>
                <a:endParaRPr kumimoji="0" sz="1200" b="0" i="0" u="none" strike="noStrike" kern="0" cap="none" spc="0" normalizeH="0" baseline="0" noProof="0">
                  <a:ln>
                    <a:noFill/>
                  </a:ln>
                  <a:solidFill>
                    <a:srgbClr val="FFFFFF"/>
                  </a:solidFill>
                  <a:effectLst/>
                  <a:uLnTx/>
                  <a:uFillTx/>
                  <a:latin typeface="ヒラギノ角ゴ ProN W3"/>
                  <a:sym typeface="ヒラギノ角ゴ ProN W3"/>
                </a:endParaRPr>
              </a:p>
            </p:txBody>
          </p:sp>
        </p:grpSp>
      </p:grpSp>
      <p:sp>
        <p:nvSpPr>
          <p:cNvPr id="521" name="The vertical collimators contribute approximately 70 %…"/>
          <p:cNvSpPr txBox="1"/>
          <p:nvPr/>
        </p:nvSpPr>
        <p:spPr>
          <a:xfrm>
            <a:off x="4424388" y="2835115"/>
            <a:ext cx="4371389" cy="40780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sz="3200" b="1">
                <a:solidFill>
                  <a:srgbClr val="FF2600"/>
                </a:solidFill>
              </a:defRPr>
            </a:pPr>
            <a:r>
              <a:rPr kumimoji="0" sz="1200" b="1" i="0" u="none" strike="noStrike" kern="0" cap="none" spc="0" normalizeH="0" baseline="0" noProof="0">
                <a:ln>
                  <a:noFill/>
                </a:ln>
                <a:solidFill>
                  <a:srgbClr val="FF2600"/>
                </a:solidFill>
                <a:effectLst/>
                <a:uLnTx/>
                <a:uFillTx/>
                <a:latin typeface="Tahoma"/>
                <a:ea typeface="Tahoma"/>
                <a:cs typeface="Tahoma"/>
                <a:sym typeface="Tahoma"/>
              </a:rPr>
              <a:t>The vertical collimators contribute approximately 70 % </a:t>
            </a:r>
          </a:p>
          <a:p>
            <a:pPr marL="0" marR="0" lvl="0" indent="0" algn="ctr" defTabSz="309563" rtl="0" eaLnBrk="1" fontAlgn="auto" latinLnBrk="0" hangingPunct="0">
              <a:lnSpc>
                <a:spcPct val="100000"/>
              </a:lnSpc>
              <a:spcBef>
                <a:spcPts val="0"/>
              </a:spcBef>
              <a:spcAft>
                <a:spcPts val="0"/>
              </a:spcAft>
              <a:buClrTx/>
              <a:buSzTx/>
              <a:buFontTx/>
              <a:buNone/>
              <a:tabLst/>
              <a:defRPr sz="3200" b="1">
                <a:solidFill>
                  <a:srgbClr val="FF2600"/>
                </a:solidFill>
              </a:defRPr>
            </a:pPr>
            <a:r>
              <a:rPr kumimoji="0" sz="1200" b="1" i="0" u="none" strike="noStrike" kern="0" cap="none" spc="0" normalizeH="0" baseline="0" noProof="0">
                <a:ln>
                  <a:noFill/>
                </a:ln>
                <a:solidFill>
                  <a:srgbClr val="FF2600"/>
                </a:solidFill>
                <a:effectLst/>
                <a:uLnTx/>
                <a:uFillTx/>
                <a:latin typeface="Tahoma"/>
                <a:ea typeface="Tahoma"/>
                <a:cs typeface="Tahoma"/>
                <a:sym typeface="Tahoma"/>
              </a:rPr>
              <a:t>of the total impedance.</a:t>
            </a:r>
          </a:p>
        </p:txBody>
      </p:sp>
      <p:pic>
        <p:nvPicPr>
          <p:cNvPr id="522" name="pasted-image.png" descr="pasted-image.png"/>
          <p:cNvPicPr>
            <a:picLocks noChangeAspect="1"/>
          </p:cNvPicPr>
          <p:nvPr/>
        </p:nvPicPr>
        <p:blipFill>
          <a:blip r:embed="rId5"/>
          <a:srcRect l="6700" t="15470" r="2491" b="4601"/>
          <a:stretch>
            <a:fillRect/>
          </a:stretch>
        </p:blipFill>
        <p:spPr>
          <a:xfrm>
            <a:off x="4244134" y="3770904"/>
            <a:ext cx="2314561" cy="1847461"/>
          </a:xfrm>
          <a:prstGeom prst="rect">
            <a:avLst/>
          </a:prstGeom>
          <a:ln w="12700">
            <a:miter lim="400000"/>
          </a:ln>
        </p:spPr>
      </p:pic>
      <p:sp>
        <p:nvSpPr>
          <p:cNvPr id="523" name="0.9 mA/bunch"/>
          <p:cNvSpPr txBox="1"/>
          <p:nvPr/>
        </p:nvSpPr>
        <p:spPr>
          <a:xfrm>
            <a:off x="4637498" y="5509289"/>
            <a:ext cx="755015" cy="17697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2400"/>
            </a:lvl1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a:ln>
                  <a:noFill/>
                </a:ln>
                <a:solidFill>
                  <a:srgbClr val="000000"/>
                </a:solidFill>
                <a:effectLst/>
                <a:uLnTx/>
                <a:uFillTx/>
                <a:latin typeface="Tahoma"/>
                <a:ea typeface="Tahoma"/>
                <a:cs typeface="Tahoma"/>
                <a:sym typeface="Tahoma"/>
              </a:rPr>
              <a:t>0.9 mA/bunch</a:t>
            </a:r>
          </a:p>
        </p:txBody>
      </p:sp>
      <p:sp>
        <p:nvSpPr>
          <p:cNvPr id="524" name="線"/>
          <p:cNvSpPr/>
          <p:nvPr/>
        </p:nvSpPr>
        <p:spPr>
          <a:xfrm flipV="1">
            <a:off x="5006566" y="5241769"/>
            <a:ext cx="0" cy="274122"/>
          </a:xfrm>
          <a:prstGeom prst="line">
            <a:avLst/>
          </a:prstGeom>
          <a:ln w="25400">
            <a:solidFill>
              <a:srgbClr val="000000"/>
            </a:solidFill>
            <a:miter lim="400000"/>
            <a:tailEnd type="triangle"/>
          </a:ln>
        </p:spPr>
        <p:txBody>
          <a:bodyPr lIns="0" tIns="0" rIns="0" bIns="0" anchor="ctr"/>
          <a:lstStyle/>
          <a:p>
            <a:pPr marL="0" marR="0" lvl="0" indent="0" algn="ctr" defTabSz="309563" rtl="0" eaLnBrk="1" fontAlgn="auto" latinLnBrk="0" hangingPunct="0">
              <a:lnSpc>
                <a:spcPct val="100000"/>
              </a:lnSpc>
              <a:spcBef>
                <a:spcPts val="0"/>
              </a:spcBef>
              <a:spcAft>
                <a:spcPts val="0"/>
              </a:spcAft>
              <a:buClrTx/>
              <a:buSzTx/>
              <a:buFontTx/>
              <a:buNone/>
              <a:tabLst/>
              <a:defRPr sz="3200">
                <a:solidFill>
                  <a:srgbClr val="FFFFFF"/>
                </a:solidFill>
                <a:latin typeface="+mn-lt"/>
                <a:ea typeface="+mn-ea"/>
                <a:cs typeface="+mn-cs"/>
                <a:sym typeface="ヒラギノ角ゴ ProN W3"/>
              </a:defRPr>
            </a:pPr>
            <a:endParaRPr kumimoji="0" sz="1200" b="0" i="0" u="none" strike="noStrike" kern="0" cap="none" spc="0" normalizeH="0" baseline="0" noProof="0">
              <a:ln>
                <a:noFill/>
              </a:ln>
              <a:solidFill>
                <a:srgbClr val="FFFFFF"/>
              </a:solidFill>
              <a:effectLst/>
              <a:uLnTx/>
              <a:uFillTx/>
              <a:latin typeface="ヒラギノ角ゴ ProN W3"/>
              <a:sym typeface="ヒラギノ角ゴ ProN W3"/>
            </a:endParaRPr>
          </a:p>
        </p:txBody>
      </p:sp>
      <p:pic>
        <p:nvPicPr>
          <p:cNvPr id="525" name="LER-blowup-FB.png" descr="LER-blowup-FB.png"/>
          <p:cNvPicPr>
            <a:picLocks noChangeAspect="1"/>
          </p:cNvPicPr>
          <p:nvPr/>
        </p:nvPicPr>
        <p:blipFill>
          <a:blip r:embed="rId6"/>
          <a:srcRect l="4397" t="7122" r="1735" b="1886"/>
          <a:stretch>
            <a:fillRect/>
          </a:stretch>
        </p:blipFill>
        <p:spPr>
          <a:xfrm>
            <a:off x="6539743" y="3754310"/>
            <a:ext cx="2314112" cy="1869327"/>
          </a:xfrm>
          <a:prstGeom prst="rect">
            <a:avLst/>
          </a:prstGeom>
          <a:ln w="12700">
            <a:miter lim="400000"/>
          </a:ln>
        </p:spPr>
      </p:pic>
      <mc:AlternateContent xmlns:mc="http://schemas.openxmlformats.org/markup-compatibility/2006" xmlns:a14="http://schemas.microsoft.com/office/drawing/2010/main">
        <mc:Choice Requires="a14">
          <p:sp>
            <p:nvSpPr>
              <p:cNvPr id="526" name="方程式"/>
              <p:cNvSpPr txBox="1"/>
              <p:nvPr/>
            </p:nvSpPr>
            <p:spPr>
              <a:xfrm>
                <a:off x="7428629" y="5651805"/>
                <a:ext cx="1011624" cy="136961"/>
              </a:xfrm>
              <a:prstGeom prst="rect">
                <a:avLst/>
              </a:prstGeom>
              <a:ln w="12700">
                <a:miter lim="400000"/>
              </a:ln>
            </p:spPr>
            <p:txBody>
              <a:bodyPr wrap="none" lIns="0" tIns="0" rIns="0" bIns="0">
                <a:spAutoFit/>
              </a:bodyPr>
              <a:lstStyle/>
              <a:p>
                <a:pPr marL="0" marR="0" lvl="0" indent="0" algn="l" defTabSz="342900" rtl="0" eaLnBrk="1" fontAlgn="auto" latinLnBrk="1" hangingPunct="0">
                  <a:lnSpc>
                    <a:spcPct val="100000"/>
                  </a:lnSpc>
                  <a:spcBef>
                    <a:spcPts val="0"/>
                  </a:spcBef>
                  <a:spcAft>
                    <a:spcPts val="0"/>
                  </a:spcAft>
                  <a:buClrTx/>
                  <a:buSzTx/>
                  <a:buFontTx/>
                  <a:buNone/>
                  <a:tabLst/>
                  <a:defRPr sz="1800"/>
                </a:pPr>
                <a14:m>
                  <m:oMathPara xmlns:m="http://schemas.openxmlformats.org/officeDocument/2006/math">
                    <m:oMathParaPr>
                      <m:jc m:val="centerGroup"/>
                    </m:oMathParaPr>
                    <m:oMath xmlns:m="http://schemas.openxmlformats.org/officeDocument/2006/math">
                      <m:r>
                        <a:rPr kumimoji="0" sz="825" b="0" i="1" u="none" strike="noStrike" kern="0" cap="none" spc="0" normalizeH="0" baseline="0" noProof="0">
                          <a:ln>
                            <a:noFill/>
                          </a:ln>
                          <a:solidFill>
                            <a:srgbClr val="000000"/>
                          </a:solidFill>
                          <a:effectLst/>
                          <a:uLnTx/>
                          <a:uFillTx/>
                          <a:latin typeface="Cambria Math" panose="02040503050406030204" pitchFamily="18" charset="0"/>
                          <a:sym typeface="Tahoma"/>
                        </a:rPr>
                        <m:t>∑</m:t>
                      </m:r>
                      <m:sSub>
                        <m:sSubPr>
                          <m:ctrlPr>
                            <a:rPr kumimoji="0" sz="825" b="0" i="1" u="none" strike="noStrike" kern="0" cap="none" spc="0" normalizeH="0" baseline="0" noProof="0">
                              <a:ln>
                                <a:noFill/>
                              </a:ln>
                              <a:solidFill>
                                <a:srgbClr val="000000"/>
                              </a:solidFill>
                              <a:effectLst/>
                              <a:uLnTx/>
                              <a:uFillTx/>
                              <a:latin typeface="Cambria Math" panose="02040503050406030204" pitchFamily="18" charset="0"/>
                              <a:sym typeface="Tahoma"/>
                            </a:rPr>
                          </m:ctrlPr>
                        </m:sSubPr>
                        <m:e>
                          <m:r>
                            <a:rPr kumimoji="0" sz="825" b="0" i="1" u="none" strike="noStrike" kern="0" cap="none" spc="0" normalizeH="0" baseline="0" noProof="0">
                              <a:ln>
                                <a:noFill/>
                              </a:ln>
                              <a:solidFill>
                                <a:srgbClr val="000000"/>
                              </a:solidFill>
                              <a:effectLst/>
                              <a:uLnTx/>
                              <a:uFillTx/>
                              <a:latin typeface="Cambria Math" panose="02040503050406030204" pitchFamily="18" charset="0"/>
                              <a:sym typeface="Tahoma"/>
                            </a:rPr>
                            <m:t>𝛽</m:t>
                          </m:r>
                        </m:e>
                        <m:sub>
                          <m:r>
                            <a:rPr kumimoji="0" sz="825" b="0" i="1" u="none" strike="noStrike" kern="0" cap="none" spc="0" normalizeH="0" baseline="0" noProof="0">
                              <a:ln>
                                <a:noFill/>
                              </a:ln>
                              <a:solidFill>
                                <a:srgbClr val="000000"/>
                              </a:solidFill>
                              <a:effectLst/>
                              <a:uLnTx/>
                              <a:uFillTx/>
                              <a:latin typeface="Cambria Math" panose="02040503050406030204" pitchFamily="18" charset="0"/>
                              <a:sym typeface="Tahoma"/>
                            </a:rPr>
                            <m:t>𝑦</m:t>
                          </m:r>
                        </m:sub>
                      </m:sSub>
                      <m:r>
                        <a:rPr kumimoji="0" sz="825" b="0" i="1" u="none" strike="noStrike" kern="0" cap="none" spc="0" normalizeH="0" baseline="0" noProof="0">
                          <a:ln>
                            <a:noFill/>
                          </a:ln>
                          <a:solidFill>
                            <a:srgbClr val="000000"/>
                          </a:solidFill>
                          <a:effectLst/>
                          <a:uLnTx/>
                          <a:uFillTx/>
                          <a:latin typeface="Cambria Math" panose="02040503050406030204" pitchFamily="18" charset="0"/>
                          <a:sym typeface="Tahoma"/>
                        </a:rPr>
                        <m:t>𝜅</m:t>
                      </m:r>
                      <m:r>
                        <a:rPr kumimoji="0" sz="825" b="0" i="1" u="none" strike="noStrike" kern="0" cap="none" spc="0" normalizeH="0" baseline="0" noProof="0">
                          <a:ln>
                            <a:noFill/>
                          </a:ln>
                          <a:solidFill>
                            <a:srgbClr val="000000"/>
                          </a:solidFill>
                          <a:effectLst/>
                          <a:uLnTx/>
                          <a:uFillTx/>
                          <a:latin typeface="Cambria Math" panose="02040503050406030204" pitchFamily="18" charset="0"/>
                          <a:sym typeface="Tahoma"/>
                        </a:rPr>
                        <m:t>=33.3(</m:t>
                      </m:r>
                      <m:r>
                        <a:rPr kumimoji="0" sz="825" b="0" i="1" u="none" strike="noStrike" kern="0" cap="none" spc="0" normalizeH="0" baseline="0" noProof="0">
                          <a:ln>
                            <a:noFill/>
                          </a:ln>
                          <a:solidFill>
                            <a:srgbClr val="000000"/>
                          </a:solidFill>
                          <a:effectLst/>
                          <a:uLnTx/>
                          <a:uFillTx/>
                          <a:latin typeface="Cambria Math" panose="02040503050406030204" pitchFamily="18" charset="0"/>
                          <a:sym typeface="Tahoma"/>
                        </a:rPr>
                        <m:t>𝑘𝑉</m:t>
                      </m:r>
                      <m:r>
                        <a:rPr kumimoji="0" sz="825" b="0" i="1" u="none" strike="noStrike" kern="0" cap="none" spc="0" normalizeH="0" baseline="0" noProof="0">
                          <a:ln>
                            <a:noFill/>
                          </a:ln>
                          <a:solidFill>
                            <a:srgbClr val="000000"/>
                          </a:solidFill>
                          <a:effectLst/>
                          <a:uLnTx/>
                          <a:uFillTx/>
                          <a:latin typeface="Cambria Math" panose="02040503050406030204" pitchFamily="18" charset="0"/>
                          <a:sym typeface="Tahoma"/>
                        </a:rPr>
                        <m:t>/</m:t>
                      </m:r>
                      <m:r>
                        <a:rPr kumimoji="0" sz="825" b="0" i="1" u="none" strike="noStrike" kern="0" cap="none" spc="0" normalizeH="0" baseline="0" noProof="0">
                          <a:ln>
                            <a:noFill/>
                          </a:ln>
                          <a:solidFill>
                            <a:srgbClr val="000000"/>
                          </a:solidFill>
                          <a:effectLst/>
                          <a:uLnTx/>
                          <a:uFillTx/>
                          <a:latin typeface="Cambria Math" panose="02040503050406030204" pitchFamily="18" charset="0"/>
                          <a:sym typeface="Tahoma"/>
                        </a:rPr>
                        <m:t>𝑝𝐶</m:t>
                      </m:r>
                      <m:r>
                        <a:rPr kumimoji="0" sz="825" b="0" i="1" u="none" strike="noStrike" kern="0" cap="none" spc="0" normalizeH="0" baseline="0" noProof="0">
                          <a:ln>
                            <a:noFill/>
                          </a:ln>
                          <a:solidFill>
                            <a:srgbClr val="000000"/>
                          </a:solidFill>
                          <a:effectLst/>
                          <a:uLnTx/>
                          <a:uFillTx/>
                          <a:latin typeface="Cambria Math" panose="02040503050406030204" pitchFamily="18" charset="0"/>
                          <a:sym typeface="Tahoma"/>
                        </a:rPr>
                        <m:t>)</m:t>
                      </m:r>
                    </m:oMath>
                  </m:oMathPara>
                </a14:m>
                <a:endParaRPr kumimoji="0" sz="825" b="0" i="0" u="none" strike="noStrike" kern="0" cap="none" spc="0" normalizeH="0" baseline="0" noProof="0">
                  <a:ln>
                    <a:noFill/>
                  </a:ln>
                  <a:solidFill>
                    <a:srgbClr val="000000"/>
                  </a:solidFill>
                  <a:effectLst/>
                  <a:uLnTx/>
                  <a:uFillTx/>
                  <a:latin typeface="Tahoma"/>
                  <a:ea typeface="Tahoma"/>
                  <a:cs typeface="Tahoma"/>
                  <a:sym typeface="Tahoma"/>
                </a:endParaRPr>
              </a:p>
            </p:txBody>
          </p:sp>
        </mc:Choice>
        <mc:Fallback xmlns="">
          <p:sp>
            <p:nvSpPr>
              <p:cNvPr id="526" name="方程式"/>
              <p:cNvSpPr txBox="1">
                <a:spLocks noRot="1" noChangeAspect="1" noMove="1" noResize="1" noEditPoints="1" noAdjustHandles="1" noChangeArrowheads="1" noChangeShapeType="1" noTextEdit="1"/>
              </p:cNvSpPr>
              <p:nvPr/>
            </p:nvSpPr>
            <p:spPr>
              <a:xfrm>
                <a:off x="7428629" y="5651805"/>
                <a:ext cx="1011624" cy="136961"/>
              </a:xfrm>
              <a:prstGeom prst="rect">
                <a:avLst/>
              </a:prstGeom>
              <a:blipFill>
                <a:blip r:embed="rId7"/>
                <a:stretch>
                  <a:fillRect l="-3012" r="-2410" b="-30435"/>
                </a:stretch>
              </a:blipFill>
              <a:ln w="12700">
                <a:miter lim="400000"/>
              </a:ln>
            </p:spPr>
            <p:txBody>
              <a:bodyPr/>
              <a:lstStyle/>
              <a:p>
                <a:r>
                  <a:rPr lang="ja-JP" altLang="en-US">
                    <a:noFill/>
                  </a:rPr>
                  <a:t> </a:t>
                </a:r>
              </a:p>
            </p:txBody>
          </p:sp>
        </mc:Fallback>
      </mc:AlternateContent>
      <p:sp>
        <p:nvSpPr>
          <p:cNvPr id="527" name="collimator…"/>
          <p:cNvSpPr txBox="1"/>
          <p:nvPr/>
        </p:nvSpPr>
        <p:spPr>
          <a:xfrm>
            <a:off x="5139109" y="4322966"/>
            <a:ext cx="617157" cy="3616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sz="2800">
                <a:solidFill>
                  <a:srgbClr val="FF2600"/>
                </a:solidFill>
              </a:defRPr>
            </a:pPr>
            <a:r>
              <a:rPr kumimoji="0" sz="1050" b="0" i="0" u="none" strike="noStrike" kern="0" cap="none" spc="0" normalizeH="0" baseline="0" noProof="0">
                <a:ln>
                  <a:noFill/>
                </a:ln>
                <a:solidFill>
                  <a:srgbClr val="FF2600"/>
                </a:solidFill>
                <a:effectLst/>
                <a:uLnTx/>
                <a:uFillTx/>
                <a:latin typeface="Tahoma"/>
                <a:ea typeface="Tahoma"/>
                <a:cs typeface="Tahoma"/>
                <a:sym typeface="Tahoma"/>
              </a:rPr>
              <a:t>collimator</a:t>
            </a:r>
          </a:p>
          <a:p>
            <a:pPr marL="0" marR="0" lvl="0" indent="0" algn="ctr" defTabSz="309563" rtl="0" eaLnBrk="1" fontAlgn="auto" latinLnBrk="0" hangingPunct="0">
              <a:lnSpc>
                <a:spcPct val="100000"/>
              </a:lnSpc>
              <a:spcBef>
                <a:spcPts val="0"/>
              </a:spcBef>
              <a:spcAft>
                <a:spcPts val="0"/>
              </a:spcAft>
              <a:buClrTx/>
              <a:buSzTx/>
              <a:buFontTx/>
              <a:buNone/>
              <a:tabLst/>
              <a:defRPr sz="2800">
                <a:solidFill>
                  <a:srgbClr val="FF2600"/>
                </a:solidFill>
              </a:defRPr>
            </a:pPr>
            <a:r>
              <a:rPr kumimoji="0" sz="1050" b="0" i="0" u="none" strike="noStrike" kern="0" cap="none" spc="0" normalizeH="0" baseline="0" noProof="0">
                <a:ln>
                  <a:noFill/>
                </a:ln>
                <a:solidFill>
                  <a:srgbClr val="FF2600"/>
                </a:solidFill>
                <a:effectLst/>
                <a:uLnTx/>
                <a:uFillTx/>
                <a:latin typeface="Tahoma"/>
                <a:ea typeface="Tahoma"/>
                <a:cs typeface="Tahoma"/>
                <a:sym typeface="Tahoma"/>
              </a:rPr>
              <a:t>close</a:t>
            </a:r>
          </a:p>
        </p:txBody>
      </p:sp>
      <p:sp>
        <p:nvSpPr>
          <p:cNvPr id="528" name="open"/>
          <p:cNvSpPr txBox="1"/>
          <p:nvPr/>
        </p:nvSpPr>
        <p:spPr>
          <a:xfrm>
            <a:off x="5754929" y="4944608"/>
            <a:ext cx="331822" cy="2000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2800">
                <a:solidFill>
                  <a:srgbClr val="0433FF"/>
                </a:solidFill>
              </a:defRPr>
            </a:lvl1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050" b="0" i="0" u="none" strike="noStrike" kern="0" cap="none" spc="0" normalizeH="0" baseline="0" noProof="0">
                <a:ln>
                  <a:noFill/>
                </a:ln>
                <a:solidFill>
                  <a:srgbClr val="0433FF"/>
                </a:solidFill>
                <a:effectLst/>
                <a:uLnTx/>
                <a:uFillTx/>
                <a:latin typeface="Tahoma"/>
                <a:ea typeface="Tahoma"/>
                <a:cs typeface="Tahoma"/>
                <a:sym typeface="Tahoma"/>
              </a:rPr>
              <a:t>open</a:t>
            </a:r>
          </a:p>
        </p:txBody>
      </p:sp>
      <p:sp>
        <p:nvSpPr>
          <p:cNvPr id="529" name="BxB FB ON"/>
          <p:cNvSpPr txBox="1"/>
          <p:nvPr/>
        </p:nvSpPr>
        <p:spPr>
          <a:xfrm>
            <a:off x="7048877" y="4702339"/>
            <a:ext cx="684483" cy="2000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2800">
                <a:solidFill>
                  <a:srgbClr val="FF2600"/>
                </a:solidFill>
              </a:defRPr>
            </a:lvl1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050" b="0" i="0" u="none" strike="noStrike" kern="0" cap="none" spc="0" normalizeH="0" baseline="0" noProof="0">
                <a:ln>
                  <a:noFill/>
                </a:ln>
                <a:solidFill>
                  <a:srgbClr val="FF2600"/>
                </a:solidFill>
                <a:effectLst/>
                <a:uLnTx/>
                <a:uFillTx/>
                <a:latin typeface="Tahoma"/>
                <a:ea typeface="Tahoma"/>
                <a:cs typeface="Tahoma"/>
                <a:sym typeface="Tahoma"/>
              </a:rPr>
              <a:t>BxB FB ON</a:t>
            </a:r>
          </a:p>
        </p:txBody>
      </p:sp>
      <p:sp>
        <p:nvSpPr>
          <p:cNvPr id="530" name="BxB FB OFF"/>
          <p:cNvSpPr txBox="1"/>
          <p:nvPr/>
        </p:nvSpPr>
        <p:spPr>
          <a:xfrm>
            <a:off x="7549092" y="5156076"/>
            <a:ext cx="735779" cy="2000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lvl1pPr>
              <a:defRPr sz="2800">
                <a:solidFill>
                  <a:srgbClr val="009051"/>
                </a:solidFill>
              </a:defRPr>
            </a:lvl1pPr>
          </a:lstStyle>
          <a:p>
            <a:pPr marL="0" marR="0" lvl="0" indent="0" algn="ctr" defTabSz="309563" rtl="0" eaLnBrk="1" fontAlgn="auto" latinLnBrk="0" hangingPunct="0">
              <a:lnSpc>
                <a:spcPct val="100000"/>
              </a:lnSpc>
              <a:spcBef>
                <a:spcPts val="0"/>
              </a:spcBef>
              <a:spcAft>
                <a:spcPts val="0"/>
              </a:spcAft>
              <a:buClrTx/>
              <a:buSzTx/>
              <a:buFontTx/>
              <a:buNone/>
              <a:tabLst/>
              <a:defRPr/>
            </a:pPr>
            <a:r>
              <a:rPr kumimoji="0" sz="1050" b="0" i="0" u="none" strike="noStrike" kern="0" cap="none" spc="0" normalizeH="0" baseline="0" noProof="0">
                <a:ln>
                  <a:noFill/>
                </a:ln>
                <a:solidFill>
                  <a:srgbClr val="009051"/>
                </a:solidFill>
                <a:effectLst/>
                <a:uLnTx/>
                <a:uFillTx/>
                <a:latin typeface="Tahoma"/>
                <a:ea typeface="Tahoma"/>
                <a:cs typeface="Tahoma"/>
                <a:sym typeface="Tahoma"/>
              </a:rPr>
              <a:t>BxB FB OFF</a:t>
            </a:r>
          </a:p>
        </p:txBody>
      </p:sp>
      <p:sp>
        <p:nvSpPr>
          <p:cNvPr id="531" name="BxB FB ON…"/>
          <p:cNvSpPr txBox="1"/>
          <p:nvPr/>
        </p:nvSpPr>
        <p:spPr>
          <a:xfrm>
            <a:off x="8222104" y="4498607"/>
            <a:ext cx="732573" cy="3616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sz="2800">
                <a:solidFill>
                  <a:srgbClr val="0433FF"/>
                </a:solidFill>
              </a:defRPr>
            </a:pPr>
            <a:r>
              <a:rPr kumimoji="0" sz="1050" b="0" i="0" u="none" strike="noStrike" kern="0" cap="none" spc="0" normalizeH="0" baseline="0" noProof="0">
                <a:ln>
                  <a:noFill/>
                </a:ln>
                <a:solidFill>
                  <a:srgbClr val="0433FF"/>
                </a:solidFill>
                <a:effectLst/>
                <a:uLnTx/>
                <a:uFillTx/>
                <a:latin typeface="Tahoma"/>
                <a:ea typeface="Tahoma"/>
                <a:cs typeface="Tahoma"/>
                <a:sym typeface="Tahoma"/>
              </a:rPr>
              <a:t>BxB FB ON</a:t>
            </a:r>
          </a:p>
          <a:p>
            <a:pPr marL="0" marR="0" lvl="0" indent="0" algn="ctr" defTabSz="309563" rtl="0" eaLnBrk="1" fontAlgn="auto" latinLnBrk="0" hangingPunct="0">
              <a:lnSpc>
                <a:spcPct val="100000"/>
              </a:lnSpc>
              <a:spcBef>
                <a:spcPts val="0"/>
              </a:spcBef>
              <a:spcAft>
                <a:spcPts val="0"/>
              </a:spcAft>
              <a:buClrTx/>
              <a:buSzTx/>
              <a:buFontTx/>
              <a:buNone/>
              <a:tabLst/>
              <a:defRPr sz="2800">
                <a:solidFill>
                  <a:srgbClr val="0433FF"/>
                </a:solidFill>
              </a:defRPr>
            </a:pPr>
            <a:r>
              <a:rPr kumimoji="0" sz="1050" b="0" i="0" u="none" strike="noStrike" kern="0" cap="none" spc="0" normalizeH="0" baseline="0" noProof="0">
                <a:ln>
                  <a:noFill/>
                </a:ln>
                <a:solidFill>
                  <a:srgbClr val="0433FF"/>
                </a:solidFill>
                <a:effectLst/>
                <a:uLnTx/>
                <a:uFillTx/>
                <a:latin typeface="Tahoma"/>
                <a:ea typeface="Tahoma"/>
                <a:cs typeface="Tahoma"/>
                <a:sym typeface="Tahoma"/>
              </a:rPr>
              <a:t>after tuning</a:t>
            </a:r>
          </a:p>
        </p:txBody>
      </p:sp>
      <mc:AlternateContent xmlns:mc="http://schemas.openxmlformats.org/markup-compatibility/2006" xmlns:a14="http://schemas.microsoft.com/office/drawing/2010/main">
        <mc:Choice Requires="a14">
          <p:sp>
            <p:nvSpPr>
              <p:cNvPr id="532" name="Beam blowup was observed at much smaller than the TMCI threshold.…"/>
              <p:cNvSpPr txBox="1"/>
              <p:nvPr/>
            </p:nvSpPr>
            <p:spPr>
              <a:xfrm>
                <a:off x="3958717" y="3306696"/>
                <a:ext cx="5302734" cy="384721"/>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none" lIns="19050" tIns="19050" rIns="19050" bIns="19050"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a:solidFill>
                      <a:srgbClr val="9437FF"/>
                    </a:solidFill>
                  </a:defRPr>
                </a:pPr>
                <a:r>
                  <a:rPr kumimoji="0" lang="en-US" sz="1125" b="0" i="0" u="none" strike="noStrike" kern="0" cap="none" spc="0" normalizeH="0" baseline="0" noProof="0" dirty="0" err="1">
                    <a:ln>
                      <a:noFill/>
                    </a:ln>
                    <a:solidFill>
                      <a:srgbClr val="9437FF"/>
                    </a:solidFill>
                    <a:effectLst/>
                    <a:uLnTx/>
                    <a:uFillTx/>
                    <a:latin typeface="Tahoma"/>
                    <a:ea typeface="Tahoma"/>
                    <a:cs typeface="Tahoma"/>
                    <a:sym typeface="Tahoma"/>
                  </a:rPr>
                  <a:t>Vetical</a:t>
                </a:r>
                <a:r>
                  <a:rPr kumimoji="0" lang="en-US" sz="1125" b="0" i="0" u="none" strike="noStrike" kern="0" cap="none" spc="0" normalizeH="0" baseline="0" noProof="0" dirty="0">
                    <a:ln>
                      <a:noFill/>
                    </a:ln>
                    <a:solidFill>
                      <a:srgbClr val="9437FF"/>
                    </a:solidFill>
                    <a:effectLst/>
                    <a:uLnTx/>
                    <a:uFillTx/>
                    <a:latin typeface="Tahoma"/>
                    <a:ea typeface="Tahoma"/>
                    <a:cs typeface="Tahoma"/>
                    <a:sym typeface="Tahoma"/>
                  </a:rPr>
                  <a:t> b</a:t>
                </a:r>
                <a:r>
                  <a:rPr kumimoji="0" sz="1125" b="0" i="0" u="none" strike="noStrike" kern="0" cap="none" spc="0" normalizeH="0" baseline="0" noProof="0" dirty="0">
                    <a:ln>
                      <a:noFill/>
                    </a:ln>
                    <a:solidFill>
                      <a:srgbClr val="9437FF"/>
                    </a:solidFill>
                    <a:effectLst/>
                    <a:uLnTx/>
                    <a:uFillTx/>
                    <a:latin typeface="Tahoma"/>
                    <a:ea typeface="Tahoma"/>
                    <a:cs typeface="Tahoma"/>
                    <a:sym typeface="Tahoma"/>
                  </a:rPr>
                  <a:t>eam </a:t>
                </a:r>
                <a:r>
                  <a:rPr kumimoji="0" lang="en-US" sz="1125" b="0" i="0" u="none" strike="noStrike" kern="0" cap="none" spc="0" normalizeH="0" baseline="0" noProof="0" dirty="0">
                    <a:ln>
                      <a:noFill/>
                    </a:ln>
                    <a:solidFill>
                      <a:srgbClr val="9437FF"/>
                    </a:solidFill>
                    <a:effectLst/>
                    <a:uLnTx/>
                    <a:uFillTx/>
                    <a:latin typeface="Tahoma"/>
                    <a:ea typeface="Tahoma"/>
                    <a:cs typeface="Tahoma"/>
                    <a:sym typeface="Tahoma"/>
                  </a:rPr>
                  <a:t>size </a:t>
                </a:r>
                <a:r>
                  <a:rPr kumimoji="0" sz="1125" b="0" i="0" u="none" strike="noStrike" kern="0" cap="none" spc="0" normalizeH="0" baseline="0" noProof="0" dirty="0">
                    <a:ln>
                      <a:noFill/>
                    </a:ln>
                    <a:solidFill>
                      <a:srgbClr val="9437FF"/>
                    </a:solidFill>
                    <a:effectLst/>
                    <a:uLnTx/>
                    <a:uFillTx/>
                    <a:latin typeface="Tahoma"/>
                    <a:ea typeface="Tahoma"/>
                    <a:cs typeface="Tahoma"/>
                    <a:sym typeface="Tahoma"/>
                  </a:rPr>
                  <a:t>blowup was observed at much smaller than the </a:t>
                </a:r>
                <a:r>
                  <a:rPr kumimoji="0" sz="1125" b="0" i="0" u="none" strike="noStrike" kern="0" cap="none" spc="0" normalizeH="0" baseline="0" noProof="0" dirty="0" err="1">
                    <a:ln>
                      <a:noFill/>
                    </a:ln>
                    <a:solidFill>
                      <a:srgbClr val="9437FF"/>
                    </a:solidFill>
                    <a:effectLst/>
                    <a:uLnTx/>
                    <a:uFillTx/>
                    <a:latin typeface="Tahoma"/>
                    <a:ea typeface="Tahoma"/>
                    <a:cs typeface="Tahoma"/>
                    <a:sym typeface="Tahoma"/>
                  </a:rPr>
                  <a:t>TMCI</a:t>
                </a:r>
                <a:r>
                  <a:rPr kumimoji="0" sz="1125" b="0" i="0" u="none" strike="noStrike" kern="0" cap="none" spc="0" normalizeH="0" baseline="0" noProof="0" dirty="0">
                    <a:ln>
                      <a:noFill/>
                    </a:ln>
                    <a:solidFill>
                      <a:srgbClr val="9437FF"/>
                    </a:solidFill>
                    <a:effectLst/>
                    <a:uLnTx/>
                    <a:uFillTx/>
                    <a:latin typeface="Tahoma"/>
                    <a:ea typeface="Tahoma"/>
                    <a:cs typeface="Tahoma"/>
                    <a:sym typeface="Tahoma"/>
                  </a:rPr>
                  <a:t> threshold. </a:t>
                </a:r>
              </a:p>
              <a:p>
                <a:pPr marL="0" marR="0" lvl="0" indent="0" algn="ctr" defTabSz="309563" rtl="0" eaLnBrk="1" fontAlgn="auto" latinLnBrk="0" hangingPunct="0">
                  <a:lnSpc>
                    <a:spcPct val="100000"/>
                  </a:lnSpc>
                  <a:spcBef>
                    <a:spcPts val="0"/>
                  </a:spcBef>
                  <a:spcAft>
                    <a:spcPts val="0"/>
                  </a:spcAft>
                  <a:buClrTx/>
                  <a:buSzTx/>
                  <a:buFontTx/>
                  <a:buNone/>
                  <a:tabLst/>
                  <a:defRPr>
                    <a:solidFill>
                      <a:srgbClr val="9437FF"/>
                    </a:solidFill>
                  </a:defRPr>
                </a:pPr>
                <a:r>
                  <a:rPr kumimoji="0" sz="1125" b="0" i="0" u="none" strike="noStrike" kern="0" cap="none" spc="0" normalizeH="0" baseline="0" noProof="0" dirty="0">
                    <a:ln>
                      <a:noFill/>
                    </a:ln>
                    <a:solidFill>
                      <a:srgbClr val="9437FF"/>
                    </a:solidFill>
                    <a:effectLst/>
                    <a:uLnTx/>
                    <a:uFillTx/>
                    <a:latin typeface="Tahoma"/>
                    <a:ea typeface="Tahoma"/>
                    <a:cs typeface="Tahoma"/>
                    <a:sym typeface="Tahoma"/>
                  </a:rPr>
                  <a:t>"-1 mode instability" </a:t>
                </a:r>
                <a14:m>
                  <m:oMath xmlns:m="http://schemas.openxmlformats.org/officeDocument/2006/math">
                    <m:r>
                      <a:rPr kumimoji="0" sz="1125" b="0" i="1" u="none" strike="noStrike" kern="0" cap="none" spc="0" normalizeH="0" baseline="0" noProof="0">
                        <a:ln>
                          <a:noFill/>
                        </a:ln>
                        <a:solidFill>
                          <a:srgbClr val="9437FF"/>
                        </a:solidFill>
                        <a:effectLst/>
                        <a:uLnTx/>
                        <a:uFillTx/>
                        <a:latin typeface="Cambria Math" panose="02040503050406030204" pitchFamily="18" charset="0"/>
                        <a:sym typeface="Tahoma"/>
                      </a:rPr>
                      <m:t>←</m:t>
                    </m:r>
                  </m:oMath>
                </a14:m>
                <a:r>
                  <a:rPr kumimoji="0" sz="1125" b="0" i="0" u="none" strike="noStrike" kern="0" cap="none" spc="0" normalizeH="0" baseline="0" noProof="0" dirty="0">
                    <a:ln>
                      <a:noFill/>
                    </a:ln>
                    <a:solidFill>
                      <a:srgbClr val="9437FF"/>
                    </a:solidFill>
                    <a:effectLst/>
                    <a:uLnTx/>
                    <a:uFillTx/>
                    <a:latin typeface="Tahoma"/>
                    <a:ea typeface="Tahoma"/>
                    <a:cs typeface="Tahoma"/>
                    <a:sym typeface="Tahoma"/>
                  </a:rPr>
                  <a:t> impedance and </a:t>
                </a:r>
                <a:r>
                  <a:rPr kumimoji="0" sz="1125" b="0" i="0" u="none" strike="noStrike" kern="0" cap="none" spc="0" normalizeH="0" baseline="0" noProof="0" dirty="0" err="1">
                    <a:ln>
                      <a:noFill/>
                    </a:ln>
                    <a:solidFill>
                      <a:srgbClr val="9437FF"/>
                    </a:solidFill>
                    <a:effectLst/>
                    <a:uLnTx/>
                    <a:uFillTx/>
                    <a:latin typeface="Tahoma"/>
                    <a:ea typeface="Tahoma"/>
                    <a:cs typeface="Tahoma"/>
                    <a:sym typeface="Tahoma"/>
                  </a:rPr>
                  <a:t>BxB</a:t>
                </a:r>
                <a:r>
                  <a:rPr kumimoji="0" sz="1125" b="0" i="0" u="none" strike="noStrike" kern="0" cap="none" spc="0" normalizeH="0" baseline="0" noProof="0" dirty="0">
                    <a:ln>
                      <a:noFill/>
                    </a:ln>
                    <a:solidFill>
                      <a:srgbClr val="9437FF"/>
                    </a:solidFill>
                    <a:effectLst/>
                    <a:uLnTx/>
                    <a:uFillTx/>
                    <a:latin typeface="Tahoma"/>
                    <a:ea typeface="Tahoma"/>
                    <a:cs typeface="Tahoma"/>
                    <a:sym typeface="Tahoma"/>
                  </a:rPr>
                  <a:t> FB tuning</a:t>
                </a:r>
              </a:p>
            </p:txBody>
          </p:sp>
        </mc:Choice>
        <mc:Fallback xmlns="">
          <p:sp>
            <p:nvSpPr>
              <p:cNvPr id="532" name="Beam blowup was observed at much smaller than the TMCI threshold.…"/>
              <p:cNvSpPr txBox="1">
                <a:spLocks noRot="1" noChangeAspect="1" noMove="1" noResize="1" noEditPoints="1" noAdjustHandles="1" noChangeArrowheads="1" noChangeShapeType="1" noTextEdit="1"/>
              </p:cNvSpPr>
              <p:nvPr/>
            </p:nvSpPr>
            <p:spPr>
              <a:xfrm>
                <a:off x="3958717" y="3306696"/>
                <a:ext cx="5302734" cy="384721"/>
              </a:xfrm>
              <a:prstGeom prst="rect">
                <a:avLst/>
              </a:prstGeom>
              <a:blipFill>
                <a:blip r:embed="rId8"/>
                <a:stretch>
                  <a:fillRect l="-805" t="-6250" r="-805" b="-15625"/>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ja-JP" altLang="en-US">
                    <a:noFill/>
                  </a:rPr>
                  <a:t> </a:t>
                </a:r>
              </a:p>
            </p:txBody>
          </p:sp>
        </mc:Fallback>
      </mc:AlternateContent>
      <p:sp>
        <p:nvSpPr>
          <p:cNvPr id="533" name="線"/>
          <p:cNvSpPr/>
          <p:nvPr/>
        </p:nvSpPr>
        <p:spPr>
          <a:xfrm>
            <a:off x="3582771" y="4073533"/>
            <a:ext cx="0" cy="151924"/>
          </a:xfrm>
          <a:prstGeom prst="line">
            <a:avLst/>
          </a:prstGeom>
          <a:ln w="25400">
            <a:solidFill>
              <a:srgbClr val="000000"/>
            </a:solidFill>
            <a:miter lim="400000"/>
            <a:tailEnd type="triangle"/>
          </a:ln>
        </p:spPr>
        <p:txBody>
          <a:bodyPr lIns="0" tIns="0" rIns="0" bIns="0" anchor="ctr"/>
          <a:lstStyle/>
          <a:p>
            <a:pPr marL="0" marR="0" lvl="0" indent="0" algn="ctr" defTabSz="309563" rtl="0" eaLnBrk="1" fontAlgn="auto" latinLnBrk="0" hangingPunct="0">
              <a:lnSpc>
                <a:spcPct val="100000"/>
              </a:lnSpc>
              <a:spcBef>
                <a:spcPts val="0"/>
              </a:spcBef>
              <a:spcAft>
                <a:spcPts val="0"/>
              </a:spcAft>
              <a:buClrTx/>
              <a:buSzTx/>
              <a:buFontTx/>
              <a:buNone/>
              <a:tabLst/>
              <a:defRPr sz="3200">
                <a:solidFill>
                  <a:srgbClr val="FFFFFF"/>
                </a:solidFill>
                <a:latin typeface="+mn-lt"/>
                <a:ea typeface="+mn-ea"/>
                <a:cs typeface="+mn-cs"/>
                <a:sym typeface="ヒラギノ角ゴ ProN W3"/>
              </a:defRPr>
            </a:pPr>
            <a:endParaRPr kumimoji="0" sz="1200" b="0" i="0" u="none" strike="noStrike" kern="0" cap="none" spc="0" normalizeH="0" baseline="0" noProof="0">
              <a:ln>
                <a:noFill/>
              </a:ln>
              <a:solidFill>
                <a:srgbClr val="FFFFFF"/>
              </a:solidFill>
              <a:effectLst/>
              <a:uLnTx/>
              <a:uFillTx/>
              <a:latin typeface="ヒラギノ角ゴ ProN W3"/>
              <a:sym typeface="ヒラギノ角ゴ ProN W3"/>
            </a:endParaRPr>
          </a:p>
        </p:txBody>
      </p:sp>
      <p:sp>
        <p:nvSpPr>
          <p:cNvPr id="534" name="nominal…"/>
          <p:cNvSpPr txBox="1"/>
          <p:nvPr/>
        </p:nvSpPr>
        <p:spPr>
          <a:xfrm>
            <a:off x="3323084" y="3720479"/>
            <a:ext cx="519374" cy="315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sz="2400"/>
            </a:pPr>
            <a:r>
              <a:rPr kumimoji="0" sz="900" b="0" i="0" u="none" strike="noStrike" kern="0" cap="none" spc="0" normalizeH="0" baseline="0" noProof="0">
                <a:ln>
                  <a:noFill/>
                </a:ln>
                <a:solidFill>
                  <a:srgbClr val="000000"/>
                </a:solidFill>
                <a:effectLst/>
                <a:uLnTx/>
                <a:uFillTx/>
                <a:latin typeface="Tahoma"/>
                <a:ea typeface="Tahoma"/>
                <a:cs typeface="Tahoma"/>
                <a:sym typeface="Tahoma"/>
              </a:rPr>
              <a:t>nominal</a:t>
            </a:r>
          </a:p>
          <a:p>
            <a:pPr marL="0" marR="0" lvl="0" indent="0" algn="ctr" defTabSz="309563" rtl="0" eaLnBrk="1" fontAlgn="auto" latinLnBrk="0" hangingPunct="0">
              <a:lnSpc>
                <a:spcPct val="100000"/>
              </a:lnSpc>
              <a:spcBef>
                <a:spcPts val="0"/>
              </a:spcBef>
              <a:spcAft>
                <a:spcPts val="0"/>
              </a:spcAft>
              <a:buClrTx/>
              <a:buSzTx/>
              <a:buFontTx/>
              <a:buNone/>
              <a:tabLst/>
              <a:defRPr sz="2400"/>
            </a:pPr>
            <a:r>
              <a:rPr kumimoji="0" sz="900" b="0" i="0" u="none" strike="noStrike" kern="0" cap="none" spc="0" normalizeH="0" baseline="0" noProof="0">
                <a:ln>
                  <a:noFill/>
                </a:ln>
                <a:solidFill>
                  <a:srgbClr val="000000"/>
                </a:solidFill>
                <a:effectLst/>
                <a:uLnTx/>
                <a:uFillTx/>
                <a:latin typeface="Tahoma"/>
                <a:ea typeface="Tahoma"/>
                <a:cs typeface="Tahoma"/>
                <a:sym typeface="Tahoma"/>
              </a:rPr>
              <a:t>operation</a:t>
            </a:r>
          </a:p>
        </p:txBody>
      </p:sp>
      <p:sp>
        <p:nvSpPr>
          <p:cNvPr id="535" name="other…"/>
          <p:cNvSpPr txBox="1"/>
          <p:nvPr/>
        </p:nvSpPr>
        <p:spPr>
          <a:xfrm>
            <a:off x="902644" y="3271265"/>
            <a:ext cx="588303" cy="3154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19050" tIns="19050" rIns="19050" bIns="19050" anchor="ctr">
            <a:spAutoFit/>
          </a:bodyPr>
          <a:lstStyle/>
          <a:p>
            <a:pPr marL="0" marR="0" lvl="0" indent="0" algn="ctr" defTabSz="309563" rtl="0" eaLnBrk="1" fontAlgn="auto" latinLnBrk="0" hangingPunct="0">
              <a:lnSpc>
                <a:spcPct val="100000"/>
              </a:lnSpc>
              <a:spcBef>
                <a:spcPts val="0"/>
              </a:spcBef>
              <a:spcAft>
                <a:spcPts val="0"/>
              </a:spcAft>
              <a:buClrTx/>
              <a:buSzTx/>
              <a:buFontTx/>
              <a:buNone/>
              <a:tabLst/>
              <a:defRPr sz="2400"/>
            </a:pPr>
            <a:r>
              <a:rPr kumimoji="0" sz="900" b="0" i="0" u="none" strike="noStrike" kern="0" cap="none" spc="0" normalizeH="0" baseline="0" noProof="0">
                <a:ln>
                  <a:noFill/>
                </a:ln>
                <a:solidFill>
                  <a:srgbClr val="000000"/>
                </a:solidFill>
                <a:effectLst/>
                <a:uLnTx/>
                <a:uFillTx/>
                <a:latin typeface="Tahoma"/>
                <a:ea typeface="Tahoma"/>
                <a:cs typeface="Tahoma"/>
                <a:sym typeface="Tahoma"/>
              </a:rPr>
              <a:t>other</a:t>
            </a:r>
          </a:p>
          <a:p>
            <a:pPr marL="0" marR="0" lvl="0" indent="0" algn="ctr" defTabSz="309563" rtl="0" eaLnBrk="1" fontAlgn="auto" latinLnBrk="0" hangingPunct="0">
              <a:lnSpc>
                <a:spcPct val="100000"/>
              </a:lnSpc>
              <a:spcBef>
                <a:spcPts val="0"/>
              </a:spcBef>
              <a:spcAft>
                <a:spcPts val="0"/>
              </a:spcAft>
              <a:buClrTx/>
              <a:buSzTx/>
              <a:buFontTx/>
              <a:buNone/>
              <a:tabLst/>
              <a:defRPr sz="2400"/>
            </a:pPr>
            <a:r>
              <a:rPr kumimoji="0" sz="900" b="0" i="0" u="none" strike="noStrike" kern="0" cap="none" spc="0" normalizeH="0" baseline="0" noProof="0">
                <a:ln>
                  <a:noFill/>
                </a:ln>
                <a:solidFill>
                  <a:srgbClr val="000000"/>
                </a:solidFill>
                <a:effectLst/>
                <a:uLnTx/>
                <a:uFillTx/>
                <a:latin typeface="Tahoma"/>
                <a:ea typeface="Tahoma"/>
                <a:cs typeface="Tahoma"/>
                <a:sym typeface="Tahoma"/>
              </a:rPr>
              <a:t>impedance</a:t>
            </a:r>
          </a:p>
        </p:txBody>
      </p:sp>
    </p:spTree>
    <p:extLst>
      <p:ext uri="{BB962C8B-B14F-4D97-AF65-F5344CB8AC3E}">
        <p14:creationId xmlns:p14="http://schemas.microsoft.com/office/powerpoint/2010/main" val="2924240991"/>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010029-BA42-7FA4-7933-03A6D2AD4A7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9E646642-A5A0-EBAA-DDDB-65D5C64FB920}"/>
              </a:ext>
            </a:extLst>
          </p:cNvPr>
          <p:cNvSpPr>
            <a:spLocks noGrp="1"/>
          </p:cNvSpPr>
          <p:nvPr>
            <p:ph type="title"/>
          </p:nvPr>
        </p:nvSpPr>
        <p:spPr/>
        <p:txBody>
          <a:bodyPr/>
          <a:lstStyle/>
          <a:p>
            <a:r>
              <a:rPr kumimoji="1" lang="en-US" altLang="ja-JP" dirty="0"/>
              <a:t>Length of FIR filter</a:t>
            </a:r>
            <a:endParaRPr kumimoji="1" lang="ja-JP" altLang="en-US" dirty="0"/>
          </a:p>
        </p:txBody>
      </p:sp>
      <p:pic>
        <p:nvPicPr>
          <p:cNvPr id="5" name="コンテンツ プレースホルダー 4">
            <a:extLst>
              <a:ext uri="{FF2B5EF4-FFF2-40B4-BE49-F238E27FC236}">
                <a16:creationId xmlns:a16="http://schemas.microsoft.com/office/drawing/2014/main" id="{B764B68E-6F43-DA4E-48E3-CD9E7311335C}"/>
              </a:ext>
            </a:extLst>
          </p:cNvPr>
          <p:cNvPicPr>
            <a:picLocks noGrp="1" noChangeAspect="1"/>
          </p:cNvPicPr>
          <p:nvPr>
            <p:ph idx="1"/>
          </p:nvPr>
        </p:nvPicPr>
        <p:blipFill>
          <a:blip r:embed="rId2"/>
          <a:stretch>
            <a:fillRect/>
          </a:stretch>
        </p:blipFill>
        <p:spPr>
          <a:xfrm>
            <a:off x="151010" y="1212876"/>
            <a:ext cx="4320000" cy="2577534"/>
          </a:xfrm>
        </p:spPr>
      </p:pic>
      <p:pic>
        <p:nvPicPr>
          <p:cNvPr id="7" name="図 6">
            <a:extLst>
              <a:ext uri="{FF2B5EF4-FFF2-40B4-BE49-F238E27FC236}">
                <a16:creationId xmlns:a16="http://schemas.microsoft.com/office/drawing/2014/main" id="{E6EF494B-6AFD-0F7B-5BC3-22AC98AE6481}"/>
              </a:ext>
            </a:extLst>
          </p:cNvPr>
          <p:cNvPicPr>
            <a:picLocks noChangeAspect="1"/>
          </p:cNvPicPr>
          <p:nvPr/>
        </p:nvPicPr>
        <p:blipFill>
          <a:blip r:embed="rId3"/>
          <a:stretch>
            <a:fillRect/>
          </a:stretch>
        </p:blipFill>
        <p:spPr>
          <a:xfrm>
            <a:off x="4594281" y="3947091"/>
            <a:ext cx="4320000" cy="2577534"/>
          </a:xfrm>
          <a:prstGeom prst="rect">
            <a:avLst/>
          </a:prstGeom>
        </p:spPr>
      </p:pic>
      <p:sp>
        <p:nvSpPr>
          <p:cNvPr id="8" name="テキスト ボックス 7">
            <a:extLst>
              <a:ext uri="{FF2B5EF4-FFF2-40B4-BE49-F238E27FC236}">
                <a16:creationId xmlns:a16="http://schemas.microsoft.com/office/drawing/2014/main" id="{09B7A48C-ED8F-E6D6-2963-4F9412620E07}"/>
              </a:ext>
            </a:extLst>
          </p:cNvPr>
          <p:cNvSpPr txBox="1"/>
          <p:nvPr/>
        </p:nvSpPr>
        <p:spPr>
          <a:xfrm>
            <a:off x="4594281" y="1436914"/>
            <a:ext cx="4320000" cy="1754326"/>
          </a:xfrm>
          <a:prstGeom prst="rect">
            <a:avLst/>
          </a:prstGeom>
          <a:noFill/>
        </p:spPr>
        <p:txBody>
          <a:bodyPr wrap="square" rtlCol="0">
            <a:spAutoFit/>
          </a:bodyPr>
          <a:lstStyle/>
          <a:p>
            <a:r>
              <a:rPr kumimoji="1" lang="en-US" altLang="ja-JP" dirty="0"/>
              <a:t>10 Tap FIR filter</a:t>
            </a:r>
          </a:p>
          <a:p>
            <a:r>
              <a:rPr lang="en-US" altLang="ja-JP" dirty="0"/>
              <a:t>Digital gain </a:t>
            </a:r>
            <a:r>
              <a:rPr lang="en-US" altLang="ja-JP" dirty="0" err="1"/>
              <a:t>11.4dB</a:t>
            </a:r>
            <a:r>
              <a:rPr lang="en-US" altLang="ja-JP" dirty="0"/>
              <a:t> </a:t>
            </a:r>
          </a:p>
          <a:p>
            <a:r>
              <a:rPr lang="en-US" altLang="ja-JP" dirty="0"/>
              <a:t>FB phase diff@-</a:t>
            </a:r>
            <a:r>
              <a:rPr lang="en-US" altLang="ja-JP" dirty="0" err="1"/>
              <a:t>1kHz</a:t>
            </a:r>
            <a:r>
              <a:rPr lang="en-US" altLang="ja-JP" dirty="0"/>
              <a:t> : 18.7 deg</a:t>
            </a:r>
          </a:p>
          <a:p>
            <a:endParaRPr kumimoji="1" lang="en-US" altLang="ja-JP" dirty="0"/>
          </a:p>
          <a:p>
            <a:r>
              <a:rPr kumimoji="1" lang="en-US" altLang="ja-JP" dirty="0">
                <a:solidFill>
                  <a:srgbClr val="FF0000"/>
                </a:solidFill>
              </a:rPr>
              <a:t>This could excite sideband coming from mode -1 related instability.</a:t>
            </a:r>
            <a:endParaRPr kumimoji="1" lang="ja-JP" altLang="en-US" dirty="0">
              <a:solidFill>
                <a:srgbClr val="FF0000"/>
              </a:solidFill>
            </a:endParaRPr>
          </a:p>
        </p:txBody>
      </p:sp>
      <p:sp>
        <p:nvSpPr>
          <p:cNvPr id="9" name="テキスト ボックス 8">
            <a:extLst>
              <a:ext uri="{FF2B5EF4-FFF2-40B4-BE49-F238E27FC236}">
                <a16:creationId xmlns:a16="http://schemas.microsoft.com/office/drawing/2014/main" id="{CF448FC7-EF9F-A77E-B5E6-A36C6237298A}"/>
              </a:ext>
            </a:extLst>
          </p:cNvPr>
          <p:cNvSpPr txBox="1"/>
          <p:nvPr/>
        </p:nvSpPr>
        <p:spPr>
          <a:xfrm>
            <a:off x="151010" y="4298673"/>
            <a:ext cx="4320000" cy="923330"/>
          </a:xfrm>
          <a:prstGeom prst="rect">
            <a:avLst/>
          </a:prstGeom>
          <a:noFill/>
        </p:spPr>
        <p:txBody>
          <a:bodyPr wrap="square" rtlCol="0">
            <a:spAutoFit/>
          </a:bodyPr>
          <a:lstStyle/>
          <a:p>
            <a:r>
              <a:rPr lang="en-US" altLang="ja-JP" dirty="0"/>
              <a:t>4</a:t>
            </a:r>
            <a:r>
              <a:rPr kumimoji="1" lang="en-US" altLang="ja-JP" dirty="0"/>
              <a:t> Tap FIR filter</a:t>
            </a:r>
          </a:p>
          <a:p>
            <a:r>
              <a:rPr lang="en-US" altLang="ja-JP" dirty="0"/>
              <a:t>Digital gain </a:t>
            </a:r>
            <a:r>
              <a:rPr lang="en-US" altLang="ja-JP" dirty="0" err="1"/>
              <a:t>2.2dB</a:t>
            </a:r>
            <a:r>
              <a:rPr lang="en-US" altLang="ja-JP" dirty="0"/>
              <a:t> </a:t>
            </a:r>
          </a:p>
          <a:p>
            <a:r>
              <a:rPr lang="en-US" altLang="ja-JP" dirty="0"/>
              <a:t>FB phase diff@-</a:t>
            </a:r>
            <a:r>
              <a:rPr lang="en-US" altLang="ja-JP" dirty="0" err="1"/>
              <a:t>1kHz</a:t>
            </a:r>
            <a:r>
              <a:rPr lang="en-US" altLang="ja-JP" dirty="0"/>
              <a:t> : 8.7 deg</a:t>
            </a:r>
            <a:endParaRPr kumimoji="1" lang="ja-JP" altLang="en-US" dirty="0"/>
          </a:p>
        </p:txBody>
      </p:sp>
    </p:spTree>
    <p:extLst>
      <p:ext uri="{BB962C8B-B14F-4D97-AF65-F5344CB8AC3E}">
        <p14:creationId xmlns:p14="http://schemas.microsoft.com/office/powerpoint/2010/main" val="4499519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E62A22-2B1F-7C70-D478-C334107117D5}"/>
              </a:ext>
            </a:extLst>
          </p:cNvPr>
          <p:cNvSpPr>
            <a:spLocks noGrp="1"/>
          </p:cNvSpPr>
          <p:nvPr>
            <p:ph type="title"/>
          </p:nvPr>
        </p:nvSpPr>
        <p:spPr/>
        <p:txBody>
          <a:bodyPr/>
          <a:lstStyle/>
          <a:p>
            <a:endParaRPr kumimoji="1" lang="ja-JP" altLang="en-US" dirty="0"/>
          </a:p>
        </p:txBody>
      </p:sp>
      <p:sp>
        <p:nvSpPr>
          <p:cNvPr id="3" name="コンテンツ プレースホルダー 2">
            <a:extLst>
              <a:ext uri="{FF2B5EF4-FFF2-40B4-BE49-F238E27FC236}">
                <a16:creationId xmlns:a16="http://schemas.microsoft.com/office/drawing/2014/main" id="{24F7152E-7D49-8113-B1F9-0BBB72F8B0CC}"/>
              </a:ext>
            </a:extLst>
          </p:cNvPr>
          <p:cNvSpPr>
            <a:spLocks noGrp="1"/>
          </p:cNvSpPr>
          <p:nvPr>
            <p:ph idx="1"/>
          </p:nvPr>
        </p:nvSpPr>
        <p:spPr>
          <a:xfrm>
            <a:off x="4046221" y="1412875"/>
            <a:ext cx="4486592" cy="4897438"/>
          </a:xfrm>
        </p:spPr>
        <p:txBody>
          <a:bodyPr/>
          <a:lstStyle/>
          <a:p>
            <a:r>
              <a:rPr kumimoji="1" lang="en-US" altLang="ja-JP" dirty="0"/>
              <a:t>Noize related lines (</a:t>
            </a:r>
            <a:r>
              <a:rPr kumimoji="1" lang="en-US" altLang="ja-JP" dirty="0" err="1"/>
              <a:t>8kHz</a:t>
            </a:r>
            <a:r>
              <a:rPr kumimoji="1" lang="en-US" altLang="ja-JP" dirty="0"/>
              <a:t>) appears in all the LER FB detectors. RMS noise level has greatly reduced from 30 to 5 counts </a:t>
            </a:r>
          </a:p>
          <a:p>
            <a:r>
              <a:rPr kumimoji="1" lang="en-US" altLang="ja-JP" dirty="0"/>
              <a:t>Sharp horizontal spectrum near half integer?? </a:t>
            </a:r>
            <a:r>
              <a:rPr lang="en-US" altLang="ja-JP" dirty="0"/>
              <a:t>(</a:t>
            </a:r>
            <a:r>
              <a:rPr lang="en-US" altLang="ja-JP" dirty="0" err="1"/>
              <a:t>LERUX</a:t>
            </a:r>
            <a:r>
              <a:rPr lang="en-US" altLang="ja-JP" dirty="0"/>
              <a:t>) which greatly restricts the tuning range of FIR filter</a:t>
            </a:r>
            <a:endParaRPr kumimoji="1" lang="en-US" altLang="ja-JP" dirty="0"/>
          </a:p>
          <a:p>
            <a:r>
              <a:rPr lang="en-US" altLang="ja-JP" dirty="0"/>
              <a:t>Mode coupling related instabilities were not so obvious.</a:t>
            </a:r>
          </a:p>
          <a:p>
            <a:endParaRPr kumimoji="1" lang="en-US" altLang="ja-JP" dirty="0"/>
          </a:p>
          <a:p>
            <a:endParaRPr kumimoji="1" lang="ja-JP" altLang="en-US" dirty="0"/>
          </a:p>
        </p:txBody>
      </p:sp>
      <p:pic>
        <p:nvPicPr>
          <p:cNvPr id="4" name="図 3">
            <a:extLst>
              <a:ext uri="{FF2B5EF4-FFF2-40B4-BE49-F238E27FC236}">
                <a16:creationId xmlns:a16="http://schemas.microsoft.com/office/drawing/2014/main" id="{90BFC00B-6554-BB5F-1D87-21269A9BE8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4213" y="1318261"/>
            <a:ext cx="3240000" cy="2675147"/>
          </a:xfrm>
          <a:prstGeom prst="rect">
            <a:avLst/>
          </a:prstGeom>
        </p:spPr>
      </p:pic>
      <p:pic>
        <p:nvPicPr>
          <p:cNvPr id="6" name="図 5">
            <a:extLst>
              <a:ext uri="{FF2B5EF4-FFF2-40B4-BE49-F238E27FC236}">
                <a16:creationId xmlns:a16="http://schemas.microsoft.com/office/drawing/2014/main" id="{3822A4DF-CF29-590C-902D-8E07C9086E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4213" y="3993408"/>
            <a:ext cx="3240000" cy="2675146"/>
          </a:xfrm>
          <a:prstGeom prst="rect">
            <a:avLst/>
          </a:prstGeom>
        </p:spPr>
      </p:pic>
    </p:spTree>
    <p:extLst>
      <p:ext uri="{BB962C8B-B14F-4D97-AF65-F5344CB8AC3E}">
        <p14:creationId xmlns:p14="http://schemas.microsoft.com/office/powerpoint/2010/main" val="15881608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28491B-A64B-D639-F680-D589FDCFD622}"/>
              </a:ext>
            </a:extLst>
          </p:cNvPr>
          <p:cNvSpPr>
            <a:spLocks noGrp="1"/>
          </p:cNvSpPr>
          <p:nvPr>
            <p:ph type="title"/>
          </p:nvPr>
        </p:nvSpPr>
        <p:spPr/>
        <p:txBody>
          <a:bodyPr/>
          <a:lstStyle/>
          <a:p>
            <a:r>
              <a:rPr kumimoji="1" lang="en-US" altLang="ja-JP" dirty="0"/>
              <a:t>Summary</a:t>
            </a:r>
            <a:endParaRPr kumimoji="1" lang="ja-JP" altLang="en-US" dirty="0"/>
          </a:p>
        </p:txBody>
      </p:sp>
      <p:sp>
        <p:nvSpPr>
          <p:cNvPr id="3" name="コンテンツ プレースホルダー 2">
            <a:extLst>
              <a:ext uri="{FF2B5EF4-FFF2-40B4-BE49-F238E27FC236}">
                <a16:creationId xmlns:a16="http://schemas.microsoft.com/office/drawing/2014/main" id="{AFCE17B3-583E-DB07-F402-4B495407FD73}"/>
              </a:ext>
            </a:extLst>
          </p:cNvPr>
          <p:cNvSpPr>
            <a:spLocks noGrp="1"/>
          </p:cNvSpPr>
          <p:nvPr>
            <p:ph idx="1"/>
          </p:nvPr>
        </p:nvSpPr>
        <p:spPr/>
        <p:txBody>
          <a:bodyPr/>
          <a:lstStyle/>
          <a:p>
            <a:r>
              <a:rPr kumimoji="1" lang="en-US" altLang="ja-JP" dirty="0"/>
              <a:t>Bunch by bunch feedback systems for SuperKEKB rings are working.</a:t>
            </a:r>
          </a:p>
          <a:p>
            <a:pPr lvl="1"/>
            <a:r>
              <a:rPr kumimoji="1" lang="en-US" altLang="ja-JP" dirty="0"/>
              <a:t>Contributing to </a:t>
            </a:r>
            <a:r>
              <a:rPr lang="en-US" altLang="ja-JP" dirty="0"/>
              <a:t>suppress the CBI (which could observe less than </a:t>
            </a:r>
            <a:r>
              <a:rPr lang="en-US" altLang="ja-JP" dirty="0" err="1"/>
              <a:t>30mA</a:t>
            </a:r>
            <a:r>
              <a:rPr lang="en-US" altLang="ja-JP" dirty="0"/>
              <a:t> of total current)– enabling to store more than </a:t>
            </a:r>
            <a:r>
              <a:rPr lang="en-US" altLang="ja-JP" dirty="0" err="1"/>
              <a:t>1A</a:t>
            </a:r>
            <a:r>
              <a:rPr lang="en-US" altLang="ja-JP" dirty="0"/>
              <a:t> with by 2 filling pattern.</a:t>
            </a:r>
          </a:p>
          <a:p>
            <a:pPr lvl="1"/>
            <a:r>
              <a:rPr lang="en-US" altLang="ja-JP" dirty="0"/>
              <a:t>Feedback noise effect (to enlarge /excite) the bunch in vertical plane has been observed. We have replaced the bunch detector with low NF structure. The rms noise level reduced, as expected.</a:t>
            </a:r>
          </a:p>
          <a:p>
            <a:r>
              <a:rPr lang="en-US" altLang="ja-JP" dirty="0"/>
              <a:t>Still observed the luminosity drop with vertical FB gain in LER</a:t>
            </a:r>
          </a:p>
          <a:p>
            <a:pPr lvl="1"/>
            <a:r>
              <a:rPr lang="en-US" altLang="ja-JP" dirty="0"/>
              <a:t>Tune the FIR phase/phase shift to suppress excitation.</a:t>
            </a:r>
          </a:p>
          <a:p>
            <a:pPr lvl="1"/>
            <a:r>
              <a:rPr lang="en-US" altLang="ja-JP" dirty="0"/>
              <a:t>Reduced the V-FB gain.</a:t>
            </a:r>
          </a:p>
          <a:p>
            <a:pPr lvl="1"/>
            <a:r>
              <a:rPr lang="en-US" altLang="ja-JP" dirty="0"/>
              <a:t>Hunting noise source (RF? </a:t>
            </a:r>
            <a:r>
              <a:rPr lang="en-US" altLang="ja-JP"/>
              <a:t>Power supplies?)</a:t>
            </a:r>
            <a:endParaRPr lang="en-US" altLang="ja-JP" dirty="0"/>
          </a:p>
          <a:p>
            <a:pPr lvl="1"/>
            <a:r>
              <a:rPr lang="en-US" altLang="ja-JP" dirty="0"/>
              <a:t>In HER, reducing the V FB gain resulted the increase of vertical beam size and luminosity drop. </a:t>
            </a:r>
          </a:p>
        </p:txBody>
      </p:sp>
    </p:spTree>
    <p:extLst>
      <p:ext uri="{BB962C8B-B14F-4D97-AF65-F5344CB8AC3E}">
        <p14:creationId xmlns:p14="http://schemas.microsoft.com/office/powerpoint/2010/main" val="12327426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BC7E75-1F5B-FD6D-504B-A8C6AFCBD8CE}"/>
              </a:ext>
            </a:extLst>
          </p:cNvPr>
          <p:cNvSpPr>
            <a:spLocks noGrp="1"/>
          </p:cNvSpPr>
          <p:nvPr>
            <p:ph type="title"/>
          </p:nvPr>
        </p:nvSpPr>
        <p:spPr/>
        <p:txBody>
          <a:bodyPr/>
          <a:lstStyle/>
          <a:p>
            <a:r>
              <a:rPr kumimoji="1" lang="en-US" altLang="ja-JP" dirty="0"/>
              <a:t>Backup</a:t>
            </a:r>
            <a:endParaRPr kumimoji="1" lang="ja-JP" altLang="en-US" dirty="0"/>
          </a:p>
        </p:txBody>
      </p:sp>
      <p:sp>
        <p:nvSpPr>
          <p:cNvPr id="3" name="コンテンツ プレースホルダー 2">
            <a:extLst>
              <a:ext uri="{FF2B5EF4-FFF2-40B4-BE49-F238E27FC236}">
                <a16:creationId xmlns:a16="http://schemas.microsoft.com/office/drawing/2014/main" id="{A92D7658-428D-1884-2DA5-F609EA712FA6}"/>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9128618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タイトル 1">
            <a:extLst>
              <a:ext uri="{FF2B5EF4-FFF2-40B4-BE49-F238E27FC236}">
                <a16:creationId xmlns:a16="http://schemas.microsoft.com/office/drawing/2014/main" id="{AE9DD11C-C011-61CA-C114-46302CC6A1E8}"/>
              </a:ext>
            </a:extLst>
          </p:cNvPr>
          <p:cNvSpPr>
            <a:spLocks noGrp="1"/>
          </p:cNvSpPr>
          <p:nvPr>
            <p:ph type="title"/>
          </p:nvPr>
        </p:nvSpPr>
        <p:spPr/>
        <p:txBody>
          <a:bodyPr/>
          <a:lstStyle/>
          <a:p>
            <a:pPr eaLnBrk="1" hangingPunct="1"/>
            <a:r>
              <a:rPr lang="en-US" altLang="ja-JP"/>
              <a:t>SuperKEKB accelerators</a:t>
            </a:r>
            <a:endParaRPr lang="ja-JP" altLang="en-US"/>
          </a:p>
        </p:txBody>
      </p:sp>
      <p:sp>
        <p:nvSpPr>
          <p:cNvPr id="69635" name="コンテンツ プレースホルダー 2">
            <a:extLst>
              <a:ext uri="{FF2B5EF4-FFF2-40B4-BE49-F238E27FC236}">
                <a16:creationId xmlns:a16="http://schemas.microsoft.com/office/drawing/2014/main" id="{408CC784-4AB0-88E4-DDCD-A5E0F72096D4}"/>
              </a:ext>
            </a:extLst>
          </p:cNvPr>
          <p:cNvSpPr>
            <a:spLocks noGrp="1"/>
          </p:cNvSpPr>
          <p:nvPr>
            <p:ph idx="1"/>
          </p:nvPr>
        </p:nvSpPr>
        <p:spPr>
          <a:xfrm>
            <a:off x="6000108" y="1412875"/>
            <a:ext cx="2804845" cy="4897438"/>
          </a:xfrm>
        </p:spPr>
        <p:txBody>
          <a:bodyPr/>
          <a:lstStyle/>
          <a:p>
            <a:pPr eaLnBrk="1" hangingPunct="1"/>
            <a:r>
              <a:rPr lang="en-US" altLang="ja-JP" sz="1800" dirty="0"/>
              <a:t>Circumference </a:t>
            </a:r>
            <a:r>
              <a:rPr lang="en-US" altLang="ja-JP" sz="1800" dirty="0" err="1"/>
              <a:t>3km</a:t>
            </a:r>
            <a:endParaRPr lang="en-US" altLang="ja-JP" sz="1800" dirty="0"/>
          </a:p>
          <a:p>
            <a:pPr eaLnBrk="1" hangingPunct="1"/>
            <a:r>
              <a:rPr lang="en-US" altLang="ja-JP" sz="1800" dirty="0" err="1"/>
              <a:t>LER:e</a:t>
            </a:r>
            <a:r>
              <a:rPr lang="en-US" altLang="ja-JP" sz="1800" baseline="30000" dirty="0"/>
              <a:t>+</a:t>
            </a:r>
            <a:r>
              <a:rPr lang="en-US" altLang="ja-JP" sz="1800" dirty="0"/>
              <a:t> </a:t>
            </a:r>
            <a:r>
              <a:rPr lang="en-US" altLang="ja-JP" sz="1800" dirty="0" err="1"/>
              <a:t>4GeV</a:t>
            </a:r>
            <a:r>
              <a:rPr lang="en-US" altLang="ja-JP" sz="1800" dirty="0"/>
              <a:t> </a:t>
            </a:r>
            <a:r>
              <a:rPr lang="en-US" altLang="ja-JP" sz="1800" dirty="0" err="1"/>
              <a:t>3.6A</a:t>
            </a:r>
            <a:endParaRPr lang="en-US" altLang="ja-JP" sz="1800" dirty="0"/>
          </a:p>
          <a:p>
            <a:pPr eaLnBrk="1" hangingPunct="1"/>
            <a:r>
              <a:rPr lang="en-US" altLang="ja-JP" sz="1800" dirty="0" err="1"/>
              <a:t>HER:e</a:t>
            </a:r>
            <a:r>
              <a:rPr lang="en-US" altLang="ja-JP" sz="1800" baseline="30000" dirty="0"/>
              <a:t>-</a:t>
            </a:r>
            <a:r>
              <a:rPr lang="en-US" altLang="ja-JP" sz="1800" dirty="0"/>
              <a:t> </a:t>
            </a:r>
            <a:r>
              <a:rPr lang="en-US" altLang="ja-JP" sz="1800" dirty="0" err="1"/>
              <a:t>7GeV</a:t>
            </a:r>
            <a:r>
              <a:rPr lang="en-US" altLang="ja-JP" sz="1800" dirty="0"/>
              <a:t> </a:t>
            </a:r>
            <a:r>
              <a:rPr lang="en-US" altLang="ja-JP" sz="1800" dirty="0" err="1"/>
              <a:t>2.6A</a:t>
            </a:r>
            <a:endParaRPr lang="en-US" altLang="ja-JP" sz="1800" dirty="0"/>
          </a:p>
          <a:p>
            <a:pPr eaLnBrk="1" hangingPunct="1"/>
            <a:r>
              <a:rPr lang="en-US" altLang="ja-JP" sz="1800" dirty="0" err="1"/>
              <a:t>f</a:t>
            </a:r>
            <a:r>
              <a:rPr lang="en-US" altLang="ja-JP" sz="1800" baseline="-25000" dirty="0" err="1"/>
              <a:t>RF</a:t>
            </a:r>
            <a:r>
              <a:rPr lang="en-US" altLang="ja-JP" sz="1800" dirty="0"/>
              <a:t>=</a:t>
            </a:r>
            <a:r>
              <a:rPr lang="en-US" altLang="ja-JP" sz="1800" dirty="0" err="1"/>
              <a:t>508.886MHz</a:t>
            </a:r>
            <a:endParaRPr lang="en-US" altLang="ja-JP" sz="1800" dirty="0"/>
          </a:p>
          <a:p>
            <a:pPr eaLnBrk="1" hangingPunct="1"/>
            <a:r>
              <a:rPr lang="en-US" altLang="ja-JP" sz="1800" dirty="0"/>
              <a:t>h=5120</a:t>
            </a:r>
          </a:p>
          <a:p>
            <a:pPr eaLnBrk="1" hangingPunct="1"/>
            <a:r>
              <a:rPr lang="en-US" altLang="ja-JP" sz="1800" dirty="0"/>
              <a:t>Low emittance 3.2/</a:t>
            </a:r>
            <a:r>
              <a:rPr lang="en-US" altLang="ja-JP" sz="1800" dirty="0" err="1"/>
              <a:t>4.6nm</a:t>
            </a:r>
            <a:r>
              <a:rPr lang="en-US" altLang="ja-JP" sz="1800" dirty="0"/>
              <a:t> with ~0.28% </a:t>
            </a:r>
            <a:r>
              <a:rPr lang="en-US" altLang="ja-JP" sz="1800" dirty="0" err="1"/>
              <a:t>xy</a:t>
            </a:r>
            <a:r>
              <a:rPr lang="en-US" altLang="ja-JP" sz="1800" dirty="0"/>
              <a:t>-coupling</a:t>
            </a:r>
          </a:p>
          <a:p>
            <a:pPr eaLnBrk="1" hangingPunct="1"/>
            <a:r>
              <a:rPr lang="en-US" altLang="ja-JP" sz="1800" dirty="0"/>
              <a:t>Bunch length 6/5 mm @1mA/bunch</a:t>
            </a:r>
          </a:p>
          <a:p>
            <a:pPr eaLnBrk="1" hangingPunct="1"/>
            <a:r>
              <a:rPr lang="en-US" altLang="ja-JP" sz="1800" dirty="0">
                <a:latin typeface="Symbol" panose="05050102010706020507" pitchFamily="18" charset="2"/>
              </a:rPr>
              <a:t>b</a:t>
            </a:r>
            <a:r>
              <a:rPr lang="en-US" altLang="ja-JP" sz="1800" dirty="0"/>
              <a:t>* at IP H/V  32/</a:t>
            </a:r>
            <a:r>
              <a:rPr lang="en-US" altLang="ja-JP" sz="1800" dirty="0" err="1"/>
              <a:t>0.27mm</a:t>
            </a:r>
            <a:r>
              <a:rPr lang="en-US" altLang="ja-JP" sz="1800" dirty="0"/>
              <a:t>  25/</a:t>
            </a:r>
            <a:r>
              <a:rPr lang="en-US" altLang="ja-JP" sz="1800" dirty="0" err="1"/>
              <a:t>0.3mm</a:t>
            </a:r>
            <a:endParaRPr lang="en-US" altLang="ja-JP" sz="1800" dirty="0"/>
          </a:p>
          <a:p>
            <a:pPr eaLnBrk="1" hangingPunct="1"/>
            <a:r>
              <a:rPr lang="en-US" altLang="ja-JP" sz="1800" dirty="0"/>
              <a:t>Luminosity</a:t>
            </a:r>
            <a:r>
              <a:rPr lang="ja-JP" altLang="en-US" sz="1800" dirty="0"/>
              <a:t> </a:t>
            </a:r>
            <a:r>
              <a:rPr lang="en-US" altLang="ja-JP" sz="1800" dirty="0"/>
              <a:t>~</a:t>
            </a:r>
            <a:r>
              <a:rPr lang="en-US" altLang="ja-JP" sz="1800" dirty="0" err="1"/>
              <a:t>60x10</a:t>
            </a:r>
            <a:r>
              <a:rPr lang="en-US" altLang="ja-JP" sz="1800" baseline="30000" dirty="0" err="1"/>
              <a:t>35</a:t>
            </a:r>
            <a:endParaRPr lang="en-US" altLang="ja-JP" sz="1400" dirty="0"/>
          </a:p>
          <a:p>
            <a:pPr lvl="1" eaLnBrk="1" hangingPunct="1"/>
            <a:r>
              <a:rPr lang="en-US" altLang="ja-JP" sz="1400" dirty="0" err="1"/>
              <a:t>x30</a:t>
            </a:r>
            <a:r>
              <a:rPr lang="en-US" altLang="ja-JP" sz="1400" dirty="0"/>
              <a:t> of KEKB</a:t>
            </a:r>
          </a:p>
        </p:txBody>
      </p:sp>
      <p:pic>
        <p:nvPicPr>
          <p:cNvPr id="69636" name="図 9">
            <a:extLst>
              <a:ext uri="{FF2B5EF4-FFF2-40B4-BE49-F238E27FC236}">
                <a16:creationId xmlns:a16="http://schemas.microsoft.com/office/drawing/2014/main" id="{9EBF84C3-0453-7918-215D-E2FCBA12341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2150" y="1412875"/>
            <a:ext cx="5454650" cy="498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29386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536487-4518-F7A4-BDB5-821BB20A6A2C}"/>
              </a:ext>
            </a:extLst>
          </p:cNvPr>
          <p:cNvSpPr>
            <a:spLocks noGrp="1"/>
          </p:cNvSpPr>
          <p:nvPr>
            <p:ph type="title"/>
          </p:nvPr>
        </p:nvSpPr>
        <p:spPr/>
        <p:txBody>
          <a:bodyPr/>
          <a:lstStyle/>
          <a:p>
            <a:r>
              <a:rPr kumimoji="1" lang="en-US" altLang="ja-JP" dirty="0"/>
              <a:t>Sudden beam loss</a:t>
            </a:r>
            <a:endParaRPr kumimoji="1" lang="ja-JP" altLang="en-US" dirty="0"/>
          </a:p>
        </p:txBody>
      </p:sp>
      <p:sp>
        <p:nvSpPr>
          <p:cNvPr id="3" name="コンテンツ プレースホルダー 2">
            <a:extLst>
              <a:ext uri="{FF2B5EF4-FFF2-40B4-BE49-F238E27FC236}">
                <a16:creationId xmlns:a16="http://schemas.microsoft.com/office/drawing/2014/main" id="{6D74BFC3-103A-CB01-CE2B-E84B2A84B692}"/>
              </a:ext>
            </a:extLst>
          </p:cNvPr>
          <p:cNvSpPr>
            <a:spLocks noGrp="1"/>
          </p:cNvSpPr>
          <p:nvPr>
            <p:ph idx="1"/>
          </p:nvPr>
        </p:nvSpPr>
        <p:spPr>
          <a:xfrm>
            <a:off x="4052236" y="989887"/>
            <a:ext cx="4846333" cy="5586999"/>
          </a:xfrm>
        </p:spPr>
        <p:txBody>
          <a:bodyPr/>
          <a:lstStyle/>
          <a:p>
            <a:r>
              <a:rPr kumimoji="1" lang="en-US" altLang="ja-JP" dirty="0"/>
              <a:t>Without growing the transverse motion, some part of bunches drops within 1-2 turns.</a:t>
            </a:r>
          </a:p>
          <a:p>
            <a:pPr lvl="1"/>
            <a:r>
              <a:rPr kumimoji="1" lang="en-US" altLang="ja-JP" dirty="0"/>
              <a:t>Occurs in both LER and HER, but the damage in LER is much greater (QCS quench, vertical collimator damage, </a:t>
            </a:r>
            <a:r>
              <a:rPr kumimoji="1" lang="en-US" altLang="ja-JP" dirty="0" err="1"/>
              <a:t>etc</a:t>
            </a:r>
            <a:r>
              <a:rPr kumimoji="1" lang="en-US" altLang="ja-JP" dirty="0"/>
              <a:t>)</a:t>
            </a:r>
          </a:p>
          <a:p>
            <a:pPr lvl="1"/>
            <a:r>
              <a:rPr kumimoji="1" lang="en-US" altLang="ja-JP" dirty="0"/>
              <a:t> After damaging the collimator heads, many unwanted side-effects happen.</a:t>
            </a:r>
          </a:p>
          <a:p>
            <a:pPr lvl="2"/>
            <a:r>
              <a:rPr lang="en-US" altLang="ja-JP" dirty="0"/>
              <a:t>Much larger background.</a:t>
            </a:r>
          </a:p>
          <a:p>
            <a:pPr lvl="2"/>
            <a:r>
              <a:rPr lang="en-US" altLang="ja-JP" dirty="0"/>
              <a:t>Larger transverse beam impedance.</a:t>
            </a:r>
          </a:p>
          <a:p>
            <a:r>
              <a:rPr lang="en-US" altLang="ja-JP" dirty="0"/>
              <a:t>Several discussions on ITF-sudden beam loss subgroup.</a:t>
            </a:r>
            <a:endParaRPr kumimoji="1" lang="en-US" altLang="ja-JP" dirty="0"/>
          </a:p>
          <a:p>
            <a:pPr lvl="1"/>
            <a:endParaRPr kumimoji="1" lang="ja-JP" altLang="en-US" dirty="0"/>
          </a:p>
        </p:txBody>
      </p:sp>
      <p:sp>
        <p:nvSpPr>
          <p:cNvPr id="4" name="スライド番号プレースホルダー 3">
            <a:extLst>
              <a:ext uri="{FF2B5EF4-FFF2-40B4-BE49-F238E27FC236}">
                <a16:creationId xmlns:a16="http://schemas.microsoft.com/office/drawing/2014/main" id="{5A1768CF-23E3-209A-D430-62374479CB0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C0E2F81-601E-B447-A2CF-B5EA96351142}" type="slidenum">
              <a:rPr kumimoji="1" lang="ja-JP" altLang="en-US" sz="900" b="0" i="0" u="none" strike="noStrike" kern="1200" cap="none" spc="0" normalizeH="0" baseline="0" noProof="0" smtClean="0">
                <a:ln>
                  <a:noFill/>
                </a:ln>
                <a:solidFill>
                  <a:srgbClr val="0000FF"/>
                </a:solidFill>
                <a:effectLst/>
                <a:uLnTx/>
                <a:uFillTx/>
                <a:latin typeface="Osaka"/>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1" lang="ja-JP" altLang="en-US" sz="900" b="0" i="0" u="none" strike="noStrike" kern="1200" cap="none" spc="0" normalizeH="0" baseline="0" noProof="0">
              <a:ln>
                <a:noFill/>
              </a:ln>
              <a:solidFill>
                <a:srgbClr val="0000FF"/>
              </a:solidFill>
              <a:effectLst/>
              <a:uLnTx/>
              <a:uFillTx/>
              <a:latin typeface="Osaka"/>
            </a:endParaRPr>
          </a:p>
        </p:txBody>
      </p:sp>
      <p:pic>
        <p:nvPicPr>
          <p:cNvPr id="5" name="Picture 2">
            <a:extLst>
              <a:ext uri="{FF2B5EF4-FFF2-40B4-BE49-F238E27FC236}">
                <a16:creationId xmlns:a16="http://schemas.microsoft.com/office/drawing/2014/main" id="{8C786A46-0F6B-5B86-DF81-50955E30AE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431" y="1152993"/>
            <a:ext cx="3571875" cy="2381250"/>
          </a:xfrm>
          <a:prstGeom prst="rect">
            <a:avLst/>
          </a:prstGeom>
        </p:spPr>
      </p:pic>
      <p:pic>
        <p:nvPicPr>
          <p:cNvPr id="6" name="Picture 2">
            <a:extLst>
              <a:ext uri="{FF2B5EF4-FFF2-40B4-BE49-F238E27FC236}">
                <a16:creationId xmlns:a16="http://schemas.microsoft.com/office/drawing/2014/main" id="{6F5BD85B-338D-B233-03E3-2C62E4050C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430" y="3607435"/>
            <a:ext cx="3571875" cy="2381250"/>
          </a:xfrm>
          <a:prstGeom prst="rect">
            <a:avLst/>
          </a:prstGeom>
        </p:spPr>
      </p:pic>
    </p:spTree>
    <p:extLst>
      <p:ext uri="{BB962C8B-B14F-4D97-AF65-F5344CB8AC3E}">
        <p14:creationId xmlns:p14="http://schemas.microsoft.com/office/powerpoint/2010/main" val="940027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タイトル 1">
            <a:extLst>
              <a:ext uri="{FF2B5EF4-FFF2-40B4-BE49-F238E27FC236}">
                <a16:creationId xmlns:a16="http://schemas.microsoft.com/office/drawing/2014/main" id="{5E79D740-16E5-6890-D6A4-C6B181B1FCBA}"/>
              </a:ext>
            </a:extLst>
          </p:cNvPr>
          <p:cNvSpPr>
            <a:spLocks noGrp="1"/>
          </p:cNvSpPr>
          <p:nvPr>
            <p:ph type="title"/>
          </p:nvPr>
        </p:nvSpPr>
        <p:spPr/>
        <p:txBody>
          <a:bodyPr/>
          <a:lstStyle/>
          <a:p>
            <a:pPr eaLnBrk="1" hangingPunct="1"/>
            <a:r>
              <a:rPr lang="en-US" altLang="ja-JP" dirty="0"/>
              <a:t>Bunch feedback systems (original)</a:t>
            </a:r>
            <a:endParaRPr lang="ja-JP" altLang="en-US" dirty="0"/>
          </a:p>
        </p:txBody>
      </p:sp>
      <p:pic>
        <p:nvPicPr>
          <p:cNvPr id="72707" name="コンテンツ プレースホルダー 5">
            <a:extLst>
              <a:ext uri="{FF2B5EF4-FFF2-40B4-BE49-F238E27FC236}">
                <a16:creationId xmlns:a16="http://schemas.microsoft.com/office/drawing/2014/main" id="{644B3C64-EDD0-0C19-04B6-5DC85B27A8BB}"/>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128713" y="1412875"/>
            <a:ext cx="6959600" cy="4897438"/>
          </a:xfrm>
        </p:spPr>
      </p:pic>
      <p:sp>
        <p:nvSpPr>
          <p:cNvPr id="72708" name="テキスト ボックス 1">
            <a:extLst>
              <a:ext uri="{FF2B5EF4-FFF2-40B4-BE49-F238E27FC236}">
                <a16:creationId xmlns:a16="http://schemas.microsoft.com/office/drawing/2014/main" id="{32D81A9D-C4D4-E571-D2AA-E2816924881A}"/>
              </a:ext>
            </a:extLst>
          </p:cNvPr>
          <p:cNvSpPr txBox="1">
            <a:spLocks noChangeArrowheads="1"/>
          </p:cNvSpPr>
          <p:nvPr/>
        </p:nvSpPr>
        <p:spPr bwMode="auto">
          <a:xfrm>
            <a:off x="7171362" y="2497138"/>
            <a:ext cx="168212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r>
              <a:rPr lang="en-US" altLang="ja-JP" dirty="0"/>
              <a:t>2-loops / plane for transverse FB</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B00E7-1000-4D45-F0E5-CE9AC95E77B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105E1DB4-7571-548D-4998-0749618600F0}"/>
              </a:ext>
            </a:extLst>
          </p:cNvPr>
          <p:cNvSpPr>
            <a:spLocks noGrp="1"/>
          </p:cNvSpPr>
          <p:nvPr>
            <p:ph type="title"/>
          </p:nvPr>
        </p:nvSpPr>
        <p:spPr/>
        <p:txBody>
          <a:bodyPr/>
          <a:lstStyle/>
          <a:p>
            <a:r>
              <a:rPr kumimoji="1" lang="en-US" altLang="ja-JP" sz="2400" dirty="0"/>
              <a:t>Broadband noise in the FB system (KEKB time)</a:t>
            </a:r>
            <a:endParaRPr kumimoji="1" lang="ja-JP" altLang="en-US" sz="2400" dirty="0"/>
          </a:p>
        </p:txBody>
      </p:sp>
      <p:sp>
        <p:nvSpPr>
          <p:cNvPr id="3" name="コンテンツ プレースホルダー 2">
            <a:extLst>
              <a:ext uri="{FF2B5EF4-FFF2-40B4-BE49-F238E27FC236}">
                <a16:creationId xmlns:a16="http://schemas.microsoft.com/office/drawing/2014/main" id="{30EB9398-F4AB-AC8A-B513-825199851D32}"/>
              </a:ext>
            </a:extLst>
          </p:cNvPr>
          <p:cNvSpPr>
            <a:spLocks noGrp="1"/>
          </p:cNvSpPr>
          <p:nvPr>
            <p:ph idx="1"/>
          </p:nvPr>
        </p:nvSpPr>
        <p:spPr/>
        <p:txBody>
          <a:bodyPr/>
          <a:lstStyle/>
          <a:p>
            <a:r>
              <a:rPr lang="en-US" altLang="ja-JP" dirty="0"/>
              <a:t>The effect has first observed during the KEKB operation</a:t>
            </a:r>
          </a:p>
          <a:p>
            <a:pPr lvl="1"/>
            <a:r>
              <a:rPr kumimoji="1" lang="en-US" altLang="ja-JP" dirty="0"/>
              <a:t>Final amplifier in the </a:t>
            </a:r>
            <a:r>
              <a:rPr lang="en-US" altLang="ja-JP" dirty="0"/>
              <a:t>2GHz phase shifters (all HER and LER) were modified during long maintenance time– the output power had (significantly) increased.</a:t>
            </a:r>
            <a:r>
              <a:rPr lang="ja-JP" altLang="en-US" dirty="0"/>
              <a:t> </a:t>
            </a:r>
            <a:r>
              <a:rPr lang="en-US" altLang="ja-JP" dirty="0"/>
              <a:t>This</a:t>
            </a:r>
            <a:r>
              <a:rPr lang="ja-JP" altLang="en-US" dirty="0"/>
              <a:t> </a:t>
            </a:r>
            <a:r>
              <a:rPr lang="en-US" altLang="ja-JP" dirty="0"/>
              <a:t>caused</a:t>
            </a:r>
            <a:r>
              <a:rPr lang="ja-JP" altLang="en-US" dirty="0"/>
              <a:t> </a:t>
            </a:r>
            <a:r>
              <a:rPr lang="en-US" altLang="ja-JP" dirty="0"/>
              <a:t>the</a:t>
            </a:r>
            <a:r>
              <a:rPr lang="ja-JP" altLang="en-US" dirty="0"/>
              <a:t> </a:t>
            </a:r>
            <a:r>
              <a:rPr lang="en-US" altLang="ja-JP" dirty="0"/>
              <a:t>increase</a:t>
            </a:r>
            <a:r>
              <a:rPr lang="ja-JP" altLang="en-US" dirty="0"/>
              <a:t> </a:t>
            </a:r>
            <a:r>
              <a:rPr lang="en-US" altLang="ja-JP" dirty="0"/>
              <a:t>of</a:t>
            </a:r>
            <a:r>
              <a:rPr lang="ja-JP" altLang="en-US" dirty="0"/>
              <a:t> </a:t>
            </a:r>
            <a:r>
              <a:rPr lang="en-US" altLang="ja-JP" dirty="0"/>
              <a:t>the</a:t>
            </a:r>
            <a:r>
              <a:rPr lang="ja-JP" altLang="en-US" dirty="0"/>
              <a:t> </a:t>
            </a:r>
            <a:r>
              <a:rPr lang="en-US" altLang="ja-JP" dirty="0"/>
              <a:t>noise level of the FB detectors (also caused the increase of the feedback power).</a:t>
            </a:r>
          </a:p>
          <a:p>
            <a:pPr lvl="1"/>
            <a:r>
              <a:rPr lang="en-US" altLang="ja-JP" dirty="0"/>
              <a:t>After the maintenance, the luminosity had decreased. </a:t>
            </a:r>
          </a:p>
          <a:p>
            <a:pPr lvl="1"/>
            <a:r>
              <a:rPr lang="en-US" altLang="ja-JP" dirty="0"/>
              <a:t>Occasionally, one electrode of LER transverse feedback kicker had failed--- I’ve turned off one final power amplifier and observed the jumping up of the luminosity (to almost the original luminosity level)!</a:t>
            </a:r>
          </a:p>
          <a:p>
            <a:pPr lvl="1"/>
            <a:r>
              <a:rPr lang="en-US" altLang="ja-JP" dirty="0"/>
              <a:t>We’ve adjusted the level of the output of 2GHz phase shifter and lowered the V-FB gain. </a:t>
            </a:r>
          </a:p>
        </p:txBody>
      </p:sp>
    </p:spTree>
    <p:extLst>
      <p:ext uri="{BB962C8B-B14F-4D97-AF65-F5344CB8AC3E}">
        <p14:creationId xmlns:p14="http://schemas.microsoft.com/office/powerpoint/2010/main" val="41400712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153EB-90EA-7267-0611-BD991ABA7D9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A556E2D8-A25C-B96F-642B-2A36D836BA3A}"/>
              </a:ext>
            </a:extLst>
          </p:cNvPr>
          <p:cNvSpPr>
            <a:spLocks noGrp="1"/>
          </p:cNvSpPr>
          <p:nvPr>
            <p:ph type="title"/>
          </p:nvPr>
        </p:nvSpPr>
        <p:spPr/>
        <p:txBody>
          <a:bodyPr/>
          <a:lstStyle/>
          <a:p>
            <a:r>
              <a:rPr kumimoji="1" lang="en-US" altLang="ja-JP" dirty="0"/>
              <a:t>Noise effect study at KEKB</a:t>
            </a:r>
            <a:endParaRPr kumimoji="1" lang="ja-JP" altLang="en-US" dirty="0"/>
          </a:p>
        </p:txBody>
      </p:sp>
      <p:sp>
        <p:nvSpPr>
          <p:cNvPr id="3" name="コンテンツ プレースホルダー 2">
            <a:extLst>
              <a:ext uri="{FF2B5EF4-FFF2-40B4-BE49-F238E27FC236}">
                <a16:creationId xmlns:a16="http://schemas.microsoft.com/office/drawing/2014/main" id="{A4385B55-0C82-7991-C289-206D7AD3FB73}"/>
              </a:ext>
            </a:extLst>
          </p:cNvPr>
          <p:cNvSpPr>
            <a:spLocks noGrp="1"/>
          </p:cNvSpPr>
          <p:nvPr>
            <p:ph idx="1"/>
          </p:nvPr>
        </p:nvSpPr>
        <p:spPr/>
        <p:txBody>
          <a:bodyPr/>
          <a:lstStyle/>
          <a:p>
            <a:r>
              <a:rPr kumimoji="1" lang="en-US" altLang="ja-JP" sz="1800" dirty="0"/>
              <a:t>With the systematic study of the relations between the trans-verse feedback gains and the luminosity, we have found only LER vertical feedback gain affected the luminosity and the vertical beam size; other transverse feedback gain, LER-H, HER-H and HER-V had no obvious relation to the luminosity.</a:t>
            </a:r>
          </a:p>
          <a:p>
            <a:r>
              <a:rPr kumimoji="1" lang="en-US" altLang="ja-JP" sz="1800" dirty="0"/>
              <a:t>Though the vertical beam size slowly increased (~10%) with  the feedback gain during single-beam condition, it jumped up more than 40% with small change of the feedback gain during collision. The resulting luminosity decreased around 10 to 20% with the blowup of the vertical beam size. </a:t>
            </a:r>
          </a:p>
          <a:p>
            <a:r>
              <a:rPr kumimoji="1" lang="en-US" altLang="ja-JP" sz="1800" dirty="0"/>
              <a:t>We have injected pure sinusoidal signals or band-limited white noises from </a:t>
            </a:r>
            <a:r>
              <a:rPr lang="en-US" altLang="ja-JP" sz="1800" dirty="0"/>
              <a:t>a </a:t>
            </a:r>
            <a:r>
              <a:rPr kumimoji="1" lang="en-US" altLang="ja-JP" sz="1800" dirty="0"/>
              <a:t>function generator to the V-FB system. The amplitudes of the excited oscillation of the LER beam were detected with the bunch oscillation recorders (BOR).</a:t>
            </a:r>
          </a:p>
          <a:p>
            <a:r>
              <a:rPr lang="en-US" altLang="ja-JP" sz="1800" dirty="0">
                <a:solidFill>
                  <a:srgbClr val="00B0F0"/>
                </a:solidFill>
              </a:rPr>
              <a:t>Reported at DIPAC2011 (MOPD73).</a:t>
            </a:r>
            <a:endParaRPr kumimoji="1" lang="ja-JP" altLang="en-US" sz="1800" dirty="0">
              <a:solidFill>
                <a:srgbClr val="00B0F0"/>
              </a:solidFill>
            </a:endParaRPr>
          </a:p>
        </p:txBody>
      </p:sp>
    </p:spTree>
    <p:extLst>
      <p:ext uri="{BB962C8B-B14F-4D97-AF65-F5344CB8AC3E}">
        <p14:creationId xmlns:p14="http://schemas.microsoft.com/office/powerpoint/2010/main" val="38800681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6C93C-9C46-8C89-2B35-80386D37B09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3C866E4-C764-A1EA-9E9B-B0A5792A4F8C}"/>
              </a:ext>
            </a:extLst>
          </p:cNvPr>
          <p:cNvSpPr>
            <a:spLocks noGrp="1"/>
          </p:cNvSpPr>
          <p:nvPr>
            <p:ph type="title"/>
          </p:nvPr>
        </p:nvSpPr>
        <p:spPr/>
        <p:txBody>
          <a:bodyPr/>
          <a:lstStyle/>
          <a:p>
            <a:r>
              <a:rPr lang="en-US" altLang="ja-JP" sz="2400" dirty="0"/>
              <a:t>Single</a:t>
            </a:r>
            <a:r>
              <a:rPr lang="ja-JP" altLang="en-US" sz="2400" dirty="0"/>
              <a:t> </a:t>
            </a:r>
            <a:r>
              <a:rPr lang="en-US" altLang="ja-JP" sz="2400" dirty="0"/>
              <a:t>frequency</a:t>
            </a:r>
            <a:r>
              <a:rPr lang="ja-JP" altLang="en-US" sz="2400" dirty="0"/>
              <a:t> </a:t>
            </a:r>
            <a:r>
              <a:rPr lang="en-US" altLang="ja-JP" sz="2400" dirty="0"/>
              <a:t>response</a:t>
            </a:r>
            <a:r>
              <a:rPr lang="ja-JP" altLang="en-US" sz="2400" dirty="0"/>
              <a:t> </a:t>
            </a:r>
            <a:r>
              <a:rPr lang="en-US" altLang="ja-JP" sz="2400" dirty="0"/>
              <a:t>(collision) at KEKB LER</a:t>
            </a:r>
            <a:endParaRPr kumimoji="1" lang="ja-JP" altLang="en-US" sz="2400" dirty="0"/>
          </a:p>
        </p:txBody>
      </p:sp>
      <p:pic>
        <p:nvPicPr>
          <p:cNvPr id="4" name="コンテンツ プレースホルダー 3">
            <a:extLst>
              <a:ext uri="{FF2B5EF4-FFF2-40B4-BE49-F238E27FC236}">
                <a16:creationId xmlns:a16="http://schemas.microsoft.com/office/drawing/2014/main" id="{29CC5774-434E-3F5D-6651-7B1F7108308B}"/>
              </a:ext>
            </a:extLst>
          </p:cNvPr>
          <p:cNvPicPr>
            <a:picLocks noGrp="1"/>
          </p:cNvPicPr>
          <p:nvPr>
            <p:ph idx="1"/>
          </p:nvPr>
        </p:nvPicPr>
        <p:blipFill>
          <a:blip r:embed="rId2" cstate="print"/>
          <a:srcRect/>
          <a:stretch>
            <a:fillRect/>
          </a:stretch>
        </p:blipFill>
        <p:spPr bwMode="auto">
          <a:xfrm>
            <a:off x="1534371" y="1412875"/>
            <a:ext cx="6148283" cy="4897438"/>
          </a:xfrm>
          <a:prstGeom prst="rect">
            <a:avLst/>
          </a:prstGeom>
          <a:noFill/>
          <a:ln w="9525">
            <a:noFill/>
            <a:miter lim="800000"/>
            <a:headEnd/>
            <a:tailEnd/>
          </a:ln>
        </p:spPr>
      </p:pic>
      <p:sp>
        <p:nvSpPr>
          <p:cNvPr id="5" name="テキスト ボックス 4">
            <a:extLst>
              <a:ext uri="{FF2B5EF4-FFF2-40B4-BE49-F238E27FC236}">
                <a16:creationId xmlns:a16="http://schemas.microsoft.com/office/drawing/2014/main" id="{B808403F-A855-6D25-4232-74E4DFF944D8}"/>
              </a:ext>
            </a:extLst>
          </p:cNvPr>
          <p:cNvSpPr txBox="1"/>
          <p:nvPr/>
        </p:nvSpPr>
        <p:spPr>
          <a:xfrm>
            <a:off x="971550" y="6160168"/>
            <a:ext cx="7859629" cy="369332"/>
          </a:xfrm>
          <a:prstGeom prst="rect">
            <a:avLst/>
          </a:prstGeom>
          <a:noFill/>
        </p:spPr>
        <p:txBody>
          <a:bodyPr wrap="square" rtlCol="0">
            <a:spAutoFit/>
          </a:bodyPr>
          <a:lstStyle/>
          <a:p>
            <a:r>
              <a:rPr kumimoji="1" lang="en-US" altLang="ja-JP" dirty="0"/>
              <a:t>Larger response from tune (0.58)</a:t>
            </a:r>
            <a:r>
              <a:rPr lang="ja-JP" altLang="en-US" dirty="0"/>
              <a:t> </a:t>
            </a:r>
            <a:r>
              <a:rPr lang="en-US" altLang="ja-JP" dirty="0"/>
              <a:t>to</a:t>
            </a:r>
            <a:r>
              <a:rPr lang="ja-JP" altLang="en-US" dirty="0"/>
              <a:t> </a:t>
            </a:r>
            <a:r>
              <a:rPr kumimoji="1" lang="en-US" altLang="ja-JP" dirty="0"/>
              <a:t>0.63 (tune + beam-beam tune shift)</a:t>
            </a:r>
            <a:endParaRPr kumimoji="1" lang="ja-JP" altLang="en-US" dirty="0"/>
          </a:p>
        </p:txBody>
      </p:sp>
    </p:spTree>
    <p:extLst>
      <p:ext uri="{BB962C8B-B14F-4D97-AF65-F5344CB8AC3E}">
        <p14:creationId xmlns:p14="http://schemas.microsoft.com/office/powerpoint/2010/main" val="9990923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7A502-CFB2-5229-0BB4-ADC5E0D2E39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7A3F5EA-0D04-453D-A41E-DCF144D3FA5C}"/>
              </a:ext>
            </a:extLst>
          </p:cNvPr>
          <p:cNvSpPr>
            <a:spLocks noGrp="1"/>
          </p:cNvSpPr>
          <p:nvPr>
            <p:ph type="title"/>
          </p:nvPr>
        </p:nvSpPr>
        <p:spPr>
          <a:xfrm>
            <a:off x="707145" y="377442"/>
            <a:ext cx="7200900" cy="574675"/>
          </a:xfrm>
        </p:spPr>
        <p:txBody>
          <a:bodyPr/>
          <a:lstStyle/>
          <a:p>
            <a:r>
              <a:rPr kumimoji="1" lang="en-US" altLang="ja-JP" sz="3200" dirty="0"/>
              <a:t>same excitation voltage @ KEKB LER</a:t>
            </a:r>
            <a:endParaRPr kumimoji="1" lang="ja-JP" altLang="en-US" sz="3200" dirty="0"/>
          </a:p>
        </p:txBody>
      </p:sp>
      <p:pic>
        <p:nvPicPr>
          <p:cNvPr id="4" name="コンテンツ プレースホルダー 3">
            <a:extLst>
              <a:ext uri="{FF2B5EF4-FFF2-40B4-BE49-F238E27FC236}">
                <a16:creationId xmlns:a16="http://schemas.microsoft.com/office/drawing/2014/main" id="{D06C1B6E-D7AF-9601-6233-E7D92D16A4E3}"/>
              </a:ext>
            </a:extLst>
          </p:cNvPr>
          <p:cNvPicPr>
            <a:picLocks noGrp="1"/>
          </p:cNvPicPr>
          <p:nvPr>
            <p:ph idx="1"/>
          </p:nvPr>
        </p:nvPicPr>
        <p:blipFill>
          <a:blip r:embed="rId2" cstate="print"/>
          <a:srcRect/>
          <a:stretch>
            <a:fillRect/>
          </a:stretch>
        </p:blipFill>
        <p:spPr bwMode="auto">
          <a:xfrm>
            <a:off x="849969" y="1412875"/>
            <a:ext cx="7517087" cy="4897438"/>
          </a:xfrm>
          <a:prstGeom prst="rect">
            <a:avLst/>
          </a:prstGeom>
          <a:noFill/>
          <a:ln w="9525">
            <a:noFill/>
            <a:miter lim="800000"/>
            <a:headEnd/>
            <a:tailEnd/>
          </a:ln>
        </p:spPr>
      </p:pic>
    </p:spTree>
    <p:extLst>
      <p:ext uri="{BB962C8B-B14F-4D97-AF65-F5344CB8AC3E}">
        <p14:creationId xmlns:p14="http://schemas.microsoft.com/office/powerpoint/2010/main" val="422020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DFC024-0E0A-F3BD-DB8E-4539540BA8A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30FC1733-893D-B34E-2B6D-7D22571108CB}"/>
              </a:ext>
            </a:extLst>
          </p:cNvPr>
          <p:cNvSpPr>
            <a:spLocks noGrp="1"/>
          </p:cNvSpPr>
          <p:nvPr>
            <p:ph type="title"/>
          </p:nvPr>
        </p:nvSpPr>
        <p:spPr/>
        <p:txBody>
          <a:bodyPr/>
          <a:lstStyle/>
          <a:p>
            <a:r>
              <a:rPr kumimoji="1" lang="en-US" altLang="ja-JP" dirty="0"/>
              <a:t>Luminosity</a:t>
            </a:r>
            <a:r>
              <a:rPr lang="ja-JP" altLang="en-US" dirty="0"/>
              <a:t> </a:t>
            </a:r>
            <a:r>
              <a:rPr lang="en-US" altLang="ja-JP" dirty="0"/>
              <a:t>drop @ KEKB LER</a:t>
            </a:r>
            <a:endParaRPr kumimoji="1" lang="ja-JP" altLang="en-US" dirty="0"/>
          </a:p>
        </p:txBody>
      </p:sp>
      <p:pic>
        <p:nvPicPr>
          <p:cNvPr id="4" name="コンテンツ プレースホルダー 3">
            <a:extLst>
              <a:ext uri="{FF2B5EF4-FFF2-40B4-BE49-F238E27FC236}">
                <a16:creationId xmlns:a16="http://schemas.microsoft.com/office/drawing/2014/main" id="{B16AD9A8-415D-5792-3AB8-D3D022203477}"/>
              </a:ext>
            </a:extLst>
          </p:cNvPr>
          <p:cNvPicPr>
            <a:picLocks noGrp="1"/>
          </p:cNvPicPr>
          <p:nvPr>
            <p:ph idx="1"/>
          </p:nvPr>
        </p:nvPicPr>
        <p:blipFill>
          <a:blip r:embed="rId2" cstate="print"/>
          <a:srcRect/>
          <a:stretch>
            <a:fillRect/>
          </a:stretch>
        </p:blipFill>
        <p:spPr bwMode="auto">
          <a:xfrm>
            <a:off x="798544" y="1412875"/>
            <a:ext cx="7619938" cy="4897438"/>
          </a:xfrm>
          <a:prstGeom prst="rect">
            <a:avLst/>
          </a:prstGeom>
          <a:noFill/>
          <a:ln w="9525">
            <a:noFill/>
            <a:miter lim="800000"/>
            <a:headEnd/>
            <a:tailEnd/>
          </a:ln>
        </p:spPr>
      </p:pic>
    </p:spTree>
    <p:extLst>
      <p:ext uri="{BB962C8B-B14F-4D97-AF65-F5344CB8AC3E}">
        <p14:creationId xmlns:p14="http://schemas.microsoft.com/office/powerpoint/2010/main" val="39609063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968171-9DB6-7A0B-3F58-55560D2CF6E6}"/>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A1887DD-E36A-3FD5-050F-4EA3A086EE4B}"/>
              </a:ext>
            </a:extLst>
          </p:cNvPr>
          <p:cNvSpPr>
            <a:spLocks noGrp="1"/>
          </p:cNvSpPr>
          <p:nvPr>
            <p:ph type="title"/>
          </p:nvPr>
        </p:nvSpPr>
        <p:spPr/>
        <p:txBody>
          <a:bodyPr/>
          <a:lstStyle/>
          <a:p>
            <a:r>
              <a:rPr kumimoji="1" lang="en-US" altLang="ja-JP" dirty="0" err="1"/>
              <a:t>LER</a:t>
            </a:r>
            <a:r>
              <a:rPr kumimoji="1" lang="en-US" altLang="ja-JP" dirty="0"/>
              <a:t> Transverse FIR filter</a:t>
            </a:r>
            <a:endParaRPr kumimoji="1" lang="ja-JP" altLang="en-US" dirty="0"/>
          </a:p>
        </p:txBody>
      </p:sp>
      <p:sp>
        <p:nvSpPr>
          <p:cNvPr id="5" name="コンテンツ プレースホルダー 4">
            <a:extLst>
              <a:ext uri="{FF2B5EF4-FFF2-40B4-BE49-F238E27FC236}">
                <a16:creationId xmlns:a16="http://schemas.microsoft.com/office/drawing/2014/main" id="{CDD6C012-E616-9F4C-969D-00283C4820D9}"/>
              </a:ext>
            </a:extLst>
          </p:cNvPr>
          <p:cNvSpPr>
            <a:spLocks noGrp="1"/>
          </p:cNvSpPr>
          <p:nvPr>
            <p:ph idx="1"/>
          </p:nvPr>
        </p:nvSpPr>
        <p:spPr/>
        <p:txBody>
          <a:bodyPr/>
          <a:lstStyle/>
          <a:p>
            <a:endParaRPr kumimoji="1" lang="ja-JP" altLang="en-US" dirty="0"/>
          </a:p>
        </p:txBody>
      </p:sp>
      <p:pic>
        <p:nvPicPr>
          <p:cNvPr id="7" name="図 6">
            <a:extLst>
              <a:ext uri="{FF2B5EF4-FFF2-40B4-BE49-F238E27FC236}">
                <a16:creationId xmlns:a16="http://schemas.microsoft.com/office/drawing/2014/main" id="{CF8059F2-627A-D7F4-1807-14D5CAC6F293}"/>
              </a:ext>
            </a:extLst>
          </p:cNvPr>
          <p:cNvPicPr>
            <a:picLocks noChangeAspect="1"/>
          </p:cNvPicPr>
          <p:nvPr/>
        </p:nvPicPr>
        <p:blipFill>
          <a:blip r:embed="rId2"/>
          <a:stretch>
            <a:fillRect/>
          </a:stretch>
        </p:blipFill>
        <p:spPr>
          <a:xfrm>
            <a:off x="0" y="1156855"/>
            <a:ext cx="4320000" cy="2577534"/>
          </a:xfrm>
          <a:prstGeom prst="rect">
            <a:avLst/>
          </a:prstGeom>
        </p:spPr>
      </p:pic>
      <p:pic>
        <p:nvPicPr>
          <p:cNvPr id="9" name="図 8">
            <a:extLst>
              <a:ext uri="{FF2B5EF4-FFF2-40B4-BE49-F238E27FC236}">
                <a16:creationId xmlns:a16="http://schemas.microsoft.com/office/drawing/2014/main" id="{DA834FFE-2F05-091C-1025-6CC06526F718}"/>
              </a:ext>
            </a:extLst>
          </p:cNvPr>
          <p:cNvPicPr>
            <a:picLocks noChangeAspect="1"/>
          </p:cNvPicPr>
          <p:nvPr/>
        </p:nvPicPr>
        <p:blipFill>
          <a:blip r:embed="rId3"/>
          <a:stretch>
            <a:fillRect/>
          </a:stretch>
        </p:blipFill>
        <p:spPr>
          <a:xfrm>
            <a:off x="4572000" y="1164070"/>
            <a:ext cx="4320000" cy="2577534"/>
          </a:xfrm>
          <a:prstGeom prst="rect">
            <a:avLst/>
          </a:prstGeom>
        </p:spPr>
      </p:pic>
      <p:pic>
        <p:nvPicPr>
          <p:cNvPr id="11" name="図 10">
            <a:extLst>
              <a:ext uri="{FF2B5EF4-FFF2-40B4-BE49-F238E27FC236}">
                <a16:creationId xmlns:a16="http://schemas.microsoft.com/office/drawing/2014/main" id="{7F29F889-9861-7C7F-86D6-16866531D912}"/>
              </a:ext>
            </a:extLst>
          </p:cNvPr>
          <p:cNvPicPr>
            <a:picLocks noChangeAspect="1"/>
          </p:cNvPicPr>
          <p:nvPr/>
        </p:nvPicPr>
        <p:blipFill>
          <a:blip r:embed="rId4"/>
          <a:stretch>
            <a:fillRect/>
          </a:stretch>
        </p:blipFill>
        <p:spPr>
          <a:xfrm>
            <a:off x="0" y="3947091"/>
            <a:ext cx="4320000" cy="2577534"/>
          </a:xfrm>
          <a:prstGeom prst="rect">
            <a:avLst/>
          </a:prstGeom>
        </p:spPr>
      </p:pic>
      <p:pic>
        <p:nvPicPr>
          <p:cNvPr id="13" name="図 12">
            <a:extLst>
              <a:ext uri="{FF2B5EF4-FFF2-40B4-BE49-F238E27FC236}">
                <a16:creationId xmlns:a16="http://schemas.microsoft.com/office/drawing/2014/main" id="{38151624-85EE-162E-FA6E-ED51B3EE1349}"/>
              </a:ext>
            </a:extLst>
          </p:cNvPr>
          <p:cNvPicPr>
            <a:picLocks noChangeAspect="1"/>
          </p:cNvPicPr>
          <p:nvPr/>
        </p:nvPicPr>
        <p:blipFill>
          <a:blip r:embed="rId5"/>
          <a:stretch>
            <a:fillRect/>
          </a:stretch>
        </p:blipFill>
        <p:spPr>
          <a:xfrm>
            <a:off x="4608513" y="3947091"/>
            <a:ext cx="4320000" cy="2577534"/>
          </a:xfrm>
          <a:prstGeom prst="rect">
            <a:avLst/>
          </a:prstGeom>
        </p:spPr>
      </p:pic>
    </p:spTree>
    <p:extLst>
      <p:ext uri="{BB962C8B-B14F-4D97-AF65-F5344CB8AC3E}">
        <p14:creationId xmlns:p14="http://schemas.microsoft.com/office/powerpoint/2010/main" val="7345257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20D508-762E-44B5-B59E-E9C94F8BF67C}"/>
              </a:ext>
            </a:extLst>
          </p:cNvPr>
          <p:cNvSpPr>
            <a:spLocks noGrp="1"/>
          </p:cNvSpPr>
          <p:nvPr>
            <p:ph type="title"/>
          </p:nvPr>
        </p:nvSpPr>
        <p:spPr/>
        <p:txBody>
          <a:bodyPr/>
          <a:lstStyle/>
          <a:p>
            <a:r>
              <a:rPr kumimoji="1" lang="en-US" altLang="ja-JP" dirty="0"/>
              <a:t>HER Transverse FIR filter</a:t>
            </a:r>
            <a:endParaRPr kumimoji="1" lang="ja-JP" altLang="en-US" dirty="0"/>
          </a:p>
        </p:txBody>
      </p:sp>
      <p:sp>
        <p:nvSpPr>
          <p:cNvPr id="3" name="コンテンツ プレースホルダー 2">
            <a:extLst>
              <a:ext uri="{FF2B5EF4-FFF2-40B4-BE49-F238E27FC236}">
                <a16:creationId xmlns:a16="http://schemas.microsoft.com/office/drawing/2014/main" id="{FE317E45-794A-844F-A746-89E460F702D6}"/>
              </a:ext>
            </a:extLst>
          </p:cNvPr>
          <p:cNvSpPr>
            <a:spLocks noGrp="1"/>
          </p:cNvSpPr>
          <p:nvPr>
            <p:ph idx="1"/>
          </p:nvPr>
        </p:nvSpPr>
        <p:spPr/>
        <p:txBody>
          <a:bodyPr/>
          <a:lstStyle/>
          <a:p>
            <a:endParaRPr kumimoji="1" lang="ja-JP" altLang="en-US" dirty="0"/>
          </a:p>
        </p:txBody>
      </p:sp>
      <p:pic>
        <p:nvPicPr>
          <p:cNvPr id="5" name="図 4">
            <a:extLst>
              <a:ext uri="{FF2B5EF4-FFF2-40B4-BE49-F238E27FC236}">
                <a16:creationId xmlns:a16="http://schemas.microsoft.com/office/drawing/2014/main" id="{44670521-2B4A-1E49-31AA-D72FCCAA183E}"/>
              </a:ext>
            </a:extLst>
          </p:cNvPr>
          <p:cNvPicPr>
            <a:picLocks noChangeAspect="1"/>
          </p:cNvPicPr>
          <p:nvPr/>
        </p:nvPicPr>
        <p:blipFill>
          <a:blip r:embed="rId2"/>
          <a:stretch>
            <a:fillRect/>
          </a:stretch>
        </p:blipFill>
        <p:spPr>
          <a:xfrm>
            <a:off x="144174" y="1208809"/>
            <a:ext cx="4320000" cy="2577534"/>
          </a:xfrm>
          <a:prstGeom prst="rect">
            <a:avLst/>
          </a:prstGeom>
        </p:spPr>
      </p:pic>
      <p:pic>
        <p:nvPicPr>
          <p:cNvPr id="7" name="図 6">
            <a:extLst>
              <a:ext uri="{FF2B5EF4-FFF2-40B4-BE49-F238E27FC236}">
                <a16:creationId xmlns:a16="http://schemas.microsoft.com/office/drawing/2014/main" id="{C26974AC-39E2-D056-C222-69047A12D28D}"/>
              </a:ext>
            </a:extLst>
          </p:cNvPr>
          <p:cNvPicPr>
            <a:picLocks noChangeAspect="1"/>
          </p:cNvPicPr>
          <p:nvPr/>
        </p:nvPicPr>
        <p:blipFill>
          <a:blip r:embed="rId3"/>
          <a:stretch>
            <a:fillRect/>
          </a:stretch>
        </p:blipFill>
        <p:spPr>
          <a:xfrm>
            <a:off x="4608513" y="1208809"/>
            <a:ext cx="4320000" cy="2577534"/>
          </a:xfrm>
          <a:prstGeom prst="rect">
            <a:avLst/>
          </a:prstGeom>
        </p:spPr>
      </p:pic>
      <p:pic>
        <p:nvPicPr>
          <p:cNvPr id="9" name="図 8">
            <a:extLst>
              <a:ext uri="{FF2B5EF4-FFF2-40B4-BE49-F238E27FC236}">
                <a16:creationId xmlns:a16="http://schemas.microsoft.com/office/drawing/2014/main" id="{0AE4B5E5-EB4C-E591-08BA-683ABDC6894B}"/>
              </a:ext>
            </a:extLst>
          </p:cNvPr>
          <p:cNvPicPr>
            <a:picLocks noChangeAspect="1"/>
          </p:cNvPicPr>
          <p:nvPr/>
        </p:nvPicPr>
        <p:blipFill>
          <a:blip r:embed="rId4"/>
          <a:stretch>
            <a:fillRect/>
          </a:stretch>
        </p:blipFill>
        <p:spPr>
          <a:xfrm>
            <a:off x="144174" y="3882376"/>
            <a:ext cx="4320000" cy="2577534"/>
          </a:xfrm>
          <a:prstGeom prst="rect">
            <a:avLst/>
          </a:prstGeom>
        </p:spPr>
      </p:pic>
      <p:pic>
        <p:nvPicPr>
          <p:cNvPr id="11" name="図 10">
            <a:extLst>
              <a:ext uri="{FF2B5EF4-FFF2-40B4-BE49-F238E27FC236}">
                <a16:creationId xmlns:a16="http://schemas.microsoft.com/office/drawing/2014/main" id="{D179793F-F9D7-20B3-9BB4-E8EE66E236C3}"/>
              </a:ext>
            </a:extLst>
          </p:cNvPr>
          <p:cNvPicPr>
            <a:picLocks noChangeAspect="1"/>
          </p:cNvPicPr>
          <p:nvPr/>
        </p:nvPicPr>
        <p:blipFill>
          <a:blip r:embed="rId5"/>
          <a:stretch>
            <a:fillRect/>
          </a:stretch>
        </p:blipFill>
        <p:spPr>
          <a:xfrm>
            <a:off x="4608513" y="3861594"/>
            <a:ext cx="4320000" cy="2577534"/>
          </a:xfrm>
          <a:prstGeom prst="rect">
            <a:avLst/>
          </a:prstGeom>
        </p:spPr>
      </p:pic>
    </p:spTree>
    <p:extLst>
      <p:ext uri="{BB962C8B-B14F-4D97-AF65-F5344CB8AC3E}">
        <p14:creationId xmlns:p14="http://schemas.microsoft.com/office/powerpoint/2010/main" val="6320896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2EB850-0BEF-8AA8-26D4-04E62804E91B}"/>
              </a:ext>
            </a:extLst>
          </p:cNvPr>
          <p:cNvSpPr>
            <a:spLocks noGrp="1"/>
          </p:cNvSpPr>
          <p:nvPr>
            <p:ph type="title"/>
          </p:nvPr>
        </p:nvSpPr>
        <p:spPr/>
        <p:txBody>
          <a:bodyPr/>
          <a:lstStyle/>
          <a:p>
            <a:r>
              <a:rPr kumimoji="1" lang="en-US" altLang="ja-JP" dirty="0" err="1"/>
              <a:t>LER</a:t>
            </a:r>
            <a:r>
              <a:rPr kumimoji="1" lang="en-US" altLang="ja-JP" dirty="0"/>
              <a:t> Longitudinal</a:t>
            </a:r>
            <a:endParaRPr kumimoji="1" lang="ja-JP" altLang="en-US" dirty="0"/>
          </a:p>
        </p:txBody>
      </p:sp>
      <p:pic>
        <p:nvPicPr>
          <p:cNvPr id="5" name="コンテンツ プレースホルダー 4">
            <a:extLst>
              <a:ext uri="{FF2B5EF4-FFF2-40B4-BE49-F238E27FC236}">
                <a16:creationId xmlns:a16="http://schemas.microsoft.com/office/drawing/2014/main" id="{65B1E704-DFD8-3D21-A7A5-4216D15631A4}"/>
              </a:ext>
            </a:extLst>
          </p:cNvPr>
          <p:cNvPicPr>
            <a:picLocks noGrp="1" noChangeAspect="1"/>
          </p:cNvPicPr>
          <p:nvPr>
            <p:ph idx="1"/>
          </p:nvPr>
        </p:nvPicPr>
        <p:blipFill>
          <a:blip r:embed="rId2"/>
          <a:stretch>
            <a:fillRect/>
          </a:stretch>
        </p:blipFill>
        <p:spPr>
          <a:xfrm>
            <a:off x="1479550" y="1994694"/>
            <a:ext cx="6257925" cy="3733800"/>
          </a:xfrm>
        </p:spPr>
      </p:pic>
    </p:spTree>
    <p:extLst>
      <p:ext uri="{BB962C8B-B14F-4D97-AF65-F5344CB8AC3E}">
        <p14:creationId xmlns:p14="http://schemas.microsoft.com/office/powerpoint/2010/main" val="20494111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タイトル 1">
            <a:extLst>
              <a:ext uri="{FF2B5EF4-FFF2-40B4-BE49-F238E27FC236}">
                <a16:creationId xmlns:a16="http://schemas.microsoft.com/office/drawing/2014/main" id="{DB0D32B9-7C16-9CFB-D9D1-D24DCFDB3876}"/>
              </a:ext>
            </a:extLst>
          </p:cNvPr>
          <p:cNvSpPr>
            <a:spLocks noGrp="1"/>
          </p:cNvSpPr>
          <p:nvPr>
            <p:ph type="title"/>
          </p:nvPr>
        </p:nvSpPr>
        <p:spPr/>
        <p:txBody>
          <a:bodyPr/>
          <a:lstStyle/>
          <a:p>
            <a:pPr eaLnBrk="1" hangingPunct="1"/>
            <a:r>
              <a:rPr lang="en-US" altLang="ja-JP" dirty="0" err="1"/>
              <a:t>LER</a:t>
            </a:r>
            <a:r>
              <a:rPr lang="en-US" altLang="ja-JP" dirty="0"/>
              <a:t> </a:t>
            </a:r>
            <a:r>
              <a:rPr lang="en-US" altLang="ja-JP" dirty="0" err="1"/>
              <a:t>ECI</a:t>
            </a:r>
            <a:r>
              <a:rPr lang="en-US" altLang="ja-JP" dirty="0"/>
              <a:t> Unstable mode</a:t>
            </a:r>
            <a:endParaRPr lang="ja-JP" altLang="en-US" dirty="0"/>
          </a:p>
        </p:txBody>
      </p:sp>
      <p:pic>
        <p:nvPicPr>
          <p:cNvPr id="98307" name="コンテンツ プレースホルダー 3">
            <a:extLst>
              <a:ext uri="{FF2B5EF4-FFF2-40B4-BE49-F238E27FC236}">
                <a16:creationId xmlns:a16="http://schemas.microsoft.com/office/drawing/2014/main" id="{59ACEDAD-1C01-532B-F331-80E81E142AB8}"/>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4213" y="1998663"/>
            <a:ext cx="7848600" cy="3725862"/>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タイトル 1">
            <a:extLst>
              <a:ext uri="{FF2B5EF4-FFF2-40B4-BE49-F238E27FC236}">
                <a16:creationId xmlns:a16="http://schemas.microsoft.com/office/drawing/2014/main" id="{077FE3FC-2AE6-2733-10C4-AF969767A9EE}"/>
              </a:ext>
            </a:extLst>
          </p:cNvPr>
          <p:cNvSpPr>
            <a:spLocks noGrp="1"/>
          </p:cNvSpPr>
          <p:nvPr>
            <p:ph type="title"/>
          </p:nvPr>
        </p:nvSpPr>
        <p:spPr/>
        <p:txBody>
          <a:bodyPr/>
          <a:lstStyle/>
          <a:p>
            <a:pPr eaLnBrk="1" hangingPunct="1"/>
            <a:r>
              <a:rPr lang="ja-JP" altLang="en-US"/>
              <a:t>永久磁石設置前の例</a:t>
            </a:r>
          </a:p>
        </p:txBody>
      </p:sp>
      <p:sp>
        <p:nvSpPr>
          <p:cNvPr id="99331" name="コンテンツ プレースホルダー 2">
            <a:extLst>
              <a:ext uri="{FF2B5EF4-FFF2-40B4-BE49-F238E27FC236}">
                <a16:creationId xmlns:a16="http://schemas.microsoft.com/office/drawing/2014/main" id="{C9DAEF61-3B30-B8E0-C7E6-6D7621DA7193}"/>
              </a:ext>
            </a:extLst>
          </p:cNvPr>
          <p:cNvSpPr>
            <a:spLocks noGrp="1"/>
          </p:cNvSpPr>
          <p:nvPr>
            <p:ph idx="1"/>
          </p:nvPr>
        </p:nvSpPr>
        <p:spPr/>
        <p:txBody>
          <a:bodyPr/>
          <a:lstStyle/>
          <a:p>
            <a:pPr eaLnBrk="1" hangingPunct="1"/>
            <a:endParaRPr lang="ja-JP" altLang="en-US"/>
          </a:p>
        </p:txBody>
      </p:sp>
      <p:pic>
        <p:nvPicPr>
          <p:cNvPr id="99332" name="コンテンツ プレースホルダー 3">
            <a:extLst>
              <a:ext uri="{FF2B5EF4-FFF2-40B4-BE49-F238E27FC236}">
                <a16:creationId xmlns:a16="http://schemas.microsoft.com/office/drawing/2014/main" id="{790592C9-CF8F-4572-BA5A-E9D00F094BE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gray">
          <a:xfrm>
            <a:off x="1674813" y="1585913"/>
            <a:ext cx="5867400"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3" name="テキスト ボックス 4">
            <a:extLst>
              <a:ext uri="{FF2B5EF4-FFF2-40B4-BE49-F238E27FC236}">
                <a16:creationId xmlns:a16="http://schemas.microsoft.com/office/drawing/2014/main" id="{21C0CFF5-A986-1F5D-228C-E11793B885BA}"/>
              </a:ext>
            </a:extLst>
          </p:cNvPr>
          <p:cNvSpPr txBox="1">
            <a:spLocks noChangeArrowheads="1"/>
          </p:cNvSpPr>
          <p:nvPr/>
        </p:nvSpPr>
        <p:spPr bwMode="auto">
          <a:xfrm>
            <a:off x="684213" y="6310313"/>
            <a:ext cx="60356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50000"/>
              <a:buFont typeface="Wingdings" panose="05000000000000000000" pitchFamily="2" charset="2"/>
              <a:buChar char="n"/>
              <a:defRPr kumimoji="1" sz="2400" b="1">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lr>
                <a:schemeClr val="hlink"/>
              </a:buClr>
              <a:buSzPct val="60000"/>
              <a:buFont typeface="Wingdings" panose="05000000000000000000" pitchFamily="2" charset="2"/>
              <a:buChar char="n"/>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SzTx/>
              <a:buFontTx/>
              <a:buNone/>
            </a:pPr>
            <a:r>
              <a:rPr lang="en-US" altLang="ja-JP" sz="1800" b="0"/>
              <a:t>By 2, 300mA Vertical</a:t>
            </a:r>
            <a:r>
              <a:rPr lang="ja-JP" altLang="en-US" sz="1800" b="0"/>
              <a:t>方向</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コンテンツ プレースホルダー 3">
            <a:extLst>
              <a:ext uri="{FF2B5EF4-FFF2-40B4-BE49-F238E27FC236}">
                <a16:creationId xmlns:a16="http://schemas.microsoft.com/office/drawing/2014/main" id="{7661D196-2E24-5501-2DDF-C4EE65ADD2B2}"/>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4213" y="2579688"/>
            <a:ext cx="7848600" cy="2563812"/>
          </a:xfrm>
        </p:spPr>
      </p:pic>
      <p:sp>
        <p:nvSpPr>
          <p:cNvPr id="73731" name="タイトル 1">
            <a:extLst>
              <a:ext uri="{FF2B5EF4-FFF2-40B4-BE49-F238E27FC236}">
                <a16:creationId xmlns:a16="http://schemas.microsoft.com/office/drawing/2014/main" id="{E217D94A-438F-4EA1-7E3C-9AB677145C14}"/>
              </a:ext>
            </a:extLst>
          </p:cNvPr>
          <p:cNvSpPr>
            <a:spLocks noGrp="1"/>
          </p:cNvSpPr>
          <p:nvPr>
            <p:ph type="title"/>
          </p:nvPr>
        </p:nvSpPr>
        <p:spPr/>
        <p:txBody>
          <a:bodyPr/>
          <a:lstStyle/>
          <a:p>
            <a:pPr eaLnBrk="1" hangingPunct="1"/>
            <a:r>
              <a:rPr lang="en-US" altLang="ja-JP" dirty="0"/>
              <a:t>SuperKEKB Fuji straight section</a:t>
            </a:r>
            <a:endParaRPr lang="ja-JP" altLang="en-US" dirty="0"/>
          </a:p>
        </p:txBody>
      </p:sp>
      <p:sp>
        <p:nvSpPr>
          <p:cNvPr id="2" name="角丸四角形 1">
            <a:extLst>
              <a:ext uri="{FF2B5EF4-FFF2-40B4-BE49-F238E27FC236}">
                <a16:creationId xmlns:a16="http://schemas.microsoft.com/office/drawing/2014/main" id="{52830C24-66B2-1ABE-2016-EA879B84A1DB}"/>
              </a:ext>
            </a:extLst>
          </p:cNvPr>
          <p:cNvSpPr/>
          <p:nvPr/>
        </p:nvSpPr>
        <p:spPr>
          <a:xfrm>
            <a:off x="971550" y="3006725"/>
            <a:ext cx="2911475" cy="412750"/>
          </a:xfrm>
          <a:prstGeom prst="roundRect">
            <a:avLst/>
          </a:prstGeom>
          <a:solidFill>
            <a:schemeClr val="accent1">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 name="角丸四角形 2">
            <a:extLst>
              <a:ext uri="{FF2B5EF4-FFF2-40B4-BE49-F238E27FC236}">
                <a16:creationId xmlns:a16="http://schemas.microsoft.com/office/drawing/2014/main" id="{5694410F-1666-9E7A-FC06-4A0D71BA2ECF}"/>
              </a:ext>
            </a:extLst>
          </p:cNvPr>
          <p:cNvSpPr/>
          <p:nvPr/>
        </p:nvSpPr>
        <p:spPr>
          <a:xfrm>
            <a:off x="6162675" y="4321175"/>
            <a:ext cx="1214438" cy="263525"/>
          </a:xfrm>
          <a:prstGeom prst="round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4" name="角丸四角形 3">
            <a:extLst>
              <a:ext uri="{FF2B5EF4-FFF2-40B4-BE49-F238E27FC236}">
                <a16:creationId xmlns:a16="http://schemas.microsoft.com/office/drawing/2014/main" id="{DDE7AAD9-4000-9D0A-AF79-6ED9A610CEC4}"/>
              </a:ext>
            </a:extLst>
          </p:cNvPr>
          <p:cNvSpPr/>
          <p:nvPr/>
        </p:nvSpPr>
        <p:spPr>
          <a:xfrm>
            <a:off x="4497388" y="3006725"/>
            <a:ext cx="1265237" cy="412750"/>
          </a:xfrm>
          <a:prstGeom prst="round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 name="角丸四角形 4">
            <a:extLst>
              <a:ext uri="{FF2B5EF4-FFF2-40B4-BE49-F238E27FC236}">
                <a16:creationId xmlns:a16="http://schemas.microsoft.com/office/drawing/2014/main" id="{36468A71-53F3-B606-0C6C-5B1B797D9B54}"/>
              </a:ext>
            </a:extLst>
          </p:cNvPr>
          <p:cNvSpPr/>
          <p:nvPr/>
        </p:nvSpPr>
        <p:spPr>
          <a:xfrm>
            <a:off x="723900" y="4179888"/>
            <a:ext cx="1223963" cy="404812"/>
          </a:xfrm>
          <a:prstGeom prst="roundRect">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6" name="角丸四角形 5">
            <a:extLst>
              <a:ext uri="{FF2B5EF4-FFF2-40B4-BE49-F238E27FC236}">
                <a16:creationId xmlns:a16="http://schemas.microsoft.com/office/drawing/2014/main" id="{5B2B4206-A96B-8332-E5B4-3B6347436B1D}"/>
              </a:ext>
            </a:extLst>
          </p:cNvPr>
          <p:cNvSpPr/>
          <p:nvPr/>
        </p:nvSpPr>
        <p:spPr>
          <a:xfrm>
            <a:off x="7227888" y="4246563"/>
            <a:ext cx="1304925" cy="338137"/>
          </a:xfrm>
          <a:prstGeom prst="roundRect">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0" name="角丸四角形 9">
            <a:extLst>
              <a:ext uri="{FF2B5EF4-FFF2-40B4-BE49-F238E27FC236}">
                <a16:creationId xmlns:a16="http://schemas.microsoft.com/office/drawing/2014/main" id="{13DB4F23-60C0-0BFC-EDF6-CF392D6CBC37}"/>
              </a:ext>
            </a:extLst>
          </p:cNvPr>
          <p:cNvSpPr/>
          <p:nvPr/>
        </p:nvSpPr>
        <p:spPr>
          <a:xfrm>
            <a:off x="2717800" y="4075113"/>
            <a:ext cx="1319213" cy="403225"/>
          </a:xfrm>
          <a:prstGeom prst="roundRect">
            <a:avLst/>
          </a:prstGeom>
          <a:solidFill>
            <a:srgbClr val="92D05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xit" presetSubtype="0" fill="hold" nodeType="clickEffect">
                                  <p:stCondLst>
                                    <p:cond delay="0"/>
                                  </p:stCondLst>
                                  <p:childTnLst>
                                    <p:set>
                                      <p:cBhvr>
                                        <p:cTn id="20" dur="1" fill="hold">
                                          <p:stCondLst>
                                            <p:cond delay="0"/>
                                          </p:stCondLst>
                                        </p:cTn>
                                        <p:tgtEl>
                                          <p:spTgt spid="2"/>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4"/>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3"/>
                                        </p:tgtEl>
                                        <p:attrNameLst>
                                          <p:attrName>style.visibility</p:attrName>
                                        </p:attrNameLst>
                                      </p:cBhvr>
                                      <p:to>
                                        <p:strVal val="hidden"/>
                                      </p:to>
                                    </p:set>
                                  </p:childTnLst>
                                </p:cTn>
                              </p:par>
                              <p:par>
                                <p:cTn id="25" presetID="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xit" presetSubtype="0" fill="hold" nodeType="clickEffect">
                                  <p:stCondLst>
                                    <p:cond delay="0"/>
                                  </p:stCondLst>
                                  <p:childTnLst>
                                    <p:set>
                                      <p:cBhvr>
                                        <p:cTn id="36" dur="1" fill="hold">
                                          <p:stCondLst>
                                            <p:cond delay="0"/>
                                          </p:stCondLst>
                                        </p:cTn>
                                        <p:tgtEl>
                                          <p:spTgt spid="5"/>
                                        </p:tgtEl>
                                        <p:attrNameLst>
                                          <p:attrName>style.visibility</p:attrName>
                                        </p:attrNameLst>
                                      </p:cBhvr>
                                      <p:to>
                                        <p:strVal val="hidden"/>
                                      </p:to>
                                    </p:set>
                                  </p:childTnLst>
                                </p:cTn>
                              </p:par>
                            </p:childTnLst>
                          </p:cTn>
                        </p:par>
                        <p:par>
                          <p:cTn id="37" fill="hold" nodeType="afterGroup">
                            <p:stCondLst>
                              <p:cond delay="0"/>
                            </p:stCondLst>
                            <p:childTnLst>
                              <p:par>
                                <p:cTn id="38" presetID="2" presetClass="entr" presetSubtype="4"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1" presetClass="exit" presetSubtype="0" fill="hold" nodeType="withEffect">
                                  <p:stCondLst>
                                    <p:cond delay="0"/>
                                  </p:stCondLst>
                                  <p:childTnLst>
                                    <p:set>
                                      <p:cBhvr>
                                        <p:cTn id="43"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タイトル 1">
            <a:extLst>
              <a:ext uri="{FF2B5EF4-FFF2-40B4-BE49-F238E27FC236}">
                <a16:creationId xmlns:a16="http://schemas.microsoft.com/office/drawing/2014/main" id="{115413F1-CC8E-C032-E967-785C135C8A66}"/>
              </a:ext>
            </a:extLst>
          </p:cNvPr>
          <p:cNvSpPr>
            <a:spLocks noGrp="1"/>
          </p:cNvSpPr>
          <p:nvPr>
            <p:ph type="title"/>
          </p:nvPr>
        </p:nvSpPr>
        <p:spPr/>
        <p:txBody>
          <a:bodyPr/>
          <a:lstStyle/>
          <a:p>
            <a:pPr eaLnBrk="1" hangingPunct="1"/>
            <a:endParaRPr lang="ja-JP" altLang="en-US"/>
          </a:p>
        </p:txBody>
      </p:sp>
      <p:pic>
        <p:nvPicPr>
          <p:cNvPr id="100355" name="コンテンツ プレースホルダー 3">
            <a:extLst>
              <a:ext uri="{FF2B5EF4-FFF2-40B4-BE49-F238E27FC236}">
                <a16:creationId xmlns:a16="http://schemas.microsoft.com/office/drawing/2014/main" id="{5D569B9F-3338-5A7B-DE32-17F533EEF35B}"/>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922338" y="1643063"/>
            <a:ext cx="7372350" cy="4438650"/>
          </a:xfr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タイトル 1">
            <a:extLst>
              <a:ext uri="{FF2B5EF4-FFF2-40B4-BE49-F238E27FC236}">
                <a16:creationId xmlns:a16="http://schemas.microsoft.com/office/drawing/2014/main" id="{937FC999-48AC-5AD3-7345-08D667513F0B}"/>
              </a:ext>
            </a:extLst>
          </p:cNvPr>
          <p:cNvSpPr>
            <a:spLocks noGrp="1"/>
          </p:cNvSpPr>
          <p:nvPr>
            <p:ph type="title"/>
          </p:nvPr>
        </p:nvSpPr>
        <p:spPr/>
        <p:txBody>
          <a:bodyPr/>
          <a:lstStyle/>
          <a:p>
            <a:pPr eaLnBrk="1" hangingPunct="1"/>
            <a:r>
              <a:rPr lang="en-US" altLang="ja-JP" sz="2800" dirty="0"/>
              <a:t>Betatron tune monitor (1)</a:t>
            </a:r>
            <a:endParaRPr lang="ja-JP" altLang="en-US" sz="2800" dirty="0"/>
          </a:p>
        </p:txBody>
      </p:sp>
      <p:pic>
        <p:nvPicPr>
          <p:cNvPr id="77827" name="コンテンツ プレースホルダー 4">
            <a:extLst>
              <a:ext uri="{FF2B5EF4-FFF2-40B4-BE49-F238E27FC236}">
                <a16:creationId xmlns:a16="http://schemas.microsoft.com/office/drawing/2014/main" id="{E86F1140-49EF-F21F-D8EE-0EDDAAF9FCCA}"/>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723900" y="1412875"/>
            <a:ext cx="3848100" cy="2549525"/>
          </a:xfrm>
        </p:spPr>
      </p:pic>
      <p:pic>
        <p:nvPicPr>
          <p:cNvPr id="77828" name="Picture 19" descr="tune">
            <a:extLst>
              <a:ext uri="{FF2B5EF4-FFF2-40B4-BE49-F238E27FC236}">
                <a16:creationId xmlns:a16="http://schemas.microsoft.com/office/drawing/2014/main" id="{B8912821-D342-C395-9822-373323462D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533400" y="4041775"/>
            <a:ext cx="4038600" cy="2268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7829" name="コンテンツ プレースホルダー 6">
            <a:extLst>
              <a:ext uri="{FF2B5EF4-FFF2-40B4-BE49-F238E27FC236}">
                <a16:creationId xmlns:a16="http://schemas.microsoft.com/office/drawing/2014/main" id="{6D3BBBF9-9FD4-DA23-635A-5402C83E7042}"/>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259388" y="1331913"/>
            <a:ext cx="2879725" cy="2627312"/>
          </a:xfrm>
        </p:spPr>
      </p:pic>
      <p:pic>
        <p:nvPicPr>
          <p:cNvPr id="77830" name="図 1">
            <a:extLst>
              <a:ext uri="{FF2B5EF4-FFF2-40B4-BE49-F238E27FC236}">
                <a16:creationId xmlns:a16="http://schemas.microsoft.com/office/drawing/2014/main" id="{F40341E5-3F51-ACA9-C045-C14D9DDB345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59388" y="4383088"/>
            <a:ext cx="2879725" cy="228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31" name="テキスト ボックス 1">
            <a:extLst>
              <a:ext uri="{FF2B5EF4-FFF2-40B4-BE49-F238E27FC236}">
                <a16:creationId xmlns:a16="http://schemas.microsoft.com/office/drawing/2014/main" id="{9D843CAA-5FF2-A270-A09C-B6C01AF564A0}"/>
              </a:ext>
            </a:extLst>
          </p:cNvPr>
          <p:cNvSpPr txBox="1">
            <a:spLocks noChangeArrowheads="1"/>
          </p:cNvSpPr>
          <p:nvPr/>
        </p:nvSpPr>
        <p:spPr bwMode="auto">
          <a:xfrm>
            <a:off x="5259388" y="4041775"/>
            <a:ext cx="2657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ＭＳ Ｐゴシック" panose="020B0600070205080204" pitchFamily="50" charset="-128"/>
                <a:ea typeface="ＭＳ Ｐゴシック" panose="020B0600070205080204" pitchFamily="50" charset="-128"/>
              </a:defRPr>
            </a:lvl1pPr>
            <a:lvl2pPr marL="742950" indent="-285750">
              <a:defRPr kumimoji="1">
                <a:solidFill>
                  <a:schemeClr val="tx1"/>
                </a:solidFill>
                <a:latin typeface="ＭＳ Ｐゴシック" panose="020B0600070205080204" pitchFamily="50" charset="-128"/>
                <a:ea typeface="ＭＳ Ｐゴシック" panose="020B0600070205080204" pitchFamily="50" charset="-128"/>
              </a:defRPr>
            </a:lvl2pPr>
            <a:lvl3pPr marL="1143000" indent="-228600">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ＭＳ Ｐゴシック" panose="020B0600070205080204" pitchFamily="50" charset="-128"/>
                <a:ea typeface="ＭＳ Ｐゴシック" panose="020B0600070205080204" pitchFamily="50" charset="-128"/>
              </a:defRPr>
            </a:lvl9pPr>
          </a:lstStyle>
          <a:p>
            <a:r>
              <a:rPr lang="en-US" altLang="ja-JP" dirty="0"/>
              <a:t>On high beam current</a:t>
            </a:r>
            <a:endParaRPr lang="ja-JP" altLang="en-US" dirty="0"/>
          </a:p>
        </p:txBody>
      </p:sp>
    </p:spTree>
    <p:extLst>
      <p:ext uri="{BB962C8B-B14F-4D97-AF65-F5344CB8AC3E}">
        <p14:creationId xmlns:p14="http://schemas.microsoft.com/office/powerpoint/2010/main" val="36414376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タイトル 1">
            <a:extLst>
              <a:ext uri="{FF2B5EF4-FFF2-40B4-BE49-F238E27FC236}">
                <a16:creationId xmlns:a16="http://schemas.microsoft.com/office/drawing/2014/main" id="{932165B6-8C8C-5A10-BFF0-E91BAC4ECA1C}"/>
              </a:ext>
            </a:extLst>
          </p:cNvPr>
          <p:cNvSpPr>
            <a:spLocks noGrp="1"/>
          </p:cNvSpPr>
          <p:nvPr>
            <p:ph type="title"/>
          </p:nvPr>
        </p:nvSpPr>
        <p:spPr/>
        <p:txBody>
          <a:bodyPr/>
          <a:lstStyle/>
          <a:p>
            <a:pPr eaLnBrk="1" hangingPunct="1"/>
            <a:r>
              <a:rPr lang="en-US" altLang="ja-JP" sz="2800" dirty="0"/>
              <a:t>Example of direct use of FB detector signal</a:t>
            </a:r>
            <a:endParaRPr lang="ja-JP" altLang="en-US" sz="2800" dirty="0"/>
          </a:p>
        </p:txBody>
      </p:sp>
      <p:pic>
        <p:nvPicPr>
          <p:cNvPr id="76803" name="コンテンツ プレースホルダー 3">
            <a:extLst>
              <a:ext uri="{FF2B5EF4-FFF2-40B4-BE49-F238E27FC236}">
                <a16:creationId xmlns:a16="http://schemas.microsoft.com/office/drawing/2014/main" id="{F6826EB2-D510-1E8A-D099-21A1D55D7AE6}"/>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22263" y="1238250"/>
            <a:ext cx="3924300" cy="3260725"/>
          </a:xfrm>
        </p:spPr>
      </p:pic>
      <p:pic>
        <p:nvPicPr>
          <p:cNvPr id="76804" name="コンテンツ プレースホルダー 3">
            <a:extLst>
              <a:ext uri="{FF2B5EF4-FFF2-40B4-BE49-F238E27FC236}">
                <a16:creationId xmlns:a16="http://schemas.microsoft.com/office/drawing/2014/main" id="{20E19282-90E7-F335-CC08-212881CA294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gray">
          <a:xfrm>
            <a:off x="4421188" y="3317875"/>
            <a:ext cx="3924300"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曲折矢印 1">
            <a:extLst>
              <a:ext uri="{FF2B5EF4-FFF2-40B4-BE49-F238E27FC236}">
                <a16:creationId xmlns:a16="http://schemas.microsoft.com/office/drawing/2014/main" id="{12D1908F-6344-8D78-DC0C-635EA902C3AF}"/>
              </a:ext>
            </a:extLst>
          </p:cNvPr>
          <p:cNvSpPr/>
          <p:nvPr/>
        </p:nvSpPr>
        <p:spPr>
          <a:xfrm rot="5400000">
            <a:off x="4697413" y="1905000"/>
            <a:ext cx="920750" cy="108267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schemeClr val="tx1"/>
              </a:solidFill>
            </a:endParaRPr>
          </a:p>
        </p:txBody>
      </p:sp>
      <p:sp>
        <p:nvSpPr>
          <p:cNvPr id="76806" name="テキスト ボックス 2">
            <a:extLst>
              <a:ext uri="{FF2B5EF4-FFF2-40B4-BE49-F238E27FC236}">
                <a16:creationId xmlns:a16="http://schemas.microsoft.com/office/drawing/2014/main" id="{D759DFE8-C847-0E2C-C219-A45B6286B361}"/>
              </a:ext>
            </a:extLst>
          </p:cNvPr>
          <p:cNvSpPr txBox="1">
            <a:spLocks noChangeArrowheads="1"/>
          </p:cNvSpPr>
          <p:nvPr/>
        </p:nvSpPr>
        <p:spPr bwMode="auto">
          <a:xfrm>
            <a:off x="322263" y="4746625"/>
            <a:ext cx="39243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50000"/>
              <a:buFont typeface="Wingdings" panose="05000000000000000000" pitchFamily="2" charset="2"/>
              <a:buChar char="n"/>
              <a:defRPr kumimoji="1" sz="2400" b="1">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lr>
                <a:schemeClr val="hlink"/>
              </a:buClr>
              <a:buSzPct val="60000"/>
              <a:buFont typeface="Wingdings" panose="05000000000000000000" pitchFamily="2" charset="2"/>
              <a:buChar char="n"/>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ClrTx/>
              <a:buSzTx/>
              <a:buFontTx/>
              <a:buNone/>
            </a:pPr>
            <a:r>
              <a:rPr lang="en-US" altLang="ja-JP" sz="1800" b="0" dirty="0"/>
              <a:t>Observe</a:t>
            </a:r>
            <a:r>
              <a:rPr lang="ja-JP" altLang="en-US" sz="1800" b="0" dirty="0"/>
              <a:t> </a:t>
            </a:r>
            <a:r>
              <a:rPr lang="en-US" altLang="ja-JP" sz="1800" b="0" dirty="0"/>
              <a:t>FB</a:t>
            </a:r>
            <a:r>
              <a:rPr lang="ja-JP" altLang="en-US" sz="1800" b="0" dirty="0"/>
              <a:t> </a:t>
            </a:r>
            <a:r>
              <a:rPr lang="en-US" altLang="ja-JP" sz="1800" b="0" dirty="0"/>
              <a:t>signal</a:t>
            </a:r>
            <a:r>
              <a:rPr lang="ja-JP" altLang="en-US" sz="1800" b="0" dirty="0"/>
              <a:t> </a:t>
            </a:r>
            <a:r>
              <a:rPr lang="en-US" altLang="ja-JP" sz="1800" b="0" dirty="0"/>
              <a:t>using wideband oscilloscope– useful to tune the residual of injection kicker bump</a:t>
            </a:r>
            <a:endParaRPr lang="ja-JP" altLang="en-US" sz="1800" b="0" dirty="0"/>
          </a:p>
        </p:txBody>
      </p:sp>
    </p:spTree>
    <p:extLst>
      <p:ext uri="{BB962C8B-B14F-4D97-AF65-F5344CB8AC3E}">
        <p14:creationId xmlns:p14="http://schemas.microsoft.com/office/powerpoint/2010/main" val="28415979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タイトル 1">
            <a:extLst>
              <a:ext uri="{FF2B5EF4-FFF2-40B4-BE49-F238E27FC236}">
                <a16:creationId xmlns:a16="http://schemas.microsoft.com/office/drawing/2014/main" id="{83ADC29D-5E43-A74D-5DF9-8915DD17DA50}"/>
              </a:ext>
            </a:extLst>
          </p:cNvPr>
          <p:cNvSpPr>
            <a:spLocks noGrp="1"/>
          </p:cNvSpPr>
          <p:nvPr>
            <p:ph type="title"/>
          </p:nvPr>
        </p:nvSpPr>
        <p:spPr/>
        <p:txBody>
          <a:bodyPr/>
          <a:lstStyle/>
          <a:p>
            <a:pPr eaLnBrk="1" hangingPunct="1"/>
            <a:r>
              <a:rPr lang="en-US" altLang="ja-JP" sz="2000" dirty="0"/>
              <a:t>Betatron tune monitor using non-colliding bunch (pilot bunch)</a:t>
            </a:r>
            <a:endParaRPr lang="ja-JP" altLang="en-US" sz="2000" dirty="0"/>
          </a:p>
        </p:txBody>
      </p:sp>
      <p:pic>
        <p:nvPicPr>
          <p:cNvPr id="4" name="コンテンツ プレースホルダー 3">
            <a:extLst>
              <a:ext uri="{FF2B5EF4-FFF2-40B4-BE49-F238E27FC236}">
                <a16:creationId xmlns:a16="http://schemas.microsoft.com/office/drawing/2014/main" id="{B8129942-FAA8-BE70-87E5-1C121D1C83D5}"/>
              </a:ext>
            </a:extLst>
          </p:cNvPr>
          <p:cNvPicPr>
            <a:picLocks noGrp="1" noChangeAspect="1"/>
          </p:cNvPicPr>
          <p:nvPr>
            <p:ph sz="half" idx="2"/>
          </p:nvPr>
        </p:nvPicPr>
        <p:blipFill>
          <a:blip r:embed="rId2"/>
          <a:stretch>
            <a:fillRect/>
          </a:stretch>
        </p:blipFill>
        <p:spPr>
          <a:xfrm>
            <a:off x="4130210" y="1274816"/>
            <a:ext cx="4476955" cy="3009508"/>
          </a:xfrm>
        </p:spPr>
      </p:pic>
      <p:pic>
        <p:nvPicPr>
          <p:cNvPr id="78855" name="Picture 7">
            <a:extLst>
              <a:ext uri="{FF2B5EF4-FFF2-40B4-BE49-F238E27FC236}">
                <a16:creationId xmlns:a16="http://schemas.microsoft.com/office/drawing/2014/main" id="{CA0D6F46-334F-B93E-06FD-B87A893B243C}"/>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356126" y="1412875"/>
            <a:ext cx="2504274" cy="4897438"/>
          </a:xfrm>
          <a:prstGeom prst="rect">
            <a:avLst/>
          </a:prstGeom>
          <a:noFill/>
          <a:extLst>
            <a:ext uri="{909E8E84-426E-40DD-AFC4-6F175D3DCCD1}">
              <a14:hiddenFill xmlns:a14="http://schemas.microsoft.com/office/drawing/2010/main">
                <a:solidFill>
                  <a:srgbClr val="FFFFFF"/>
                </a:solidFill>
              </a14:hiddenFill>
            </a:ext>
          </a:extLst>
        </p:spPr>
      </p:pic>
      <p:sp>
        <p:nvSpPr>
          <p:cNvPr id="5" name="楕円 4">
            <a:extLst>
              <a:ext uri="{FF2B5EF4-FFF2-40B4-BE49-F238E27FC236}">
                <a16:creationId xmlns:a16="http://schemas.microsoft.com/office/drawing/2014/main" id="{790247D1-DC57-B33A-3730-5E126715BDCD}"/>
              </a:ext>
            </a:extLst>
          </p:cNvPr>
          <p:cNvSpPr/>
          <p:nvPr/>
        </p:nvSpPr>
        <p:spPr>
          <a:xfrm>
            <a:off x="7387118" y="3861594"/>
            <a:ext cx="205483" cy="215757"/>
          </a:xfrm>
          <a:prstGeom prst="ellipse">
            <a:avLst/>
          </a:prstGeom>
          <a:noFill/>
          <a:ln>
            <a:solidFill>
              <a:srgbClr val="FA211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345AECB0-8C04-3EE3-AC8D-CD45F0D8852D}"/>
              </a:ext>
            </a:extLst>
          </p:cNvPr>
          <p:cNvSpPr txBox="1"/>
          <p:nvPr/>
        </p:nvSpPr>
        <p:spPr>
          <a:xfrm>
            <a:off x="4941870" y="4489807"/>
            <a:ext cx="3750067" cy="646331"/>
          </a:xfrm>
          <a:prstGeom prst="rect">
            <a:avLst/>
          </a:prstGeom>
          <a:noFill/>
        </p:spPr>
        <p:txBody>
          <a:bodyPr wrap="square" rtlCol="0">
            <a:spAutoFit/>
          </a:bodyPr>
          <a:lstStyle/>
          <a:p>
            <a:r>
              <a:rPr kumimoji="1" lang="en-US" altLang="ja-JP" dirty="0"/>
              <a:t>Non-colliding bunch (pilot bunch) to measure betatron tune</a:t>
            </a:r>
            <a:endParaRPr kumimoji="1" lang="ja-JP" altLang="en-US" dirty="0"/>
          </a:p>
        </p:txBody>
      </p:sp>
      <p:cxnSp>
        <p:nvCxnSpPr>
          <p:cNvPr id="8" name="直線矢印コネクタ 7">
            <a:extLst>
              <a:ext uri="{FF2B5EF4-FFF2-40B4-BE49-F238E27FC236}">
                <a16:creationId xmlns:a16="http://schemas.microsoft.com/office/drawing/2014/main" id="{EB4BB5AB-7588-DFC1-0FA9-D131ECEA7BC2}"/>
              </a:ext>
            </a:extLst>
          </p:cNvPr>
          <p:cNvCxnSpPr>
            <a:stCxn id="6" idx="0"/>
            <a:endCxn id="5" idx="3"/>
          </p:cNvCxnSpPr>
          <p:nvPr/>
        </p:nvCxnSpPr>
        <p:spPr>
          <a:xfrm flipV="1">
            <a:off x="6816904" y="4045754"/>
            <a:ext cx="600306" cy="444053"/>
          </a:xfrm>
          <a:prstGeom prst="straightConnector1">
            <a:avLst/>
          </a:prstGeom>
          <a:ln w="44450">
            <a:solidFill>
              <a:srgbClr val="FA211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1769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タイトル 1">
            <a:extLst>
              <a:ext uri="{FF2B5EF4-FFF2-40B4-BE49-F238E27FC236}">
                <a16:creationId xmlns:a16="http://schemas.microsoft.com/office/drawing/2014/main" id="{AF580AA7-9833-CC94-EBAB-EDF906ADA6E1}"/>
              </a:ext>
            </a:extLst>
          </p:cNvPr>
          <p:cNvSpPr>
            <a:spLocks noGrp="1"/>
          </p:cNvSpPr>
          <p:nvPr>
            <p:ph type="title"/>
          </p:nvPr>
        </p:nvSpPr>
        <p:spPr/>
        <p:txBody>
          <a:bodyPr/>
          <a:lstStyle/>
          <a:p>
            <a:pPr eaLnBrk="1" hangingPunct="1"/>
            <a:r>
              <a:rPr lang="en-US" altLang="ja-JP" sz="3200" dirty="0"/>
              <a:t>Bunch current monitor</a:t>
            </a:r>
            <a:endParaRPr lang="ja-JP" altLang="en-US" sz="3200" dirty="0"/>
          </a:p>
        </p:txBody>
      </p:sp>
      <p:pic>
        <p:nvPicPr>
          <p:cNvPr id="79875" name="コンテンツ プレースホルダー 4">
            <a:extLst>
              <a:ext uri="{FF2B5EF4-FFF2-40B4-BE49-F238E27FC236}">
                <a16:creationId xmlns:a16="http://schemas.microsoft.com/office/drawing/2014/main" id="{69FB9EDD-1CD2-1DE2-2712-E1F03B640AF2}"/>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684213" y="1409700"/>
            <a:ext cx="3848100" cy="2549525"/>
          </a:xfrm>
        </p:spPr>
      </p:pic>
      <p:sp>
        <p:nvSpPr>
          <p:cNvPr id="79876" name="コンテンツ プレースホルダー 3">
            <a:extLst>
              <a:ext uri="{FF2B5EF4-FFF2-40B4-BE49-F238E27FC236}">
                <a16:creationId xmlns:a16="http://schemas.microsoft.com/office/drawing/2014/main" id="{BC97354F-0AB0-6FFE-2107-954A75A24065}"/>
              </a:ext>
            </a:extLst>
          </p:cNvPr>
          <p:cNvSpPr>
            <a:spLocks noGrp="1"/>
          </p:cNvSpPr>
          <p:nvPr>
            <p:ph sz="half" idx="2"/>
          </p:nvPr>
        </p:nvSpPr>
        <p:spPr/>
        <p:txBody>
          <a:bodyPr/>
          <a:lstStyle/>
          <a:p>
            <a:pPr eaLnBrk="1" hangingPunct="1"/>
            <a:r>
              <a:rPr lang="en-US" altLang="ja-JP" sz="2000" dirty="0"/>
              <a:t>Longitudinal (intensity) detection using same L-FB detection circuit</a:t>
            </a:r>
          </a:p>
          <a:p>
            <a:pPr eaLnBrk="1" hangingPunct="1"/>
            <a:r>
              <a:rPr lang="en-US" altLang="ja-JP" sz="2000" dirty="0" err="1"/>
              <a:t>MAX108</a:t>
            </a:r>
            <a:r>
              <a:rPr lang="en-US" altLang="ja-JP" sz="2000" dirty="0"/>
              <a:t> 8-bit ADC/</a:t>
            </a:r>
            <a:r>
              <a:rPr lang="en-US" altLang="ja-JP" sz="2000" dirty="0" err="1"/>
              <a:t>Spartan6</a:t>
            </a:r>
            <a:r>
              <a:rPr lang="en-US" altLang="ja-JP" sz="2000" dirty="0"/>
              <a:t> FPGA capable to store more than </a:t>
            </a:r>
            <a:r>
              <a:rPr lang="en-US" altLang="ja-JP" sz="2000" dirty="0" err="1"/>
              <a:t>80MB</a:t>
            </a:r>
            <a:r>
              <a:rPr lang="en-US" altLang="ja-JP" sz="2000" dirty="0"/>
              <a:t>(BOR) data. </a:t>
            </a:r>
          </a:p>
          <a:p>
            <a:pPr eaLnBrk="1" hangingPunct="1"/>
            <a:r>
              <a:rPr lang="en-US" altLang="ja-JP" sz="2000" dirty="0"/>
              <a:t>Transfer bunch current data to bucket selection system using reflective memory (</a:t>
            </a:r>
            <a:r>
              <a:rPr lang="en-US" altLang="ja-JP" sz="2000" dirty="0" err="1"/>
              <a:t>VME</a:t>
            </a:r>
            <a:r>
              <a:rPr lang="en-US" altLang="ja-JP" sz="2000" dirty="0"/>
              <a:t>) synchronized with injection trigger (Max 50 Hz).</a:t>
            </a:r>
          </a:p>
          <a:p>
            <a:pPr eaLnBrk="1" hangingPunct="1"/>
            <a:endParaRPr lang="ja-JP" altLang="en-US" dirty="0"/>
          </a:p>
        </p:txBody>
      </p:sp>
      <p:pic>
        <p:nvPicPr>
          <p:cNvPr id="79877" name="Picture 2" descr="2016_06_25_10_53_59">
            <a:extLst>
              <a:ext uri="{FF2B5EF4-FFF2-40B4-BE49-F238E27FC236}">
                <a16:creationId xmlns:a16="http://schemas.microsoft.com/office/drawing/2014/main" id="{B79BAD8E-A6CB-C5D8-0E3F-13A0219A20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8575" y="4119563"/>
            <a:ext cx="2925763" cy="210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8" name="図 6">
            <a:extLst>
              <a:ext uri="{FF2B5EF4-FFF2-40B4-BE49-F238E27FC236}">
                <a16:creationId xmlns:a16="http://schemas.microsoft.com/office/drawing/2014/main" id="{80C743B0-B49F-BFC9-A697-FE4E0DB588A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43500" y="4706938"/>
            <a:ext cx="2930525" cy="210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87313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タイトル 1">
            <a:extLst>
              <a:ext uri="{FF2B5EF4-FFF2-40B4-BE49-F238E27FC236}">
                <a16:creationId xmlns:a16="http://schemas.microsoft.com/office/drawing/2014/main" id="{F5254509-B7E4-C68C-91D3-65002C997F7C}"/>
              </a:ext>
            </a:extLst>
          </p:cNvPr>
          <p:cNvSpPr>
            <a:spLocks noGrp="1"/>
          </p:cNvSpPr>
          <p:nvPr>
            <p:ph type="title"/>
          </p:nvPr>
        </p:nvSpPr>
        <p:spPr/>
        <p:txBody>
          <a:bodyPr/>
          <a:lstStyle/>
          <a:p>
            <a:pPr eaLnBrk="1" hangingPunct="1"/>
            <a:r>
              <a:rPr lang="en-US" altLang="ja-JP"/>
              <a:t>Transient-domain analysis</a:t>
            </a:r>
            <a:endParaRPr lang="ja-JP" altLang="en-US"/>
          </a:p>
        </p:txBody>
      </p:sp>
      <p:sp>
        <p:nvSpPr>
          <p:cNvPr id="81923" name="コンテンツ プレースホルダー 2">
            <a:extLst>
              <a:ext uri="{FF2B5EF4-FFF2-40B4-BE49-F238E27FC236}">
                <a16:creationId xmlns:a16="http://schemas.microsoft.com/office/drawing/2014/main" id="{FAEFD329-D062-F26C-A5DC-CC00871B1DBA}"/>
              </a:ext>
            </a:extLst>
          </p:cNvPr>
          <p:cNvSpPr>
            <a:spLocks noGrp="1"/>
          </p:cNvSpPr>
          <p:nvPr>
            <p:ph idx="1"/>
          </p:nvPr>
        </p:nvSpPr>
        <p:spPr/>
        <p:txBody>
          <a:bodyPr/>
          <a:lstStyle/>
          <a:p>
            <a:pPr eaLnBrk="1" hangingPunct="1"/>
            <a:r>
              <a:rPr lang="en-US" altLang="ja-JP" dirty="0"/>
              <a:t>Open the feedback loop (few </a:t>
            </a:r>
            <a:r>
              <a:rPr lang="en-US" altLang="ja-JP" dirty="0" err="1"/>
              <a:t>ms</a:t>
            </a:r>
            <a:r>
              <a:rPr lang="en-US" altLang="ja-JP" dirty="0"/>
              <a:t>) and re-capture the oscillation by closing the loop.</a:t>
            </a:r>
          </a:p>
          <a:p>
            <a:pPr lvl="1" eaLnBrk="1" hangingPunct="1"/>
            <a:r>
              <a:rPr lang="en-US" altLang="ja-JP" dirty="0"/>
              <a:t>Could observe the “clean” unstable modes and their </a:t>
            </a:r>
            <a:r>
              <a:rPr lang="en-US" altLang="ja-JP" dirty="0" err="1"/>
              <a:t>growthrate</a:t>
            </a:r>
            <a:r>
              <a:rPr lang="en-US" altLang="ja-JP" dirty="0"/>
              <a:t>.</a:t>
            </a:r>
          </a:p>
          <a:p>
            <a:pPr lvl="1" eaLnBrk="1" hangingPunct="1"/>
            <a:r>
              <a:rPr lang="en-US" altLang="ja-JP" dirty="0"/>
              <a:t>Understand the feedback damping rate.</a:t>
            </a:r>
          </a:p>
        </p:txBody>
      </p:sp>
    </p:spTree>
    <p:extLst>
      <p:ext uri="{BB962C8B-B14F-4D97-AF65-F5344CB8AC3E}">
        <p14:creationId xmlns:p14="http://schemas.microsoft.com/office/powerpoint/2010/main" val="40433520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7B64FE-2DEC-4E6B-A54E-D1F4440F8398}"/>
              </a:ext>
            </a:extLst>
          </p:cNvPr>
          <p:cNvSpPr>
            <a:spLocks noGrp="1"/>
          </p:cNvSpPr>
          <p:nvPr>
            <p:ph type="title"/>
          </p:nvPr>
        </p:nvSpPr>
        <p:spPr/>
        <p:txBody>
          <a:bodyPr/>
          <a:lstStyle/>
          <a:p>
            <a:r>
              <a:rPr kumimoji="1" lang="en-US" altLang="ja-JP" dirty="0"/>
              <a:t>Mode analysis</a:t>
            </a:r>
            <a:endParaRPr kumimoji="1" lang="ja-JP" altLang="en-US" dirty="0"/>
          </a:p>
        </p:txBody>
      </p:sp>
      <p:sp>
        <p:nvSpPr>
          <p:cNvPr id="3" name="コンテンツ プレースホルダー 2">
            <a:extLst>
              <a:ext uri="{FF2B5EF4-FFF2-40B4-BE49-F238E27FC236}">
                <a16:creationId xmlns:a16="http://schemas.microsoft.com/office/drawing/2014/main" id="{0182FF3F-C253-4638-95D9-12B126B1045E}"/>
              </a:ext>
            </a:extLst>
          </p:cNvPr>
          <p:cNvSpPr>
            <a:spLocks noGrp="1"/>
          </p:cNvSpPr>
          <p:nvPr>
            <p:ph idx="1"/>
          </p:nvPr>
        </p:nvSpPr>
        <p:spPr/>
        <p:txBody>
          <a:bodyPr/>
          <a:lstStyle/>
          <a:p>
            <a:r>
              <a:rPr lang="en-US" altLang="ja-JP" dirty="0"/>
              <a:t>Make </a:t>
            </a:r>
            <a:r>
              <a:rPr lang="en-US" altLang="ja-JP" dirty="0" err="1"/>
              <a:t>FFT</a:t>
            </a:r>
            <a:r>
              <a:rPr lang="en-US" altLang="ja-JP" dirty="0"/>
              <a:t> of base 5 for the oscillation data of 256 turns (5120 bunches x 256 data points) to obtain the whole spectrum.</a:t>
            </a:r>
          </a:p>
          <a:p>
            <a:r>
              <a:rPr lang="en-US" altLang="ja-JP" dirty="0"/>
              <a:t>Extract amplitude of the spectrum that corresponds to the </a:t>
            </a:r>
            <a:r>
              <a:rPr lang="en-US" altLang="ja-JP" dirty="0" err="1"/>
              <a:t>betatron</a:t>
            </a:r>
            <a:r>
              <a:rPr lang="en-US" altLang="ja-JP" dirty="0"/>
              <a:t> frequencies (</a:t>
            </a:r>
            <a:r>
              <a:rPr lang="en-US" altLang="ja-JP" dirty="0" err="1"/>
              <a:t>fb+m</a:t>
            </a:r>
            <a:r>
              <a:rPr lang="en-US" altLang="ja-JP" dirty="0"/>
              <a:t> x </a:t>
            </a:r>
            <a:r>
              <a:rPr lang="en-US" altLang="ja-JP" dirty="0" err="1"/>
              <a:t>frev</a:t>
            </a:r>
            <a:r>
              <a:rPr lang="en-US" altLang="ja-JP" dirty="0"/>
              <a:t>), where m represents the mode of the oscillation.</a:t>
            </a:r>
          </a:p>
          <a:p>
            <a:r>
              <a:rPr lang="en-US" altLang="ja-JP" dirty="0"/>
              <a:t>Align the amplitude by increasing order of the mode-id.</a:t>
            </a:r>
          </a:p>
          <a:p>
            <a:r>
              <a:rPr lang="en-US" altLang="ja-JP" dirty="0"/>
              <a:t>Repeat the above the procedure while </a:t>
            </a:r>
            <a:r>
              <a:rPr lang="en-US" altLang="ja-JP" dirty="0" err="1"/>
              <a:t>adavancing</a:t>
            </a:r>
            <a:r>
              <a:rPr lang="en-US" altLang="ja-JP" dirty="0"/>
              <a:t> the starting-point of the data by 128 turns.</a:t>
            </a:r>
          </a:p>
          <a:p>
            <a:endParaRPr kumimoji="1" lang="ja-JP" altLang="en-US" dirty="0"/>
          </a:p>
        </p:txBody>
      </p:sp>
    </p:spTree>
    <p:extLst>
      <p:ext uri="{BB962C8B-B14F-4D97-AF65-F5344CB8AC3E}">
        <p14:creationId xmlns:p14="http://schemas.microsoft.com/office/powerpoint/2010/main" val="113094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タイトル 1">
            <a:extLst>
              <a:ext uri="{FF2B5EF4-FFF2-40B4-BE49-F238E27FC236}">
                <a16:creationId xmlns:a16="http://schemas.microsoft.com/office/drawing/2014/main" id="{017E5B46-259A-4E4F-B795-E8AECD048DCE}"/>
              </a:ext>
            </a:extLst>
          </p:cNvPr>
          <p:cNvSpPr>
            <a:spLocks noGrp="1"/>
          </p:cNvSpPr>
          <p:nvPr>
            <p:ph type="title"/>
          </p:nvPr>
        </p:nvSpPr>
        <p:spPr/>
        <p:txBody>
          <a:bodyPr/>
          <a:lstStyle/>
          <a:p>
            <a:pPr eaLnBrk="1" hangingPunct="1"/>
            <a:r>
              <a:rPr lang="en-US" altLang="ja-JP" dirty="0"/>
              <a:t>G-D example for HER (e- </a:t>
            </a:r>
            <a:r>
              <a:rPr lang="en-US" altLang="ja-JP" dirty="0" err="1"/>
              <a:t>7GeV</a:t>
            </a:r>
            <a:r>
              <a:rPr lang="en-US" altLang="ja-JP" dirty="0"/>
              <a:t>)</a:t>
            </a:r>
            <a:endParaRPr lang="ja-JP" altLang="en-US" dirty="0"/>
          </a:p>
        </p:txBody>
      </p:sp>
      <p:pic>
        <p:nvPicPr>
          <p:cNvPr id="84995" name="コンテンツ プレースホルダー 7">
            <a:extLst>
              <a:ext uri="{FF2B5EF4-FFF2-40B4-BE49-F238E27FC236}">
                <a16:creationId xmlns:a16="http://schemas.microsoft.com/office/drawing/2014/main" id="{B0BB467E-3A82-4CFA-9612-D333A824B09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684713" y="1073150"/>
            <a:ext cx="3848100" cy="2420938"/>
          </a:xfrm>
        </p:spPr>
      </p:pic>
      <p:pic>
        <p:nvPicPr>
          <p:cNvPr id="84996" name="図 6">
            <a:extLst>
              <a:ext uri="{FF2B5EF4-FFF2-40B4-BE49-F238E27FC236}">
                <a16:creationId xmlns:a16="http://schemas.microsoft.com/office/drawing/2014/main" id="{CFC5C51D-4E4D-45A0-ACD1-AEAC9F898BE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4213" y="3862388"/>
            <a:ext cx="3848100" cy="298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7" name="コンテンツ プレースホルダー 3">
            <a:extLst>
              <a:ext uri="{FF2B5EF4-FFF2-40B4-BE49-F238E27FC236}">
                <a16:creationId xmlns:a16="http://schemas.microsoft.com/office/drawing/2014/main" id="{A3070F47-00B7-46D8-82BA-6A204D5C7438}"/>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684213" y="1065213"/>
            <a:ext cx="3848100" cy="2986087"/>
          </a:xfrm>
        </p:spPr>
      </p:pic>
      <p:sp>
        <p:nvSpPr>
          <p:cNvPr id="84998" name="テキスト ボックス 9">
            <a:extLst>
              <a:ext uri="{FF2B5EF4-FFF2-40B4-BE49-F238E27FC236}">
                <a16:creationId xmlns:a16="http://schemas.microsoft.com/office/drawing/2014/main" id="{93A0CBFD-B1E1-45DC-8D73-EFD885CB491B}"/>
              </a:ext>
            </a:extLst>
          </p:cNvPr>
          <p:cNvSpPr txBox="1">
            <a:spLocks noChangeArrowheads="1"/>
          </p:cNvSpPr>
          <p:nvPr/>
        </p:nvSpPr>
        <p:spPr bwMode="auto">
          <a:xfrm>
            <a:off x="4684713" y="3862388"/>
            <a:ext cx="38481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50000"/>
              <a:buFont typeface="Wingdings" panose="05000000000000000000" pitchFamily="2" charset="2"/>
              <a:buChar char="n"/>
              <a:defRPr kumimoji="1" sz="2400" b="1">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lr>
                <a:schemeClr val="hlink"/>
              </a:buClr>
              <a:buSzPct val="60000"/>
              <a:buFont typeface="Wingdings" panose="05000000000000000000" pitchFamily="2" charset="2"/>
              <a:buChar char="n"/>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ClrTx/>
              <a:buSzTx/>
              <a:buFontTx/>
              <a:buNone/>
            </a:pPr>
            <a:r>
              <a:rPr lang="en-US" altLang="ja-JP" sz="1800" b="0"/>
              <a:t>8 Tap FIR filter</a:t>
            </a:r>
          </a:p>
          <a:p>
            <a:pPr>
              <a:spcBef>
                <a:spcPct val="0"/>
              </a:spcBef>
              <a:buClrTx/>
              <a:buSzTx/>
              <a:buFontTx/>
              <a:buNone/>
            </a:pPr>
            <a:r>
              <a:rPr lang="en-US" altLang="ja-JP" sz="1800" b="0"/>
              <a:t>732mA, by 3 filling, 0.5mA/bunch</a:t>
            </a:r>
          </a:p>
          <a:p>
            <a:pPr>
              <a:spcBef>
                <a:spcPct val="0"/>
              </a:spcBef>
              <a:buClrTx/>
              <a:buSzTx/>
              <a:buFontTx/>
              <a:buNone/>
            </a:pPr>
            <a:r>
              <a:rPr lang="en-US" altLang="ja-JP" sz="1800" b="0"/>
              <a:t>Vertical</a:t>
            </a:r>
          </a:p>
          <a:p>
            <a:pPr>
              <a:spcBef>
                <a:spcPct val="0"/>
              </a:spcBef>
              <a:buClrTx/>
              <a:buSzTx/>
              <a:buFontTx/>
              <a:buNone/>
            </a:pPr>
            <a:r>
              <a:rPr lang="en-US" altLang="ja-JP" sz="1800" b="0"/>
              <a:t>Growth~0.9ms</a:t>
            </a:r>
          </a:p>
          <a:p>
            <a:pPr>
              <a:spcBef>
                <a:spcPct val="0"/>
              </a:spcBef>
              <a:buClrTx/>
              <a:buSzTx/>
              <a:buFontTx/>
              <a:buNone/>
            </a:pPr>
            <a:r>
              <a:rPr lang="en-US" altLang="ja-JP" sz="1800" b="0"/>
              <a:t>FB damping~0.5ms</a:t>
            </a:r>
            <a:endParaRPr lang="ja-JP" altLang="en-US" sz="1800" b="0"/>
          </a:p>
        </p:txBody>
      </p:sp>
    </p:spTree>
    <p:extLst>
      <p:ext uri="{BB962C8B-B14F-4D97-AF65-F5344CB8AC3E}">
        <p14:creationId xmlns:p14="http://schemas.microsoft.com/office/powerpoint/2010/main" val="32442246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0A25AA-D33A-4B7E-8B93-8510A713C93F}"/>
              </a:ext>
            </a:extLst>
          </p:cNvPr>
          <p:cNvSpPr>
            <a:spLocks noGrp="1"/>
          </p:cNvSpPr>
          <p:nvPr>
            <p:ph type="title"/>
          </p:nvPr>
        </p:nvSpPr>
        <p:spPr/>
        <p:txBody>
          <a:bodyPr/>
          <a:lstStyle/>
          <a:p>
            <a:r>
              <a:rPr lang="en-US" altLang="ja-JP" sz="3200" dirty="0"/>
              <a:t>Example of by 2 LER vertical (</a:t>
            </a:r>
            <a:r>
              <a:rPr lang="en-US" altLang="ja-JP" sz="3200" dirty="0" err="1"/>
              <a:t>200mA</a:t>
            </a:r>
            <a:r>
              <a:rPr lang="en-US" altLang="ja-JP" sz="3200" dirty="0"/>
              <a:t>)</a:t>
            </a:r>
            <a:endParaRPr kumimoji="1" lang="ja-JP" altLang="en-US" sz="3200" dirty="0"/>
          </a:p>
        </p:txBody>
      </p:sp>
      <p:sp>
        <p:nvSpPr>
          <p:cNvPr id="3" name="コンテンツ プレースホルダー 2">
            <a:extLst>
              <a:ext uri="{FF2B5EF4-FFF2-40B4-BE49-F238E27FC236}">
                <a16:creationId xmlns:a16="http://schemas.microsoft.com/office/drawing/2014/main" id="{9783BDE4-B534-44D9-9A84-64056A32ACC6}"/>
              </a:ext>
            </a:extLst>
          </p:cNvPr>
          <p:cNvSpPr>
            <a:spLocks noGrp="1"/>
          </p:cNvSpPr>
          <p:nvPr>
            <p:ph idx="1"/>
          </p:nvPr>
        </p:nvSpPr>
        <p:spPr/>
        <p:txBody>
          <a:bodyPr/>
          <a:lstStyle/>
          <a:p>
            <a:endParaRPr kumimoji="1" lang="ja-JP" altLang="en-US" dirty="0"/>
          </a:p>
        </p:txBody>
      </p:sp>
      <p:pic>
        <p:nvPicPr>
          <p:cNvPr id="11" name="コンテンツ プレースホルダー 3">
            <a:extLst>
              <a:ext uri="{FF2B5EF4-FFF2-40B4-BE49-F238E27FC236}">
                <a16:creationId xmlns:a16="http://schemas.microsoft.com/office/drawing/2014/main" id="{E19DC5D8-0138-46DF-BDB5-ED7F86F391E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gray">
          <a:xfrm>
            <a:off x="200343" y="1129824"/>
            <a:ext cx="3520440" cy="2731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コンテンツ プレースホルダー 3">
            <a:extLst>
              <a:ext uri="{FF2B5EF4-FFF2-40B4-BE49-F238E27FC236}">
                <a16:creationId xmlns:a16="http://schemas.microsoft.com/office/drawing/2014/main" id="{9AD1705C-5514-4785-B2BB-879B09C3B34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gray">
          <a:xfrm>
            <a:off x="3896520" y="1129824"/>
            <a:ext cx="3520440" cy="2731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コンテンツ プレースホルダー 3">
            <a:extLst>
              <a:ext uri="{FF2B5EF4-FFF2-40B4-BE49-F238E27FC236}">
                <a16:creationId xmlns:a16="http://schemas.microsoft.com/office/drawing/2014/main" id="{4B80B6FF-1230-469D-91B6-72E62377FF1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gray">
          <a:xfrm>
            <a:off x="200343" y="3930174"/>
            <a:ext cx="4423410" cy="2663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a:extLst>
              <a:ext uri="{FF2B5EF4-FFF2-40B4-BE49-F238E27FC236}">
                <a16:creationId xmlns:a16="http://schemas.microsoft.com/office/drawing/2014/main" id="{0DF3B715-4314-4F11-AD16-1F9FB274F559}"/>
              </a:ext>
            </a:extLst>
          </p:cNvPr>
          <p:cNvSpPr txBox="1"/>
          <p:nvPr/>
        </p:nvSpPr>
        <p:spPr>
          <a:xfrm>
            <a:off x="5189838" y="4460789"/>
            <a:ext cx="3342975" cy="923330"/>
          </a:xfrm>
          <a:prstGeom prst="rect">
            <a:avLst/>
          </a:prstGeom>
          <a:noFill/>
        </p:spPr>
        <p:txBody>
          <a:bodyPr wrap="square" rtlCol="0">
            <a:spAutoFit/>
          </a:bodyPr>
          <a:lstStyle/>
          <a:p>
            <a:r>
              <a:rPr kumimoji="1" lang="en-US" altLang="ja-JP" dirty="0" err="1"/>
              <a:t>By2</a:t>
            </a:r>
            <a:r>
              <a:rPr kumimoji="1" lang="en-US" altLang="ja-JP" dirty="0"/>
              <a:t> </a:t>
            </a:r>
            <a:r>
              <a:rPr kumimoji="1" lang="en-US" altLang="ja-JP" dirty="0" err="1"/>
              <a:t>200mA</a:t>
            </a:r>
            <a:r>
              <a:rPr kumimoji="1" lang="en-US" altLang="ja-JP" dirty="0"/>
              <a:t> Vertical</a:t>
            </a:r>
          </a:p>
          <a:p>
            <a:r>
              <a:rPr lang="en-US" altLang="ja-JP" dirty="0"/>
              <a:t>Growth time~ </a:t>
            </a:r>
            <a:r>
              <a:rPr lang="en-US" altLang="ja-JP" dirty="0" err="1"/>
              <a:t>2.0ms</a:t>
            </a:r>
            <a:endParaRPr lang="en-US" altLang="ja-JP" dirty="0"/>
          </a:p>
          <a:p>
            <a:r>
              <a:rPr kumimoji="1" lang="en-US" altLang="ja-JP" dirty="0"/>
              <a:t>Damp &lt; </a:t>
            </a:r>
            <a:r>
              <a:rPr kumimoji="1" lang="en-US" altLang="ja-JP" dirty="0" err="1"/>
              <a:t>0.5ms</a:t>
            </a:r>
            <a:endParaRPr kumimoji="1" lang="ja-JP" altLang="en-US" dirty="0"/>
          </a:p>
        </p:txBody>
      </p:sp>
    </p:spTree>
    <p:extLst>
      <p:ext uri="{BB962C8B-B14F-4D97-AF65-F5344CB8AC3E}">
        <p14:creationId xmlns:p14="http://schemas.microsoft.com/office/powerpoint/2010/main" val="3981298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42FA89-8A83-4599-AFA6-AAA049A358E4}"/>
              </a:ext>
            </a:extLst>
          </p:cNvPr>
          <p:cNvSpPr>
            <a:spLocks noGrp="1"/>
          </p:cNvSpPr>
          <p:nvPr>
            <p:ph type="title"/>
          </p:nvPr>
        </p:nvSpPr>
        <p:spPr/>
        <p:txBody>
          <a:bodyPr/>
          <a:lstStyle/>
          <a:p>
            <a:r>
              <a:rPr kumimoji="1" lang="en-US" altLang="ja-JP" dirty="0"/>
              <a:t>By 2 (</a:t>
            </a:r>
            <a:r>
              <a:rPr kumimoji="1" lang="en-US" altLang="ja-JP" dirty="0" err="1"/>
              <a:t>300mA</a:t>
            </a:r>
            <a:r>
              <a:rPr lang="en-US" altLang="ja-JP" dirty="0"/>
              <a:t>) LER Horizontal</a:t>
            </a:r>
            <a:endParaRPr kumimoji="1" lang="ja-JP" altLang="en-US" dirty="0"/>
          </a:p>
        </p:txBody>
      </p:sp>
      <p:pic>
        <p:nvPicPr>
          <p:cNvPr id="5" name="コンテンツ プレースホルダー 3">
            <a:extLst>
              <a:ext uri="{FF2B5EF4-FFF2-40B4-BE49-F238E27FC236}">
                <a16:creationId xmlns:a16="http://schemas.microsoft.com/office/drawing/2014/main" id="{2FC73D25-A606-4FB0-B5D1-617ECF37205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gray">
          <a:xfrm>
            <a:off x="105505" y="1005146"/>
            <a:ext cx="4107180" cy="318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コンテンツ プレースホルダー 3">
            <a:extLst>
              <a:ext uri="{FF2B5EF4-FFF2-40B4-BE49-F238E27FC236}">
                <a16:creationId xmlns:a16="http://schemas.microsoft.com/office/drawing/2014/main" id="{D90C2BE6-39D2-4545-8923-957DC9A8A72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gray">
          <a:xfrm>
            <a:off x="4437045" y="1005146"/>
            <a:ext cx="4107180" cy="318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コンテンツ プレースホルダー 3">
            <a:extLst>
              <a:ext uri="{FF2B5EF4-FFF2-40B4-BE49-F238E27FC236}">
                <a16:creationId xmlns:a16="http://schemas.microsoft.com/office/drawing/2014/main" id="{DE6A10EA-FCD8-4844-8C7F-FD146B3AF23E}"/>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a:stretch>
            <a:fillRect/>
          </a:stretch>
        </p:blipFill>
        <p:spPr>
          <a:xfrm>
            <a:off x="148590" y="4194810"/>
            <a:ext cx="4423410" cy="2663190"/>
          </a:xfrm>
        </p:spPr>
      </p:pic>
      <p:sp>
        <p:nvSpPr>
          <p:cNvPr id="8" name="テキスト ボックス 7">
            <a:extLst>
              <a:ext uri="{FF2B5EF4-FFF2-40B4-BE49-F238E27FC236}">
                <a16:creationId xmlns:a16="http://schemas.microsoft.com/office/drawing/2014/main" id="{6DC255C4-03D0-4981-8254-279AC9AEA264}"/>
              </a:ext>
            </a:extLst>
          </p:cNvPr>
          <p:cNvSpPr txBox="1"/>
          <p:nvPr/>
        </p:nvSpPr>
        <p:spPr>
          <a:xfrm>
            <a:off x="5288692" y="4732638"/>
            <a:ext cx="3015049" cy="923330"/>
          </a:xfrm>
          <a:prstGeom prst="rect">
            <a:avLst/>
          </a:prstGeom>
          <a:noFill/>
        </p:spPr>
        <p:txBody>
          <a:bodyPr wrap="square" rtlCol="0">
            <a:spAutoFit/>
          </a:bodyPr>
          <a:lstStyle/>
          <a:p>
            <a:r>
              <a:rPr kumimoji="1" lang="en-US" altLang="ja-JP" dirty="0"/>
              <a:t>By 2 Horizontal mode</a:t>
            </a:r>
          </a:p>
          <a:p>
            <a:r>
              <a:rPr lang="en-US" altLang="ja-JP" dirty="0"/>
              <a:t>Growth ~ </a:t>
            </a:r>
            <a:r>
              <a:rPr lang="en-US" altLang="ja-JP" dirty="0" err="1"/>
              <a:t>0.6ms</a:t>
            </a:r>
            <a:endParaRPr lang="en-US" altLang="ja-JP" dirty="0"/>
          </a:p>
          <a:p>
            <a:r>
              <a:rPr kumimoji="1" lang="en-US" altLang="ja-JP" dirty="0"/>
              <a:t>Damp &lt; </a:t>
            </a:r>
            <a:r>
              <a:rPr kumimoji="1" lang="en-US" altLang="ja-JP" dirty="0" err="1"/>
              <a:t>0.5ms</a:t>
            </a:r>
            <a:endParaRPr kumimoji="1" lang="ja-JP" altLang="en-US" dirty="0"/>
          </a:p>
        </p:txBody>
      </p:sp>
    </p:spTree>
    <p:extLst>
      <p:ext uri="{BB962C8B-B14F-4D97-AF65-F5344CB8AC3E}">
        <p14:creationId xmlns:p14="http://schemas.microsoft.com/office/powerpoint/2010/main" val="2337394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EE492F-CA5B-EA92-CDAD-41D7803C7736}"/>
            </a:ext>
          </a:extLst>
        </p:cNvPr>
        <p:cNvGrpSpPr/>
        <p:nvPr/>
      </p:nvGrpSpPr>
      <p:grpSpPr>
        <a:xfrm>
          <a:off x="0" y="0"/>
          <a:ext cx="0" cy="0"/>
          <a:chOff x="0" y="0"/>
          <a:chExt cx="0" cy="0"/>
        </a:xfrm>
      </p:grpSpPr>
      <p:sp>
        <p:nvSpPr>
          <p:cNvPr id="4" name="角丸四角形 3">
            <a:extLst>
              <a:ext uri="{FF2B5EF4-FFF2-40B4-BE49-F238E27FC236}">
                <a16:creationId xmlns:a16="http://schemas.microsoft.com/office/drawing/2014/main" id="{0F084537-06F4-1A41-3E59-A66F4EC434CC}"/>
              </a:ext>
            </a:extLst>
          </p:cNvPr>
          <p:cNvSpPr/>
          <p:nvPr/>
        </p:nvSpPr>
        <p:spPr>
          <a:xfrm>
            <a:off x="4497388" y="3006725"/>
            <a:ext cx="1265237" cy="412750"/>
          </a:xfrm>
          <a:prstGeom prst="round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pic>
        <p:nvPicPr>
          <p:cNvPr id="73730" name="コンテンツ プレースホルダー 3">
            <a:extLst>
              <a:ext uri="{FF2B5EF4-FFF2-40B4-BE49-F238E27FC236}">
                <a16:creationId xmlns:a16="http://schemas.microsoft.com/office/drawing/2014/main" id="{D9789AF4-E390-6B7C-8CD1-A1AB6DF023E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4213" y="2579688"/>
            <a:ext cx="7848600" cy="2563812"/>
          </a:xfrm>
        </p:spPr>
      </p:pic>
      <p:pic>
        <p:nvPicPr>
          <p:cNvPr id="8" name="図 7">
            <a:extLst>
              <a:ext uri="{FF2B5EF4-FFF2-40B4-BE49-F238E27FC236}">
                <a16:creationId xmlns:a16="http://schemas.microsoft.com/office/drawing/2014/main" id="{FF76A1A4-0CB4-F6CE-0B51-16850AF8EFB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19650" y="1699072"/>
            <a:ext cx="3848100"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1" name="タイトル 1">
            <a:extLst>
              <a:ext uri="{FF2B5EF4-FFF2-40B4-BE49-F238E27FC236}">
                <a16:creationId xmlns:a16="http://schemas.microsoft.com/office/drawing/2014/main" id="{2DE4CAD2-A489-B80D-B4CA-9F8A987BF97B}"/>
              </a:ext>
            </a:extLst>
          </p:cNvPr>
          <p:cNvSpPr>
            <a:spLocks noGrp="1"/>
          </p:cNvSpPr>
          <p:nvPr>
            <p:ph type="title"/>
          </p:nvPr>
        </p:nvSpPr>
        <p:spPr/>
        <p:txBody>
          <a:bodyPr/>
          <a:lstStyle/>
          <a:p>
            <a:pPr eaLnBrk="1" hangingPunct="1"/>
            <a:r>
              <a:rPr lang="en-US" altLang="ja-JP" dirty="0"/>
              <a:t>SuperKEKB Fuji straight section</a:t>
            </a:r>
            <a:endParaRPr lang="ja-JP" altLang="en-US" dirty="0"/>
          </a:p>
        </p:txBody>
      </p:sp>
      <p:sp>
        <p:nvSpPr>
          <p:cNvPr id="2" name="角丸四角形 1">
            <a:extLst>
              <a:ext uri="{FF2B5EF4-FFF2-40B4-BE49-F238E27FC236}">
                <a16:creationId xmlns:a16="http://schemas.microsoft.com/office/drawing/2014/main" id="{FE0D3AF8-1E3E-D89C-B64A-05E3AD8BE79D}"/>
              </a:ext>
            </a:extLst>
          </p:cNvPr>
          <p:cNvSpPr/>
          <p:nvPr/>
        </p:nvSpPr>
        <p:spPr>
          <a:xfrm>
            <a:off x="971550" y="3006725"/>
            <a:ext cx="2911475" cy="412750"/>
          </a:xfrm>
          <a:prstGeom prst="roundRect">
            <a:avLst/>
          </a:prstGeom>
          <a:solidFill>
            <a:schemeClr val="accent1">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 name="角丸四角形 2">
            <a:extLst>
              <a:ext uri="{FF2B5EF4-FFF2-40B4-BE49-F238E27FC236}">
                <a16:creationId xmlns:a16="http://schemas.microsoft.com/office/drawing/2014/main" id="{E72C9196-07C1-B9DE-1255-BE59AA023A17}"/>
              </a:ext>
            </a:extLst>
          </p:cNvPr>
          <p:cNvSpPr/>
          <p:nvPr/>
        </p:nvSpPr>
        <p:spPr>
          <a:xfrm>
            <a:off x="6162675" y="4321175"/>
            <a:ext cx="1214438" cy="263525"/>
          </a:xfrm>
          <a:prstGeom prst="round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 name="角丸四角形 4">
            <a:extLst>
              <a:ext uri="{FF2B5EF4-FFF2-40B4-BE49-F238E27FC236}">
                <a16:creationId xmlns:a16="http://schemas.microsoft.com/office/drawing/2014/main" id="{5CA003A3-3BF1-FEF1-0E73-773E03502330}"/>
              </a:ext>
            </a:extLst>
          </p:cNvPr>
          <p:cNvSpPr/>
          <p:nvPr/>
        </p:nvSpPr>
        <p:spPr>
          <a:xfrm>
            <a:off x="723900" y="4179888"/>
            <a:ext cx="1223963" cy="404812"/>
          </a:xfrm>
          <a:prstGeom prst="roundRect">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6" name="角丸四角形 5">
            <a:extLst>
              <a:ext uri="{FF2B5EF4-FFF2-40B4-BE49-F238E27FC236}">
                <a16:creationId xmlns:a16="http://schemas.microsoft.com/office/drawing/2014/main" id="{3A5EFBDB-0E56-A33D-5F47-C342CA444F0D}"/>
              </a:ext>
            </a:extLst>
          </p:cNvPr>
          <p:cNvSpPr/>
          <p:nvPr/>
        </p:nvSpPr>
        <p:spPr>
          <a:xfrm>
            <a:off x="7227888" y="4246563"/>
            <a:ext cx="1304925" cy="338137"/>
          </a:xfrm>
          <a:prstGeom prst="roundRect">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0" name="角丸四角形 9">
            <a:extLst>
              <a:ext uri="{FF2B5EF4-FFF2-40B4-BE49-F238E27FC236}">
                <a16:creationId xmlns:a16="http://schemas.microsoft.com/office/drawing/2014/main" id="{8B64875D-2F3C-ABAC-6D4D-BCF59D2771D7}"/>
              </a:ext>
            </a:extLst>
          </p:cNvPr>
          <p:cNvSpPr/>
          <p:nvPr/>
        </p:nvSpPr>
        <p:spPr>
          <a:xfrm>
            <a:off x="2717800" y="4075113"/>
            <a:ext cx="1319213" cy="403225"/>
          </a:xfrm>
          <a:prstGeom prst="roundRect">
            <a:avLst/>
          </a:prstGeom>
          <a:solidFill>
            <a:srgbClr val="92D05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pic>
        <p:nvPicPr>
          <p:cNvPr id="7" name="コンテンツ プレースホルダー 1">
            <a:extLst>
              <a:ext uri="{FF2B5EF4-FFF2-40B4-BE49-F238E27FC236}">
                <a16:creationId xmlns:a16="http://schemas.microsoft.com/office/drawing/2014/main" id="{2F27743A-5B27-0854-F821-E04A271C898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gray">
          <a:xfrm>
            <a:off x="723900" y="1699072"/>
            <a:ext cx="3848100"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ボックス 8">
            <a:extLst>
              <a:ext uri="{FF2B5EF4-FFF2-40B4-BE49-F238E27FC236}">
                <a16:creationId xmlns:a16="http://schemas.microsoft.com/office/drawing/2014/main" id="{4BD855BB-9BE3-A59D-4B65-34213F5800F4}"/>
              </a:ext>
            </a:extLst>
          </p:cNvPr>
          <p:cNvSpPr txBox="1">
            <a:spLocks noChangeArrowheads="1"/>
          </p:cNvSpPr>
          <p:nvPr/>
        </p:nvSpPr>
        <p:spPr bwMode="auto">
          <a:xfrm>
            <a:off x="4960938" y="3250655"/>
            <a:ext cx="34448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50000"/>
              <a:buFont typeface="Wingdings" panose="05000000000000000000" pitchFamily="2" charset="2"/>
              <a:buChar char="n"/>
              <a:defRPr kumimoji="1" sz="2400" b="1">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lr>
                <a:schemeClr val="hlink"/>
              </a:buClr>
              <a:buSzPct val="60000"/>
              <a:buFont typeface="Wingdings" panose="05000000000000000000" pitchFamily="2" charset="2"/>
              <a:buChar char="n"/>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ClrTx/>
              <a:buSzTx/>
              <a:buFontTx/>
              <a:buNone/>
            </a:pPr>
            <a:r>
              <a:rPr lang="en-US" altLang="ja-JP" sz="1800" b="0" dirty="0">
                <a:solidFill>
                  <a:schemeClr val="bg1"/>
                </a:solidFill>
              </a:rPr>
              <a:t>Glass sealed (er=4) </a:t>
            </a:r>
            <a:r>
              <a:rPr lang="en-US" altLang="ja-JP" sz="1800" b="0" dirty="0" err="1">
                <a:solidFill>
                  <a:schemeClr val="bg1"/>
                </a:solidFill>
              </a:rPr>
              <a:t>SMA</a:t>
            </a:r>
            <a:r>
              <a:rPr lang="en-US" altLang="ja-JP" sz="1800" b="0" dirty="0">
                <a:solidFill>
                  <a:schemeClr val="bg1"/>
                </a:solidFill>
              </a:rPr>
              <a:t> button electrodes (Diameter=</a:t>
            </a:r>
            <a:r>
              <a:rPr lang="en-US" altLang="ja-JP" sz="1800" b="0" dirty="0" err="1">
                <a:solidFill>
                  <a:schemeClr val="bg1"/>
                </a:solidFill>
              </a:rPr>
              <a:t>6mm</a:t>
            </a:r>
            <a:r>
              <a:rPr lang="en-US" altLang="ja-JP" sz="1800" b="0" dirty="0">
                <a:solidFill>
                  <a:schemeClr val="bg1"/>
                </a:solidFill>
              </a:rPr>
              <a:t>)</a:t>
            </a:r>
          </a:p>
          <a:p>
            <a:pPr>
              <a:spcBef>
                <a:spcPct val="0"/>
              </a:spcBef>
              <a:buClrTx/>
              <a:buSzTx/>
              <a:buFontTx/>
              <a:buNone/>
            </a:pPr>
            <a:r>
              <a:rPr lang="en-US" altLang="ja-JP" sz="1800" b="0" dirty="0">
                <a:solidFill>
                  <a:schemeClr val="bg1"/>
                </a:solidFill>
              </a:rPr>
              <a:t>24</a:t>
            </a:r>
            <a:r>
              <a:rPr lang="ja-JP" altLang="en-US" sz="1800" b="0" dirty="0">
                <a:solidFill>
                  <a:schemeClr val="bg1"/>
                </a:solidFill>
              </a:rPr>
              <a:t> </a:t>
            </a:r>
            <a:r>
              <a:rPr lang="en-US" altLang="ja-JP" sz="1800" b="0" dirty="0" err="1">
                <a:solidFill>
                  <a:schemeClr val="bg1"/>
                </a:solidFill>
              </a:rPr>
              <a:t>buttons×2</a:t>
            </a:r>
            <a:r>
              <a:rPr lang="en-US" altLang="ja-JP" sz="1800" b="0" dirty="0">
                <a:solidFill>
                  <a:schemeClr val="bg1"/>
                </a:solidFill>
              </a:rPr>
              <a:t> / Ring</a:t>
            </a:r>
            <a:endParaRPr lang="ja-JP" altLang="en-US" sz="1800" b="0" dirty="0">
              <a:solidFill>
                <a:schemeClr val="bg1"/>
              </a:solidFill>
            </a:endParaRPr>
          </a:p>
        </p:txBody>
      </p:sp>
    </p:spTree>
    <p:extLst>
      <p:ext uri="{BB962C8B-B14F-4D97-AF65-F5344CB8AC3E}">
        <p14:creationId xmlns:p14="http://schemas.microsoft.com/office/powerpoint/2010/main" val="13190783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24A352-ADDE-4B4B-9A9A-AD345FEAE411}"/>
              </a:ext>
            </a:extLst>
          </p:cNvPr>
          <p:cNvSpPr>
            <a:spLocks noGrp="1"/>
          </p:cNvSpPr>
          <p:nvPr>
            <p:ph type="title"/>
          </p:nvPr>
        </p:nvSpPr>
        <p:spPr/>
        <p:txBody>
          <a:bodyPr/>
          <a:lstStyle/>
          <a:p>
            <a:r>
              <a:rPr kumimoji="1" lang="en-US" altLang="ja-JP" dirty="0"/>
              <a:t>Longitudinal plane</a:t>
            </a:r>
            <a:endParaRPr kumimoji="1" lang="ja-JP" altLang="en-US" dirty="0"/>
          </a:p>
        </p:txBody>
      </p:sp>
      <p:pic>
        <p:nvPicPr>
          <p:cNvPr id="4" name="コンテンツ プレースホルダー 3">
            <a:extLst>
              <a:ext uri="{FF2B5EF4-FFF2-40B4-BE49-F238E27FC236}">
                <a16:creationId xmlns:a16="http://schemas.microsoft.com/office/drawing/2014/main" id="{0983F72D-9532-408E-B25D-BA1BEF9ECB0A}"/>
              </a:ext>
            </a:extLst>
          </p:cNvPr>
          <p:cNvPicPr>
            <a:picLocks noGrp="1" noChangeAspect="1"/>
          </p:cNvPicPr>
          <p:nvPr>
            <p:ph idx="1"/>
          </p:nvPr>
        </p:nvPicPr>
        <p:blipFill>
          <a:blip r:embed="rId2"/>
          <a:stretch>
            <a:fillRect/>
          </a:stretch>
        </p:blipFill>
        <p:spPr>
          <a:xfrm>
            <a:off x="1674813" y="1585119"/>
            <a:ext cx="5867400" cy="4552950"/>
          </a:xfrm>
          <a:prstGeom prst="rect">
            <a:avLst/>
          </a:prstGeom>
        </p:spPr>
      </p:pic>
      <p:sp>
        <p:nvSpPr>
          <p:cNvPr id="3" name="正方形/長方形 2">
            <a:extLst>
              <a:ext uri="{FF2B5EF4-FFF2-40B4-BE49-F238E27FC236}">
                <a16:creationId xmlns:a16="http://schemas.microsoft.com/office/drawing/2014/main" id="{FB359843-35A7-4F84-BF0A-9481E259345A}"/>
              </a:ext>
            </a:extLst>
          </p:cNvPr>
          <p:cNvSpPr/>
          <p:nvPr/>
        </p:nvSpPr>
        <p:spPr>
          <a:xfrm>
            <a:off x="1448629" y="6155293"/>
            <a:ext cx="4786888" cy="461665"/>
          </a:xfrm>
          <a:prstGeom prst="rect">
            <a:avLst/>
          </a:prstGeom>
        </p:spPr>
        <p:txBody>
          <a:bodyPr wrap="none">
            <a:spAutoFit/>
          </a:bodyPr>
          <a:lstStyle/>
          <a:p>
            <a:r>
              <a:rPr lang="en-US" altLang="ja-JP" sz="2400" dirty="0"/>
              <a:t>Excite-damp (by 2 pattern, 500 mA</a:t>
            </a:r>
            <a:r>
              <a:rPr lang="en-US" altLang="ja-JP" dirty="0"/>
              <a:t>)</a:t>
            </a:r>
            <a:endParaRPr lang="ja-JP" altLang="en-US" dirty="0"/>
          </a:p>
        </p:txBody>
      </p:sp>
    </p:spTree>
    <p:extLst>
      <p:ext uri="{BB962C8B-B14F-4D97-AF65-F5344CB8AC3E}">
        <p14:creationId xmlns:p14="http://schemas.microsoft.com/office/powerpoint/2010/main" val="34151947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B04564-958A-4C42-8677-D87412D06949}"/>
              </a:ext>
            </a:extLst>
          </p:cNvPr>
          <p:cNvSpPr>
            <a:spLocks noGrp="1"/>
          </p:cNvSpPr>
          <p:nvPr>
            <p:ph type="title"/>
          </p:nvPr>
        </p:nvSpPr>
        <p:spPr/>
        <p:txBody>
          <a:bodyPr/>
          <a:lstStyle/>
          <a:p>
            <a:r>
              <a:rPr kumimoji="1" lang="en-US" altLang="ja-JP" dirty="0" err="1"/>
              <a:t>LFB</a:t>
            </a:r>
            <a:r>
              <a:rPr kumimoji="1" lang="en-US" altLang="ja-JP" dirty="0"/>
              <a:t> Gain and damping rate</a:t>
            </a:r>
            <a:endParaRPr kumimoji="1" lang="ja-JP" altLang="en-US" dirty="0"/>
          </a:p>
        </p:txBody>
      </p:sp>
      <p:sp>
        <p:nvSpPr>
          <p:cNvPr id="3" name="コンテンツ プレースホルダー 2">
            <a:extLst>
              <a:ext uri="{FF2B5EF4-FFF2-40B4-BE49-F238E27FC236}">
                <a16:creationId xmlns:a16="http://schemas.microsoft.com/office/drawing/2014/main" id="{2E5FF2AB-B7F7-4176-8FFC-4FE35B83C0CF}"/>
              </a:ext>
            </a:extLst>
          </p:cNvPr>
          <p:cNvSpPr>
            <a:spLocks noGrp="1"/>
          </p:cNvSpPr>
          <p:nvPr>
            <p:ph idx="1"/>
          </p:nvPr>
        </p:nvSpPr>
        <p:spPr/>
        <p:txBody>
          <a:bodyPr/>
          <a:lstStyle/>
          <a:p>
            <a:endParaRPr kumimoji="1" lang="ja-JP" altLang="en-US" dirty="0"/>
          </a:p>
        </p:txBody>
      </p:sp>
      <p:pic>
        <p:nvPicPr>
          <p:cNvPr id="4" name="図 3">
            <a:extLst>
              <a:ext uri="{FF2B5EF4-FFF2-40B4-BE49-F238E27FC236}">
                <a16:creationId xmlns:a16="http://schemas.microsoft.com/office/drawing/2014/main" id="{24300027-31DC-4FB0-B89B-9BCBF8FA89A4}"/>
              </a:ext>
            </a:extLst>
          </p:cNvPr>
          <p:cNvPicPr>
            <a:picLocks noChangeAspect="1"/>
          </p:cNvPicPr>
          <p:nvPr/>
        </p:nvPicPr>
        <p:blipFill>
          <a:blip r:embed="rId2"/>
          <a:stretch>
            <a:fillRect/>
          </a:stretch>
        </p:blipFill>
        <p:spPr>
          <a:xfrm>
            <a:off x="163602" y="1293606"/>
            <a:ext cx="3623310" cy="2280285"/>
          </a:xfrm>
          <a:prstGeom prst="rect">
            <a:avLst/>
          </a:prstGeom>
        </p:spPr>
      </p:pic>
      <p:pic>
        <p:nvPicPr>
          <p:cNvPr id="5" name="コンテンツ プレースホルダー 3">
            <a:extLst>
              <a:ext uri="{FF2B5EF4-FFF2-40B4-BE49-F238E27FC236}">
                <a16:creationId xmlns:a16="http://schemas.microsoft.com/office/drawing/2014/main" id="{6EE27150-9FAA-4B67-983B-8D2701C48AFC}"/>
              </a:ext>
            </a:extLst>
          </p:cNvPr>
          <p:cNvPicPr>
            <a:picLocks noChangeAspect="1"/>
          </p:cNvPicPr>
          <p:nvPr/>
        </p:nvPicPr>
        <p:blipFill>
          <a:blip r:embed="rId3"/>
          <a:stretch>
            <a:fillRect/>
          </a:stretch>
        </p:blipFill>
        <p:spPr bwMode="gray">
          <a:xfrm>
            <a:off x="3266301" y="1412875"/>
            <a:ext cx="5193486" cy="489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1757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p:nvPr>
        </p:nvSpPr>
        <p:spPr/>
        <p:txBody>
          <a:bodyPr/>
          <a:lstStyle/>
          <a:p>
            <a:pPr eaLnBrk="1" hangingPunct="1"/>
            <a:endParaRPr lang="ja-JP" altLang="ja-JP"/>
          </a:p>
        </p:txBody>
      </p:sp>
      <p:pic>
        <p:nvPicPr>
          <p:cNvPr id="10243" name="Picture 5" descr="fbbpm_now2_ani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8" y="428625"/>
            <a:ext cx="3379787" cy="271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6" descr="ft-d01-ani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375" y="3214688"/>
            <a:ext cx="3425825" cy="283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テキスト ボックス 6"/>
          <p:cNvSpPr txBox="1">
            <a:spLocks noChangeArrowheads="1"/>
          </p:cNvSpPr>
          <p:nvPr/>
        </p:nvSpPr>
        <p:spPr bwMode="auto">
          <a:xfrm>
            <a:off x="900113" y="2708275"/>
            <a:ext cx="29511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latin typeface="ＭＳ Ｐゴシック" panose="020B0600070205080204" pitchFamily="50" charset="-128"/>
              </a:rPr>
              <a:t>KEKB feedthrough for FB</a:t>
            </a:r>
            <a:endParaRPr lang="ja-JP" altLang="en-US" dirty="0">
              <a:latin typeface="ＭＳ Ｐゴシック" panose="020B0600070205080204" pitchFamily="50" charset="-128"/>
            </a:endParaRPr>
          </a:p>
        </p:txBody>
      </p:sp>
      <p:sp>
        <p:nvSpPr>
          <p:cNvPr id="10246" name="テキスト ボックス 7"/>
          <p:cNvSpPr txBox="1">
            <a:spLocks noChangeArrowheads="1"/>
          </p:cNvSpPr>
          <p:nvPr/>
        </p:nvSpPr>
        <p:spPr bwMode="auto">
          <a:xfrm>
            <a:off x="971550" y="5805488"/>
            <a:ext cx="33845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dirty="0">
                <a:latin typeface="ＭＳ Ｐゴシック" panose="020B0600070205080204" pitchFamily="50" charset="-128"/>
              </a:rPr>
              <a:t>SuperKEKB FT for FB</a:t>
            </a:r>
            <a:endParaRPr lang="ja-JP" altLang="en-US" dirty="0">
              <a:latin typeface="ＭＳ Ｐゴシック" panose="020B0600070205080204" pitchFamily="50" charset="-128"/>
            </a:endParaRPr>
          </a:p>
        </p:txBody>
      </p:sp>
      <p:pic>
        <p:nvPicPr>
          <p:cNvPr id="1024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1175" y="588963"/>
            <a:ext cx="3779838" cy="284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21175" y="3573463"/>
            <a:ext cx="3779838" cy="284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9860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4A7C22-00F0-BDF2-DD94-E80BACE5E4AC}"/>
            </a:ext>
          </a:extLst>
        </p:cNvPr>
        <p:cNvGrpSpPr/>
        <p:nvPr/>
      </p:nvGrpSpPr>
      <p:grpSpPr>
        <a:xfrm>
          <a:off x="0" y="0"/>
          <a:ext cx="0" cy="0"/>
          <a:chOff x="0" y="0"/>
          <a:chExt cx="0" cy="0"/>
        </a:xfrm>
      </p:grpSpPr>
      <p:pic>
        <p:nvPicPr>
          <p:cNvPr id="73730" name="コンテンツ プレースホルダー 3">
            <a:extLst>
              <a:ext uri="{FF2B5EF4-FFF2-40B4-BE49-F238E27FC236}">
                <a16:creationId xmlns:a16="http://schemas.microsoft.com/office/drawing/2014/main" id="{8C2F4FE6-5EA8-B969-83C8-C75F79B986BA}"/>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4213" y="2579688"/>
            <a:ext cx="7848600" cy="2563812"/>
          </a:xfrm>
        </p:spPr>
      </p:pic>
      <p:sp>
        <p:nvSpPr>
          <p:cNvPr id="73731" name="タイトル 1">
            <a:extLst>
              <a:ext uri="{FF2B5EF4-FFF2-40B4-BE49-F238E27FC236}">
                <a16:creationId xmlns:a16="http://schemas.microsoft.com/office/drawing/2014/main" id="{35B5ECAF-470C-E901-836A-D41AB849F6CC}"/>
              </a:ext>
            </a:extLst>
          </p:cNvPr>
          <p:cNvSpPr>
            <a:spLocks noGrp="1"/>
          </p:cNvSpPr>
          <p:nvPr>
            <p:ph type="title"/>
          </p:nvPr>
        </p:nvSpPr>
        <p:spPr/>
        <p:txBody>
          <a:bodyPr/>
          <a:lstStyle/>
          <a:p>
            <a:pPr eaLnBrk="1" hangingPunct="1"/>
            <a:r>
              <a:rPr lang="en-US" altLang="ja-JP" dirty="0"/>
              <a:t>SuperKEKB Fuji straight section</a:t>
            </a:r>
            <a:endParaRPr lang="ja-JP" altLang="en-US" dirty="0"/>
          </a:p>
        </p:txBody>
      </p:sp>
      <p:sp>
        <p:nvSpPr>
          <p:cNvPr id="2" name="角丸四角形 1">
            <a:extLst>
              <a:ext uri="{FF2B5EF4-FFF2-40B4-BE49-F238E27FC236}">
                <a16:creationId xmlns:a16="http://schemas.microsoft.com/office/drawing/2014/main" id="{0F23BD25-F2A8-4E5C-37F9-4A05175D5D1C}"/>
              </a:ext>
            </a:extLst>
          </p:cNvPr>
          <p:cNvSpPr/>
          <p:nvPr/>
        </p:nvSpPr>
        <p:spPr>
          <a:xfrm>
            <a:off x="971550" y="3006725"/>
            <a:ext cx="2911475" cy="412750"/>
          </a:xfrm>
          <a:prstGeom prst="roundRect">
            <a:avLst/>
          </a:prstGeom>
          <a:solidFill>
            <a:schemeClr val="accent1">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 name="角丸四角形 2">
            <a:extLst>
              <a:ext uri="{FF2B5EF4-FFF2-40B4-BE49-F238E27FC236}">
                <a16:creationId xmlns:a16="http://schemas.microsoft.com/office/drawing/2014/main" id="{F279864E-8417-7D49-6716-5ACBE3650053}"/>
              </a:ext>
            </a:extLst>
          </p:cNvPr>
          <p:cNvSpPr/>
          <p:nvPr/>
        </p:nvSpPr>
        <p:spPr>
          <a:xfrm>
            <a:off x="6162675" y="4321175"/>
            <a:ext cx="1214438" cy="263525"/>
          </a:xfrm>
          <a:prstGeom prst="round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4" name="角丸四角形 3">
            <a:extLst>
              <a:ext uri="{FF2B5EF4-FFF2-40B4-BE49-F238E27FC236}">
                <a16:creationId xmlns:a16="http://schemas.microsoft.com/office/drawing/2014/main" id="{4948D850-1DCA-93CB-744A-63E350A01BD5}"/>
              </a:ext>
            </a:extLst>
          </p:cNvPr>
          <p:cNvSpPr/>
          <p:nvPr/>
        </p:nvSpPr>
        <p:spPr>
          <a:xfrm>
            <a:off x="4497388" y="3006725"/>
            <a:ext cx="1265237" cy="412750"/>
          </a:xfrm>
          <a:prstGeom prst="round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9" name="テキスト ボックス 8">
            <a:extLst>
              <a:ext uri="{FF2B5EF4-FFF2-40B4-BE49-F238E27FC236}">
                <a16:creationId xmlns:a16="http://schemas.microsoft.com/office/drawing/2014/main" id="{FCB0155C-DEA1-7EB0-6FE8-EC8E7BE67400}"/>
              </a:ext>
            </a:extLst>
          </p:cNvPr>
          <p:cNvSpPr txBox="1">
            <a:spLocks noChangeArrowheads="1"/>
          </p:cNvSpPr>
          <p:nvPr/>
        </p:nvSpPr>
        <p:spPr bwMode="auto">
          <a:xfrm>
            <a:off x="4949825" y="2878138"/>
            <a:ext cx="34448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50000"/>
              <a:buFont typeface="Wingdings" panose="05000000000000000000" pitchFamily="2" charset="2"/>
              <a:buChar char="n"/>
              <a:defRPr kumimoji="1" sz="2400" b="1">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lr>
                <a:schemeClr val="hlink"/>
              </a:buClr>
              <a:buSzPct val="60000"/>
              <a:buFont typeface="Wingdings" panose="05000000000000000000" pitchFamily="2" charset="2"/>
              <a:buChar char="n"/>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ClrTx/>
              <a:buSzTx/>
              <a:buFontTx/>
              <a:buNone/>
            </a:pPr>
            <a:r>
              <a:rPr lang="ja-JP" altLang="en-US" sz="1800" b="0">
                <a:solidFill>
                  <a:schemeClr val="bg1"/>
                </a:solidFill>
              </a:rPr>
              <a:t>ガラスシール型</a:t>
            </a:r>
            <a:r>
              <a:rPr lang="en-US" altLang="ja-JP" sz="1800" b="0">
                <a:solidFill>
                  <a:schemeClr val="bg1"/>
                </a:solidFill>
              </a:rPr>
              <a:t>φ6mm</a:t>
            </a:r>
            <a:r>
              <a:rPr lang="ja-JP" altLang="en-US" sz="1800" b="0">
                <a:solidFill>
                  <a:schemeClr val="bg1"/>
                </a:solidFill>
              </a:rPr>
              <a:t>電極</a:t>
            </a:r>
            <a:endParaRPr lang="en-US" altLang="ja-JP" sz="1800" b="0">
              <a:solidFill>
                <a:schemeClr val="bg1"/>
              </a:solidFill>
            </a:endParaRPr>
          </a:p>
          <a:p>
            <a:pPr>
              <a:spcBef>
                <a:spcPct val="0"/>
              </a:spcBef>
              <a:buClrTx/>
              <a:buSzTx/>
              <a:buFontTx/>
              <a:buNone/>
            </a:pPr>
            <a:r>
              <a:rPr lang="en-US" altLang="ja-JP" sz="1800" b="0">
                <a:solidFill>
                  <a:schemeClr val="bg1"/>
                </a:solidFill>
              </a:rPr>
              <a:t>24</a:t>
            </a:r>
            <a:r>
              <a:rPr lang="ja-JP" altLang="en-US" sz="1800" b="0">
                <a:solidFill>
                  <a:schemeClr val="bg1"/>
                </a:solidFill>
              </a:rPr>
              <a:t>個</a:t>
            </a:r>
            <a:r>
              <a:rPr lang="en-US" altLang="ja-JP" sz="1800" b="0">
                <a:solidFill>
                  <a:schemeClr val="bg1"/>
                </a:solidFill>
              </a:rPr>
              <a:t>×2 / Ring</a:t>
            </a:r>
            <a:endParaRPr lang="ja-JP" altLang="en-US" sz="1800" b="0">
              <a:solidFill>
                <a:schemeClr val="bg1"/>
              </a:solidFill>
            </a:endParaRPr>
          </a:p>
        </p:txBody>
      </p:sp>
      <p:sp>
        <p:nvSpPr>
          <p:cNvPr id="5" name="角丸四角形 4">
            <a:extLst>
              <a:ext uri="{FF2B5EF4-FFF2-40B4-BE49-F238E27FC236}">
                <a16:creationId xmlns:a16="http://schemas.microsoft.com/office/drawing/2014/main" id="{38336D7D-C2B5-7DB3-8D95-9DCC67E4E349}"/>
              </a:ext>
            </a:extLst>
          </p:cNvPr>
          <p:cNvSpPr/>
          <p:nvPr/>
        </p:nvSpPr>
        <p:spPr>
          <a:xfrm>
            <a:off x="723900" y="4179888"/>
            <a:ext cx="1223963" cy="404812"/>
          </a:xfrm>
          <a:prstGeom prst="roundRect">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6" name="角丸四角形 5">
            <a:extLst>
              <a:ext uri="{FF2B5EF4-FFF2-40B4-BE49-F238E27FC236}">
                <a16:creationId xmlns:a16="http://schemas.microsoft.com/office/drawing/2014/main" id="{808B77E5-E314-6684-790A-2D1D628FCF63}"/>
              </a:ext>
            </a:extLst>
          </p:cNvPr>
          <p:cNvSpPr/>
          <p:nvPr/>
        </p:nvSpPr>
        <p:spPr>
          <a:xfrm>
            <a:off x="7227888" y="4246563"/>
            <a:ext cx="1304925" cy="338137"/>
          </a:xfrm>
          <a:prstGeom prst="roundRect">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0" name="角丸四角形 9">
            <a:extLst>
              <a:ext uri="{FF2B5EF4-FFF2-40B4-BE49-F238E27FC236}">
                <a16:creationId xmlns:a16="http://schemas.microsoft.com/office/drawing/2014/main" id="{86A384E9-A181-4D03-455E-EAB256A18A3E}"/>
              </a:ext>
            </a:extLst>
          </p:cNvPr>
          <p:cNvSpPr/>
          <p:nvPr/>
        </p:nvSpPr>
        <p:spPr>
          <a:xfrm>
            <a:off x="2717800" y="4075113"/>
            <a:ext cx="1319213" cy="403225"/>
          </a:xfrm>
          <a:prstGeom prst="roundRect">
            <a:avLst/>
          </a:prstGeom>
          <a:solidFill>
            <a:srgbClr val="92D05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pic>
        <p:nvPicPr>
          <p:cNvPr id="13" name="コンテンツ プレースホルダー 2">
            <a:extLst>
              <a:ext uri="{FF2B5EF4-FFF2-40B4-BE49-F238E27FC236}">
                <a16:creationId xmlns:a16="http://schemas.microsoft.com/office/drawing/2014/main" id="{7A501DC2-329E-D06B-289D-DD8D6E89068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1313" y="1403350"/>
            <a:ext cx="3848100"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a:extLst>
              <a:ext uri="{FF2B5EF4-FFF2-40B4-BE49-F238E27FC236}">
                <a16:creationId xmlns:a16="http://schemas.microsoft.com/office/drawing/2014/main" id="{1DEF291A-7757-07A5-96AB-79EAB3E8FA9A}"/>
              </a:ext>
            </a:extLst>
          </p:cNvPr>
          <p:cNvSpPr txBox="1">
            <a:spLocks noChangeArrowheads="1"/>
          </p:cNvSpPr>
          <p:nvPr/>
        </p:nvSpPr>
        <p:spPr bwMode="auto">
          <a:xfrm>
            <a:off x="668338" y="2957513"/>
            <a:ext cx="25415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50000"/>
              <a:buFont typeface="Wingdings" panose="05000000000000000000" pitchFamily="2" charset="2"/>
              <a:buChar char="n"/>
              <a:defRPr kumimoji="1" sz="2400" b="1">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lr>
                <a:schemeClr val="hlink"/>
              </a:buClr>
              <a:buSzPct val="60000"/>
              <a:buFont typeface="Wingdings" panose="05000000000000000000" pitchFamily="2" charset="2"/>
              <a:buChar char="n"/>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ClrTx/>
              <a:buSzTx/>
              <a:buFontTx/>
              <a:buNone/>
            </a:pPr>
            <a:r>
              <a:rPr lang="en-US" altLang="ja-JP" sz="1800" b="0" dirty="0">
                <a:solidFill>
                  <a:schemeClr val="bg1"/>
                </a:solidFill>
              </a:rPr>
              <a:t>Transverse </a:t>
            </a:r>
            <a:r>
              <a:rPr lang="en-US" altLang="ja-JP" sz="1800" b="0" dirty="0" err="1">
                <a:solidFill>
                  <a:schemeClr val="bg1"/>
                </a:solidFill>
              </a:rPr>
              <a:t>stlipline</a:t>
            </a:r>
            <a:r>
              <a:rPr lang="en-US" altLang="ja-JP" sz="1800" b="0" dirty="0">
                <a:solidFill>
                  <a:schemeClr val="bg1"/>
                </a:solidFill>
              </a:rPr>
              <a:t> FB kickers (L=</a:t>
            </a:r>
            <a:r>
              <a:rPr lang="en-US" altLang="ja-JP" sz="1800" b="0" dirty="0" err="1">
                <a:solidFill>
                  <a:schemeClr val="bg1"/>
                </a:solidFill>
              </a:rPr>
              <a:t>40cm</a:t>
            </a:r>
            <a:r>
              <a:rPr lang="en-US" altLang="ja-JP" sz="1800" b="0" dirty="0">
                <a:solidFill>
                  <a:schemeClr val="bg1"/>
                </a:solidFill>
              </a:rPr>
              <a:t> 2/ring)</a:t>
            </a:r>
            <a:endParaRPr lang="ja-JP" altLang="en-US" sz="1800" b="0" dirty="0">
              <a:solidFill>
                <a:schemeClr val="bg1"/>
              </a:solidFill>
            </a:endParaRPr>
          </a:p>
        </p:txBody>
      </p:sp>
      <p:pic>
        <p:nvPicPr>
          <p:cNvPr id="15" name="図 14">
            <a:extLst>
              <a:ext uri="{FF2B5EF4-FFF2-40B4-BE49-F238E27FC236}">
                <a16:creationId xmlns:a16="http://schemas.microsoft.com/office/drawing/2014/main" id="{9B2B602A-BEAD-A2F9-E4E1-91E9A01AFFA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84713" y="1403350"/>
            <a:ext cx="3848100"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a:extLst>
              <a:ext uri="{FF2B5EF4-FFF2-40B4-BE49-F238E27FC236}">
                <a16:creationId xmlns:a16="http://schemas.microsoft.com/office/drawing/2014/main" id="{B32A5EAA-8D3D-C398-1BB1-53DD6F4EA53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655888" y="4089400"/>
            <a:ext cx="3398837" cy="254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a:extLst>
              <a:ext uri="{FF2B5EF4-FFF2-40B4-BE49-F238E27FC236}">
                <a16:creationId xmlns:a16="http://schemas.microsoft.com/office/drawing/2014/main" id="{44EEEC0F-BDB7-4376-1FE6-5E2222A83BF5}"/>
              </a:ext>
            </a:extLst>
          </p:cNvPr>
          <p:cNvSpPr txBox="1">
            <a:spLocks noChangeArrowheads="1"/>
          </p:cNvSpPr>
          <p:nvPr/>
        </p:nvSpPr>
        <p:spPr bwMode="auto">
          <a:xfrm>
            <a:off x="3094038" y="4445000"/>
            <a:ext cx="27305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50000"/>
              <a:buFont typeface="Wingdings" panose="05000000000000000000" pitchFamily="2" charset="2"/>
              <a:buChar char="n"/>
              <a:defRPr kumimoji="1" sz="2400" b="1">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lr>
                <a:schemeClr val="hlink"/>
              </a:buClr>
              <a:buSzPct val="60000"/>
              <a:buFont typeface="Wingdings" panose="05000000000000000000" pitchFamily="2" charset="2"/>
              <a:buChar char="n"/>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ClrTx/>
              <a:buSzTx/>
              <a:buFontTx/>
              <a:buNone/>
            </a:pPr>
            <a:r>
              <a:rPr lang="en-US" altLang="ja-JP" sz="1800" b="0" dirty="0">
                <a:solidFill>
                  <a:schemeClr val="bg1"/>
                </a:solidFill>
              </a:rPr>
              <a:t>VHF</a:t>
            </a:r>
            <a:r>
              <a:rPr lang="ja-JP" altLang="en-US" sz="1800" b="0" dirty="0">
                <a:solidFill>
                  <a:schemeClr val="bg1"/>
                </a:solidFill>
              </a:rPr>
              <a:t> </a:t>
            </a:r>
            <a:r>
              <a:rPr lang="en-US" altLang="ja-JP" sz="1800" b="0" dirty="0" err="1">
                <a:solidFill>
                  <a:schemeClr val="bg1"/>
                </a:solidFill>
              </a:rPr>
              <a:t>Amplifires</a:t>
            </a:r>
            <a:r>
              <a:rPr lang="en-US" altLang="ja-JP" sz="1800" b="0" dirty="0">
                <a:solidFill>
                  <a:schemeClr val="bg1"/>
                </a:solidFill>
              </a:rPr>
              <a:t> (</a:t>
            </a:r>
            <a:r>
              <a:rPr lang="en-US" altLang="ja-JP" sz="1800" b="0" dirty="0" err="1">
                <a:solidFill>
                  <a:schemeClr val="bg1"/>
                </a:solidFill>
              </a:rPr>
              <a:t>10k-254MHz</a:t>
            </a:r>
            <a:r>
              <a:rPr lang="en-US" altLang="ja-JP" sz="1800" b="0" dirty="0">
                <a:solidFill>
                  <a:schemeClr val="bg1"/>
                </a:solidFill>
              </a:rPr>
              <a:t>, </a:t>
            </a:r>
            <a:r>
              <a:rPr lang="en-US" altLang="ja-JP" sz="1800" b="0" dirty="0" err="1">
                <a:solidFill>
                  <a:schemeClr val="bg1"/>
                </a:solidFill>
              </a:rPr>
              <a:t>500W</a:t>
            </a:r>
            <a:r>
              <a:rPr lang="en-US" altLang="ja-JP" sz="1800" b="0" dirty="0">
                <a:solidFill>
                  <a:schemeClr val="bg1"/>
                </a:solidFill>
              </a:rPr>
              <a:t>), 8 /ring for transverse FB</a:t>
            </a:r>
            <a:endParaRPr lang="ja-JP" altLang="en-US" sz="1800" b="0" dirty="0">
              <a:solidFill>
                <a:schemeClr val="bg1"/>
              </a:solidFill>
            </a:endParaRPr>
          </a:p>
        </p:txBody>
      </p:sp>
    </p:spTree>
    <p:extLst>
      <p:ext uri="{BB962C8B-B14F-4D97-AF65-F5344CB8AC3E}">
        <p14:creationId xmlns:p14="http://schemas.microsoft.com/office/powerpoint/2010/main" val="2245672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091DE4-11B7-4F4D-B743-C1F647738BB3}"/>
            </a:ext>
          </a:extLst>
        </p:cNvPr>
        <p:cNvGrpSpPr/>
        <p:nvPr/>
      </p:nvGrpSpPr>
      <p:grpSpPr>
        <a:xfrm>
          <a:off x="0" y="0"/>
          <a:ext cx="0" cy="0"/>
          <a:chOff x="0" y="0"/>
          <a:chExt cx="0" cy="0"/>
        </a:xfrm>
      </p:grpSpPr>
      <p:pic>
        <p:nvPicPr>
          <p:cNvPr id="73730" name="コンテンツ プレースホルダー 3">
            <a:extLst>
              <a:ext uri="{FF2B5EF4-FFF2-40B4-BE49-F238E27FC236}">
                <a16:creationId xmlns:a16="http://schemas.microsoft.com/office/drawing/2014/main" id="{0FB94142-516E-D1C7-2C9B-DED8950AECA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4213" y="2579688"/>
            <a:ext cx="7848600" cy="2563812"/>
          </a:xfrm>
        </p:spPr>
      </p:pic>
      <p:sp>
        <p:nvSpPr>
          <p:cNvPr id="73731" name="タイトル 1">
            <a:extLst>
              <a:ext uri="{FF2B5EF4-FFF2-40B4-BE49-F238E27FC236}">
                <a16:creationId xmlns:a16="http://schemas.microsoft.com/office/drawing/2014/main" id="{714421C8-55EA-5705-97AF-54163B31CDE8}"/>
              </a:ext>
            </a:extLst>
          </p:cNvPr>
          <p:cNvSpPr>
            <a:spLocks noGrp="1"/>
          </p:cNvSpPr>
          <p:nvPr>
            <p:ph type="title"/>
          </p:nvPr>
        </p:nvSpPr>
        <p:spPr/>
        <p:txBody>
          <a:bodyPr/>
          <a:lstStyle/>
          <a:p>
            <a:pPr eaLnBrk="1" hangingPunct="1"/>
            <a:r>
              <a:rPr lang="en-US" altLang="ja-JP" dirty="0"/>
              <a:t>SuperKEKB Fuji straight section</a:t>
            </a:r>
            <a:endParaRPr lang="ja-JP" altLang="en-US" dirty="0"/>
          </a:p>
        </p:txBody>
      </p:sp>
      <p:sp>
        <p:nvSpPr>
          <p:cNvPr id="2" name="角丸四角形 1">
            <a:extLst>
              <a:ext uri="{FF2B5EF4-FFF2-40B4-BE49-F238E27FC236}">
                <a16:creationId xmlns:a16="http://schemas.microsoft.com/office/drawing/2014/main" id="{4B9C73D2-A525-AB0A-9703-E10BEE3FB03F}"/>
              </a:ext>
            </a:extLst>
          </p:cNvPr>
          <p:cNvSpPr/>
          <p:nvPr/>
        </p:nvSpPr>
        <p:spPr>
          <a:xfrm>
            <a:off x="971550" y="3006725"/>
            <a:ext cx="2911475" cy="412750"/>
          </a:xfrm>
          <a:prstGeom prst="roundRect">
            <a:avLst/>
          </a:prstGeom>
          <a:solidFill>
            <a:schemeClr val="accent1">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 name="角丸四角形 2">
            <a:extLst>
              <a:ext uri="{FF2B5EF4-FFF2-40B4-BE49-F238E27FC236}">
                <a16:creationId xmlns:a16="http://schemas.microsoft.com/office/drawing/2014/main" id="{2CC55FE1-05B9-2A6B-EB94-F5B41E9D35DC}"/>
              </a:ext>
            </a:extLst>
          </p:cNvPr>
          <p:cNvSpPr/>
          <p:nvPr/>
        </p:nvSpPr>
        <p:spPr>
          <a:xfrm>
            <a:off x="6162675" y="4321175"/>
            <a:ext cx="1214438" cy="263525"/>
          </a:xfrm>
          <a:prstGeom prst="round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4" name="角丸四角形 3">
            <a:extLst>
              <a:ext uri="{FF2B5EF4-FFF2-40B4-BE49-F238E27FC236}">
                <a16:creationId xmlns:a16="http://schemas.microsoft.com/office/drawing/2014/main" id="{EFAC916D-DF9D-4773-BE43-2D3F2BA53027}"/>
              </a:ext>
            </a:extLst>
          </p:cNvPr>
          <p:cNvSpPr/>
          <p:nvPr/>
        </p:nvSpPr>
        <p:spPr>
          <a:xfrm>
            <a:off x="4497388" y="3006725"/>
            <a:ext cx="1265237" cy="412750"/>
          </a:xfrm>
          <a:prstGeom prst="round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pic>
        <p:nvPicPr>
          <p:cNvPr id="8" name="図 7">
            <a:extLst>
              <a:ext uri="{FF2B5EF4-FFF2-40B4-BE49-F238E27FC236}">
                <a16:creationId xmlns:a16="http://schemas.microsoft.com/office/drawing/2014/main" id="{33D4485C-2CDF-8607-317D-BD9016AD08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19650" y="2716213"/>
            <a:ext cx="3848100"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ボックス 8">
            <a:extLst>
              <a:ext uri="{FF2B5EF4-FFF2-40B4-BE49-F238E27FC236}">
                <a16:creationId xmlns:a16="http://schemas.microsoft.com/office/drawing/2014/main" id="{9D0ACCBE-A0D1-068D-6A21-F92398099733}"/>
              </a:ext>
            </a:extLst>
          </p:cNvPr>
          <p:cNvSpPr txBox="1">
            <a:spLocks noChangeArrowheads="1"/>
          </p:cNvSpPr>
          <p:nvPr/>
        </p:nvSpPr>
        <p:spPr bwMode="auto">
          <a:xfrm>
            <a:off x="4949825" y="2878138"/>
            <a:ext cx="34448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50000"/>
              <a:buFont typeface="Wingdings" panose="05000000000000000000" pitchFamily="2" charset="2"/>
              <a:buChar char="n"/>
              <a:defRPr kumimoji="1" sz="2400" b="1">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lr>
                <a:schemeClr val="hlink"/>
              </a:buClr>
              <a:buSzPct val="60000"/>
              <a:buFont typeface="Wingdings" panose="05000000000000000000" pitchFamily="2" charset="2"/>
              <a:buChar char="n"/>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ClrTx/>
              <a:buSzTx/>
              <a:buFontTx/>
              <a:buNone/>
            </a:pPr>
            <a:r>
              <a:rPr lang="ja-JP" altLang="en-US" sz="1800" b="0">
                <a:solidFill>
                  <a:schemeClr val="bg1"/>
                </a:solidFill>
              </a:rPr>
              <a:t>ガラスシール型</a:t>
            </a:r>
            <a:r>
              <a:rPr lang="en-US" altLang="ja-JP" sz="1800" b="0">
                <a:solidFill>
                  <a:schemeClr val="bg1"/>
                </a:solidFill>
              </a:rPr>
              <a:t>φ6mm</a:t>
            </a:r>
            <a:r>
              <a:rPr lang="ja-JP" altLang="en-US" sz="1800" b="0">
                <a:solidFill>
                  <a:schemeClr val="bg1"/>
                </a:solidFill>
              </a:rPr>
              <a:t>電極</a:t>
            </a:r>
            <a:endParaRPr lang="en-US" altLang="ja-JP" sz="1800" b="0">
              <a:solidFill>
                <a:schemeClr val="bg1"/>
              </a:solidFill>
            </a:endParaRPr>
          </a:p>
          <a:p>
            <a:pPr>
              <a:spcBef>
                <a:spcPct val="0"/>
              </a:spcBef>
              <a:buClrTx/>
              <a:buSzTx/>
              <a:buFontTx/>
              <a:buNone/>
            </a:pPr>
            <a:r>
              <a:rPr lang="en-US" altLang="ja-JP" sz="1800" b="0">
                <a:solidFill>
                  <a:schemeClr val="bg1"/>
                </a:solidFill>
              </a:rPr>
              <a:t>24</a:t>
            </a:r>
            <a:r>
              <a:rPr lang="ja-JP" altLang="en-US" sz="1800" b="0">
                <a:solidFill>
                  <a:schemeClr val="bg1"/>
                </a:solidFill>
              </a:rPr>
              <a:t>個</a:t>
            </a:r>
            <a:r>
              <a:rPr lang="en-US" altLang="ja-JP" sz="1800" b="0">
                <a:solidFill>
                  <a:schemeClr val="bg1"/>
                </a:solidFill>
              </a:rPr>
              <a:t>×2 / Ring</a:t>
            </a:r>
            <a:endParaRPr lang="ja-JP" altLang="en-US" sz="1800" b="0">
              <a:solidFill>
                <a:schemeClr val="bg1"/>
              </a:solidFill>
            </a:endParaRPr>
          </a:p>
        </p:txBody>
      </p:sp>
      <p:sp>
        <p:nvSpPr>
          <p:cNvPr id="5" name="角丸四角形 4">
            <a:extLst>
              <a:ext uri="{FF2B5EF4-FFF2-40B4-BE49-F238E27FC236}">
                <a16:creationId xmlns:a16="http://schemas.microsoft.com/office/drawing/2014/main" id="{3E3BD09E-8652-C532-F7DF-DC38926702B9}"/>
              </a:ext>
            </a:extLst>
          </p:cNvPr>
          <p:cNvSpPr/>
          <p:nvPr/>
        </p:nvSpPr>
        <p:spPr>
          <a:xfrm>
            <a:off x="723900" y="4179888"/>
            <a:ext cx="1223963" cy="404812"/>
          </a:xfrm>
          <a:prstGeom prst="roundRect">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6" name="角丸四角形 5">
            <a:extLst>
              <a:ext uri="{FF2B5EF4-FFF2-40B4-BE49-F238E27FC236}">
                <a16:creationId xmlns:a16="http://schemas.microsoft.com/office/drawing/2014/main" id="{3682963B-7482-A502-DDF8-9998CBC95A65}"/>
              </a:ext>
            </a:extLst>
          </p:cNvPr>
          <p:cNvSpPr/>
          <p:nvPr/>
        </p:nvSpPr>
        <p:spPr>
          <a:xfrm>
            <a:off x="7227888" y="4246563"/>
            <a:ext cx="1304925" cy="338137"/>
          </a:xfrm>
          <a:prstGeom prst="roundRect">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0" name="角丸四角形 9">
            <a:extLst>
              <a:ext uri="{FF2B5EF4-FFF2-40B4-BE49-F238E27FC236}">
                <a16:creationId xmlns:a16="http://schemas.microsoft.com/office/drawing/2014/main" id="{0957B667-4F06-353A-32D1-EBECA7C5A294}"/>
              </a:ext>
            </a:extLst>
          </p:cNvPr>
          <p:cNvSpPr/>
          <p:nvPr/>
        </p:nvSpPr>
        <p:spPr>
          <a:xfrm>
            <a:off x="2717800" y="4075113"/>
            <a:ext cx="1319213" cy="403225"/>
          </a:xfrm>
          <a:prstGeom prst="roundRect">
            <a:avLst/>
          </a:prstGeom>
          <a:solidFill>
            <a:srgbClr val="92D05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pic>
        <p:nvPicPr>
          <p:cNvPr id="15" name="図 14">
            <a:extLst>
              <a:ext uri="{FF2B5EF4-FFF2-40B4-BE49-F238E27FC236}">
                <a16:creationId xmlns:a16="http://schemas.microsoft.com/office/drawing/2014/main" id="{F1DB3E8E-971D-FB8F-D7F4-7C4B18DA44A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84713" y="1403350"/>
            <a:ext cx="3848100"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コンテンツ プレースホルダー 4">
            <a:extLst>
              <a:ext uri="{FF2B5EF4-FFF2-40B4-BE49-F238E27FC236}">
                <a16:creationId xmlns:a16="http://schemas.microsoft.com/office/drawing/2014/main" id="{D4064645-80CD-A1FF-8062-0EC27D56A50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gray">
          <a:xfrm>
            <a:off x="433387" y="1403350"/>
            <a:ext cx="3848100"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テキスト ボックス 18">
            <a:extLst>
              <a:ext uri="{FF2B5EF4-FFF2-40B4-BE49-F238E27FC236}">
                <a16:creationId xmlns:a16="http://schemas.microsoft.com/office/drawing/2014/main" id="{B02D18D0-AEA8-E6B5-316E-1723A8098FE3}"/>
              </a:ext>
            </a:extLst>
          </p:cNvPr>
          <p:cNvSpPr txBox="1">
            <a:spLocks noChangeArrowheads="1"/>
          </p:cNvSpPr>
          <p:nvPr/>
        </p:nvSpPr>
        <p:spPr bwMode="auto">
          <a:xfrm>
            <a:off x="750887" y="2777629"/>
            <a:ext cx="3556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50000"/>
              <a:buFont typeface="Wingdings" panose="05000000000000000000" pitchFamily="2" charset="2"/>
              <a:buChar char="n"/>
              <a:defRPr kumimoji="1" sz="2400" b="1">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lr>
                <a:schemeClr val="hlink"/>
              </a:buClr>
              <a:buSzPct val="60000"/>
              <a:buFont typeface="Wingdings" panose="05000000000000000000" pitchFamily="2" charset="2"/>
              <a:buChar char="n"/>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ClrTx/>
              <a:buSzTx/>
              <a:buFontTx/>
              <a:buNone/>
            </a:pPr>
            <a:r>
              <a:rPr lang="en-US" altLang="ja-JP" sz="1800" b="0" dirty="0">
                <a:solidFill>
                  <a:schemeClr val="bg1"/>
                </a:solidFill>
              </a:rPr>
              <a:t>Overdamped-type Longitudinal kickers (</a:t>
            </a:r>
            <a:r>
              <a:rPr lang="en-US" altLang="ja-JP" sz="1800" b="0" dirty="0" err="1">
                <a:solidFill>
                  <a:schemeClr val="bg1"/>
                </a:solidFill>
              </a:rPr>
              <a:t>LER</a:t>
            </a:r>
            <a:r>
              <a:rPr lang="en-US" altLang="ja-JP" sz="1800" b="0" dirty="0">
                <a:solidFill>
                  <a:schemeClr val="bg1"/>
                </a:solidFill>
              </a:rPr>
              <a:t>) </a:t>
            </a:r>
          </a:p>
          <a:p>
            <a:pPr>
              <a:spcBef>
                <a:spcPct val="0"/>
              </a:spcBef>
              <a:buClrTx/>
              <a:buSzTx/>
              <a:buFontTx/>
              <a:buNone/>
            </a:pPr>
            <a:r>
              <a:rPr lang="en-US" altLang="ja-JP" sz="1800" b="0" dirty="0" err="1">
                <a:solidFill>
                  <a:schemeClr val="bg1"/>
                </a:solidFill>
              </a:rPr>
              <a:t>Rsh~1.6kΩ</a:t>
            </a:r>
            <a:r>
              <a:rPr lang="ja-JP" altLang="en-US" sz="1800" b="0" dirty="0">
                <a:solidFill>
                  <a:schemeClr val="bg1"/>
                </a:solidFill>
              </a:rPr>
              <a:t>、Ｑ</a:t>
            </a:r>
            <a:r>
              <a:rPr lang="en-US" altLang="ja-JP" sz="1800" b="0" dirty="0">
                <a:solidFill>
                  <a:schemeClr val="bg1"/>
                </a:solidFill>
              </a:rPr>
              <a:t>~5 </a:t>
            </a:r>
            <a:r>
              <a:rPr lang="en-US" altLang="ja-JP" sz="1800" b="0" dirty="0" err="1">
                <a:solidFill>
                  <a:schemeClr val="bg1"/>
                </a:solidFill>
              </a:rPr>
              <a:t>x4</a:t>
            </a:r>
            <a:endParaRPr lang="ja-JP" altLang="en-US" sz="1800" b="0" dirty="0">
              <a:solidFill>
                <a:schemeClr val="bg1"/>
              </a:solidFill>
            </a:endParaRPr>
          </a:p>
        </p:txBody>
      </p:sp>
      <p:pic>
        <p:nvPicPr>
          <p:cNvPr id="20" name="コンテンツ プレースホルダー 5">
            <a:extLst>
              <a:ext uri="{FF2B5EF4-FFF2-40B4-BE49-F238E27FC236}">
                <a16:creationId xmlns:a16="http://schemas.microsoft.com/office/drawing/2014/main" id="{C8C2BB28-9D4A-8F1B-7177-C3E04F8AD89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730750" y="1403350"/>
            <a:ext cx="3848100"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図 2">
            <a:extLst>
              <a:ext uri="{FF2B5EF4-FFF2-40B4-BE49-F238E27FC236}">
                <a16:creationId xmlns:a16="http://schemas.microsoft.com/office/drawing/2014/main" id="{27D7FF70-05EA-EC00-F018-58E30B086D9E}"/>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07988" y="4054475"/>
            <a:ext cx="3656012" cy="242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図 21">
            <a:extLst>
              <a:ext uri="{FF2B5EF4-FFF2-40B4-BE49-F238E27FC236}">
                <a16:creationId xmlns:a16="http://schemas.microsoft.com/office/drawing/2014/main" id="{6D995FEE-A103-2688-B2EF-30CEE5FCD8F3}"/>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794250" y="4054475"/>
            <a:ext cx="3397250" cy="254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テキスト ボックス 22">
            <a:extLst>
              <a:ext uri="{FF2B5EF4-FFF2-40B4-BE49-F238E27FC236}">
                <a16:creationId xmlns:a16="http://schemas.microsoft.com/office/drawing/2014/main" id="{2AB7BB63-0746-078B-F95D-7A229F5FA425}"/>
              </a:ext>
            </a:extLst>
          </p:cNvPr>
          <p:cNvSpPr txBox="1">
            <a:spLocks noChangeArrowheads="1"/>
          </p:cNvSpPr>
          <p:nvPr/>
        </p:nvSpPr>
        <p:spPr bwMode="auto">
          <a:xfrm>
            <a:off x="5370513" y="5338763"/>
            <a:ext cx="2997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50000"/>
              <a:buFont typeface="Wingdings" panose="05000000000000000000" pitchFamily="2" charset="2"/>
              <a:buChar char="n"/>
              <a:defRPr kumimoji="1" sz="2400" b="1">
                <a:solidFill>
                  <a:schemeClr val="tx1"/>
                </a:solidFill>
                <a:latin typeface="ＭＳ Ｐゴシック" panose="020B0600070205080204" pitchFamily="50" charset="-128"/>
                <a:ea typeface="ＭＳ Ｐゴシック" panose="020B0600070205080204" pitchFamily="50" charset="-128"/>
              </a:defRPr>
            </a:lvl1pPr>
            <a:lvl2pPr marL="742950" indent="-285750">
              <a:spcBef>
                <a:spcPct val="20000"/>
              </a:spcBef>
              <a:buChar char="–"/>
              <a:defRPr kumimoji="1" sz="2000">
                <a:solidFill>
                  <a:schemeClr val="tx1"/>
                </a:solidFill>
                <a:latin typeface="ＭＳ Ｐゴシック" panose="020B0600070205080204" pitchFamily="50" charset="-128"/>
                <a:ea typeface="ＭＳ Ｐゴシック" panose="020B0600070205080204" pitchFamily="50" charset="-128"/>
              </a:defRPr>
            </a:lvl2pPr>
            <a:lvl3pPr marL="1143000" indent="-228600">
              <a:spcBef>
                <a:spcPct val="20000"/>
              </a:spcBef>
              <a:buClr>
                <a:schemeClr val="hlink"/>
              </a:buClr>
              <a:buSzPct val="60000"/>
              <a:buFont typeface="Wingdings" panose="05000000000000000000" pitchFamily="2" charset="2"/>
              <a:buChar char="n"/>
              <a:defRPr kumimoji="1">
                <a:solidFill>
                  <a:schemeClr val="tx1"/>
                </a:solidFill>
                <a:latin typeface="ＭＳ Ｐゴシック" panose="020B0600070205080204" pitchFamily="50" charset="-128"/>
                <a:ea typeface="ＭＳ Ｐゴシック" panose="020B0600070205080204" pitchFamily="50" charset="-128"/>
              </a:defRPr>
            </a:lvl3pPr>
            <a:lvl4pPr marL="16002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4pPr>
            <a:lvl5pPr marL="2057400" indent="-228600">
              <a:spcBef>
                <a:spcPct val="20000"/>
              </a:spcBef>
              <a:buChar char="•"/>
              <a:defRPr kumimoji="1">
                <a:solidFill>
                  <a:schemeClr val="tx1"/>
                </a:solidFill>
                <a:latin typeface="ＭＳ Ｐゴシック" panose="020B0600070205080204" pitchFamily="50" charset="-128"/>
                <a:ea typeface="ＭＳ Ｐゴシック" panose="020B0600070205080204" pitchFamily="50" charset="-128"/>
              </a:defRPr>
            </a:lvl5pPr>
            <a:lvl6pPr marL="25146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6pPr>
            <a:lvl7pPr marL="29718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7pPr>
            <a:lvl8pPr marL="34290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8pPr>
            <a:lvl9pPr marL="3886200" indent="-228600" eaLnBrk="0" fontAlgn="base" hangingPunct="0">
              <a:spcBef>
                <a:spcPct val="20000"/>
              </a:spcBef>
              <a:spcAft>
                <a:spcPct val="0"/>
              </a:spcAft>
              <a:buChar char="•"/>
              <a:defRPr kumimoji="1">
                <a:solidFill>
                  <a:schemeClr val="tx1"/>
                </a:solidFill>
                <a:latin typeface="ＭＳ Ｐゴシック" panose="020B0600070205080204" pitchFamily="50" charset="-128"/>
                <a:ea typeface="ＭＳ Ｐゴシック" panose="020B0600070205080204" pitchFamily="50" charset="-128"/>
              </a:defRPr>
            </a:lvl9pPr>
          </a:lstStyle>
          <a:p>
            <a:pPr>
              <a:spcBef>
                <a:spcPct val="0"/>
              </a:spcBef>
              <a:buClrTx/>
              <a:buSzTx/>
              <a:buFontTx/>
              <a:buNone/>
            </a:pPr>
            <a:r>
              <a:rPr lang="en-US" altLang="ja-JP" sz="1800" b="0" dirty="0">
                <a:solidFill>
                  <a:schemeClr val="bg1"/>
                </a:solidFill>
              </a:rPr>
              <a:t>UHF</a:t>
            </a:r>
            <a:r>
              <a:rPr lang="ja-JP" altLang="en-US" sz="1800" b="0" dirty="0">
                <a:solidFill>
                  <a:schemeClr val="bg1"/>
                </a:solidFill>
              </a:rPr>
              <a:t> </a:t>
            </a:r>
            <a:r>
              <a:rPr lang="en-US" altLang="ja-JP" sz="1800" b="0" dirty="0">
                <a:solidFill>
                  <a:schemeClr val="bg1"/>
                </a:solidFill>
              </a:rPr>
              <a:t>Amplifiers (</a:t>
            </a:r>
            <a:r>
              <a:rPr lang="en-US" altLang="ja-JP" sz="1800" b="0" dirty="0" err="1">
                <a:solidFill>
                  <a:schemeClr val="bg1"/>
                </a:solidFill>
              </a:rPr>
              <a:t>800M-2GHz</a:t>
            </a:r>
            <a:r>
              <a:rPr lang="en-US" altLang="ja-JP" sz="1800" b="0" dirty="0">
                <a:solidFill>
                  <a:schemeClr val="bg1"/>
                </a:solidFill>
              </a:rPr>
              <a:t>, </a:t>
            </a:r>
            <a:r>
              <a:rPr lang="en-US" altLang="ja-JP" sz="1800" b="0" dirty="0" err="1">
                <a:solidFill>
                  <a:schemeClr val="bg1"/>
                </a:solidFill>
              </a:rPr>
              <a:t>500W</a:t>
            </a:r>
            <a:r>
              <a:rPr lang="en-US" altLang="ja-JP" sz="1800" b="0" dirty="0">
                <a:solidFill>
                  <a:schemeClr val="bg1"/>
                </a:solidFill>
              </a:rPr>
              <a:t>) for L-FB (8 for </a:t>
            </a:r>
            <a:r>
              <a:rPr lang="en-US" altLang="ja-JP" sz="1800" b="0" dirty="0" err="1">
                <a:solidFill>
                  <a:schemeClr val="bg1"/>
                </a:solidFill>
              </a:rPr>
              <a:t>LER</a:t>
            </a:r>
            <a:r>
              <a:rPr lang="en-US" altLang="ja-JP" sz="1800" b="0" dirty="0">
                <a:solidFill>
                  <a:schemeClr val="bg1"/>
                </a:solidFill>
              </a:rPr>
              <a:t>)</a:t>
            </a:r>
            <a:endParaRPr lang="ja-JP" altLang="en-US" sz="1800" b="0" dirty="0">
              <a:solidFill>
                <a:schemeClr val="bg1"/>
              </a:solidFill>
            </a:endParaRPr>
          </a:p>
        </p:txBody>
      </p:sp>
      <p:sp>
        <p:nvSpPr>
          <p:cNvPr id="11" name="テキスト ボックス 10">
            <a:extLst>
              <a:ext uri="{FF2B5EF4-FFF2-40B4-BE49-F238E27FC236}">
                <a16:creationId xmlns:a16="http://schemas.microsoft.com/office/drawing/2014/main" id="{B52DA9DF-DB31-7DBB-F0CA-034C86F72864}"/>
              </a:ext>
            </a:extLst>
          </p:cNvPr>
          <p:cNvSpPr txBox="1"/>
          <p:nvPr/>
        </p:nvSpPr>
        <p:spPr>
          <a:xfrm>
            <a:off x="6423908" y="1422223"/>
            <a:ext cx="2465798" cy="923330"/>
          </a:xfrm>
          <a:prstGeom prst="rect">
            <a:avLst/>
          </a:prstGeom>
          <a:noFill/>
        </p:spPr>
        <p:txBody>
          <a:bodyPr wrap="square" rtlCol="0">
            <a:spAutoFit/>
          </a:bodyPr>
          <a:lstStyle/>
          <a:p>
            <a:r>
              <a:rPr kumimoji="1" lang="en-US" altLang="ja-JP" dirty="0">
                <a:solidFill>
                  <a:schemeClr val="bg1"/>
                </a:solidFill>
              </a:rPr>
              <a:t>Absorptive type </a:t>
            </a:r>
            <a:r>
              <a:rPr kumimoji="1" lang="en-US" altLang="ja-JP" dirty="0" err="1">
                <a:solidFill>
                  <a:schemeClr val="bg1"/>
                </a:solidFill>
              </a:rPr>
              <a:t>LPF</a:t>
            </a:r>
            <a:r>
              <a:rPr kumimoji="1" lang="en-US" altLang="ja-JP" dirty="0">
                <a:solidFill>
                  <a:schemeClr val="bg1"/>
                </a:solidFill>
              </a:rPr>
              <a:t> and wide-band circulators</a:t>
            </a:r>
            <a:endParaRPr kumimoji="1" lang="ja-JP" altLang="en-US" dirty="0">
              <a:solidFill>
                <a:schemeClr val="bg1"/>
              </a:solidFill>
            </a:endParaRPr>
          </a:p>
        </p:txBody>
      </p:sp>
    </p:spTree>
    <p:extLst>
      <p:ext uri="{BB962C8B-B14F-4D97-AF65-F5344CB8AC3E}">
        <p14:creationId xmlns:p14="http://schemas.microsoft.com/office/powerpoint/2010/main" val="714602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タイトル 1">
            <a:extLst>
              <a:ext uri="{FF2B5EF4-FFF2-40B4-BE49-F238E27FC236}">
                <a16:creationId xmlns:a16="http://schemas.microsoft.com/office/drawing/2014/main" id="{9293B495-7EC0-47B8-AF1E-FCA929D41045}"/>
              </a:ext>
            </a:extLst>
          </p:cNvPr>
          <p:cNvSpPr>
            <a:spLocks noGrp="1"/>
          </p:cNvSpPr>
          <p:nvPr>
            <p:ph type="title"/>
          </p:nvPr>
        </p:nvSpPr>
        <p:spPr/>
        <p:txBody>
          <a:bodyPr/>
          <a:lstStyle/>
          <a:p>
            <a:pPr eaLnBrk="1" hangingPunct="1"/>
            <a:r>
              <a:rPr lang="en-US" altLang="ja-JP"/>
              <a:t>Longitudinal kicker</a:t>
            </a:r>
            <a:endParaRPr lang="ja-JP" altLang="en-US"/>
          </a:p>
        </p:txBody>
      </p:sp>
      <p:sp>
        <p:nvSpPr>
          <p:cNvPr id="97283" name="コンテンツ プレースホルダー 2">
            <a:extLst>
              <a:ext uri="{FF2B5EF4-FFF2-40B4-BE49-F238E27FC236}">
                <a16:creationId xmlns:a16="http://schemas.microsoft.com/office/drawing/2014/main" id="{C45713CB-4F1F-4DF0-9B3D-E6E6A48F3E53}"/>
              </a:ext>
            </a:extLst>
          </p:cNvPr>
          <p:cNvSpPr>
            <a:spLocks noGrp="1"/>
          </p:cNvSpPr>
          <p:nvPr>
            <p:ph idx="1"/>
          </p:nvPr>
        </p:nvSpPr>
        <p:spPr/>
        <p:txBody>
          <a:bodyPr/>
          <a:lstStyle/>
          <a:p>
            <a:pPr eaLnBrk="1" hangingPunct="1"/>
            <a:r>
              <a:rPr lang="en-US" altLang="ja-JP" dirty="0"/>
              <a:t>2-input, 2-output, DAFNE type kicker.</a:t>
            </a:r>
          </a:p>
          <a:p>
            <a:pPr eaLnBrk="1" hangingPunct="1"/>
            <a:r>
              <a:rPr lang="en-US" altLang="ja-JP" dirty="0"/>
              <a:t>center frequency =2.25 x </a:t>
            </a:r>
            <a:r>
              <a:rPr lang="en-US" altLang="ja-JP" dirty="0" err="1"/>
              <a:t>fRF</a:t>
            </a:r>
            <a:r>
              <a:rPr lang="en-US" altLang="ja-JP" dirty="0"/>
              <a:t> (1150 MHz)</a:t>
            </a:r>
          </a:p>
          <a:p>
            <a:pPr eaLnBrk="1" hangingPunct="1"/>
            <a:r>
              <a:rPr lang="en-US" altLang="ja-JP" dirty="0"/>
              <a:t>Bandwidth ~ </a:t>
            </a:r>
            <a:r>
              <a:rPr lang="en-US" altLang="ja-JP" dirty="0" err="1"/>
              <a:t>250MHz</a:t>
            </a:r>
            <a:endParaRPr lang="en-US" altLang="ja-JP" dirty="0"/>
          </a:p>
          <a:p>
            <a:pPr eaLnBrk="1" hangingPunct="1"/>
            <a:r>
              <a:rPr lang="en-US" altLang="ja-JP" dirty="0"/>
              <a:t>8 wideband UHF amplifiers (</a:t>
            </a:r>
            <a:r>
              <a:rPr lang="en-US" altLang="ja-JP" dirty="0" err="1"/>
              <a:t>R&amp;K</a:t>
            </a:r>
            <a:r>
              <a:rPr lang="en-US" altLang="ja-JP" dirty="0"/>
              <a:t>) are working (</a:t>
            </a:r>
            <a:r>
              <a:rPr lang="en-US" altLang="ja-JP" dirty="0" err="1"/>
              <a:t>800M-1.8GHz</a:t>
            </a:r>
            <a:r>
              <a:rPr lang="en-US" altLang="ja-JP" dirty="0"/>
              <a:t>, Po=</a:t>
            </a:r>
            <a:r>
              <a:rPr lang="en-US" altLang="ja-JP" dirty="0" err="1"/>
              <a:t>500W</a:t>
            </a:r>
            <a:r>
              <a:rPr lang="en-US" altLang="ja-JP" dirty="0"/>
              <a:t>).</a:t>
            </a:r>
            <a:endParaRPr lang="ja-JP" altLang="en-US" dirty="0"/>
          </a:p>
        </p:txBody>
      </p:sp>
      <p:pic>
        <p:nvPicPr>
          <p:cNvPr id="97284" name="コンテンツ プレースホルダー 4">
            <a:extLst>
              <a:ext uri="{FF2B5EF4-FFF2-40B4-BE49-F238E27FC236}">
                <a16:creationId xmlns:a16="http://schemas.microsoft.com/office/drawing/2014/main" id="{45446F90-DB85-410F-A716-DD4A8A2AC4A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gray">
          <a:xfrm>
            <a:off x="1217613" y="3676650"/>
            <a:ext cx="3262312"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85" name="コンテンツ プレースホルダー 3">
            <a:extLst>
              <a:ext uri="{FF2B5EF4-FFF2-40B4-BE49-F238E27FC236}">
                <a16:creationId xmlns:a16="http://schemas.microsoft.com/office/drawing/2014/main" id="{2B78F800-2B86-4F4D-A66E-4F186AFA5A2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gray">
          <a:xfrm>
            <a:off x="4608513" y="3676650"/>
            <a:ext cx="4114800" cy="254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テキスト ボックス 5">
            <a:extLst>
              <a:ext uri="{FF2B5EF4-FFF2-40B4-BE49-F238E27FC236}">
                <a16:creationId xmlns:a16="http://schemas.microsoft.com/office/drawing/2014/main" id="{CAC978D2-6539-420D-B973-6BD6577AF055}"/>
              </a:ext>
            </a:extLst>
          </p:cNvPr>
          <p:cNvSpPr txBox="1"/>
          <p:nvPr/>
        </p:nvSpPr>
        <p:spPr>
          <a:xfrm>
            <a:off x="1393825" y="6223000"/>
            <a:ext cx="7043738" cy="369888"/>
          </a:xfrm>
          <a:prstGeom prst="rect">
            <a:avLst/>
          </a:prstGeom>
          <a:noFill/>
        </p:spPr>
        <p:txBody>
          <a:bodyPr>
            <a:spAutoFit/>
          </a:bodyPr>
          <a:lstStyle/>
          <a:p>
            <a:pPr eaLnBrk="1" fontAlgn="auto" hangingPunct="1">
              <a:spcBef>
                <a:spcPts val="0"/>
              </a:spcBef>
              <a:spcAft>
                <a:spcPts val="0"/>
              </a:spcAft>
              <a:defRPr/>
            </a:pPr>
            <a:r>
              <a:rPr lang="en-US" altLang="ja-JP" dirty="0">
                <a:latin typeface="+mn-lt"/>
                <a:ea typeface="+mn-ea"/>
              </a:rPr>
              <a:t>Q~ 5, Rsh ~ 1.6k</a:t>
            </a:r>
            <a:r>
              <a:rPr lang="en-US" altLang="ja-JP" dirty="0">
                <a:latin typeface="Symbol" panose="05050102010706020507" pitchFamily="18" charset="2"/>
                <a:ea typeface="+mn-ea"/>
              </a:rPr>
              <a:t>W </a:t>
            </a:r>
            <a:r>
              <a:rPr lang="en-US" altLang="ja-JP" dirty="0">
                <a:latin typeface="+mn-ea"/>
                <a:ea typeface="+mn-ea"/>
              </a:rPr>
              <a:t>by HFSS calculation</a:t>
            </a:r>
            <a:endParaRPr lang="ja-JP" altLang="en-US" dirty="0">
              <a:latin typeface="Symbol" panose="05050102010706020507" pitchFamily="18" charset="2"/>
              <a:ea typeface="+mn-ea"/>
            </a:endParaRPr>
          </a:p>
        </p:txBody>
      </p:sp>
    </p:spTree>
  </p:cSld>
  <p:clrMapOvr>
    <a:masterClrMapping/>
  </p:clrMapOvr>
</p:sld>
</file>

<file path=ppt/theme/theme1.xml><?xml version="1.0" encoding="utf-8"?>
<a:theme xmlns:a="http://schemas.openxmlformats.org/drawingml/2006/main" name="SuperKEKB">
  <a:themeElements>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fontScheme name="TG-kiosk1">
      <a:majorFont>
        <a:latin typeface="ＭＳ Ｐゴシック"/>
        <a:ea typeface="ＭＳ Ｐゴシック"/>
        <a:cs typeface=""/>
      </a:majorFont>
      <a:minorFont>
        <a:latin typeface="ＭＳ Ｐゴシック"/>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G-kiosk1 1">
        <a:dk1>
          <a:srgbClr val="000000"/>
        </a:dk1>
        <a:lt1>
          <a:srgbClr val="FFFFFF"/>
        </a:lt1>
        <a:dk2>
          <a:srgbClr val="000000"/>
        </a:dk2>
        <a:lt2>
          <a:srgbClr val="808080"/>
        </a:lt2>
        <a:accent1>
          <a:srgbClr val="EBCEB1"/>
        </a:accent1>
        <a:accent2>
          <a:srgbClr val="3366CC"/>
        </a:accent2>
        <a:accent3>
          <a:srgbClr val="FFFFFF"/>
        </a:accent3>
        <a:accent4>
          <a:srgbClr val="000000"/>
        </a:accent4>
        <a:accent5>
          <a:srgbClr val="F3E3D5"/>
        </a:accent5>
        <a:accent6>
          <a:srgbClr val="2D5CB9"/>
        </a:accent6>
        <a:hlink>
          <a:srgbClr val="99CCFF"/>
        </a:hlink>
        <a:folHlink>
          <a:srgbClr val="B2B2B2"/>
        </a:folHlink>
      </a:clrScheme>
      <a:clrMap bg1="lt1" tx1="dk1" bg2="lt2" tx2="dk2" accent1="accent1" accent2="accent2" accent3="accent3" accent4="accent4" accent5="accent5" accent6="accent6" hlink="hlink" folHlink="folHlink"/>
    </a:extraClrScheme>
    <a:extraClrScheme>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clrMap bg1="lt1" tx1="dk1" bg2="lt2" tx2="dk2" accent1="accent1" accent2="accent2" accent3="accent3" accent4="accent4" accent5="accent5" accent6="accent6" hlink="hlink" folHlink="folHlink"/>
    </a:extraClrScheme>
    <a:extraClrScheme>
      <a:clrScheme name="TG-kiosk1 3">
        <a:dk1>
          <a:srgbClr val="000000"/>
        </a:dk1>
        <a:lt1>
          <a:srgbClr val="FFFFFF"/>
        </a:lt1>
        <a:dk2>
          <a:srgbClr val="000000"/>
        </a:dk2>
        <a:lt2>
          <a:srgbClr val="808080"/>
        </a:lt2>
        <a:accent1>
          <a:srgbClr val="63DDD7"/>
        </a:accent1>
        <a:accent2>
          <a:srgbClr val="4454CE"/>
        </a:accent2>
        <a:accent3>
          <a:srgbClr val="FFFFFF"/>
        </a:accent3>
        <a:accent4>
          <a:srgbClr val="000000"/>
        </a:accent4>
        <a:accent5>
          <a:srgbClr val="B7EBE8"/>
        </a:accent5>
        <a:accent6>
          <a:srgbClr val="3D4BBA"/>
        </a:accent6>
        <a:hlink>
          <a:srgbClr val="9999FF"/>
        </a:hlink>
        <a:folHlink>
          <a:srgbClr val="99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uperKEKB" id="{EF14D07F-7BDE-4532-94E1-C03F50A1F6B1}" vid="{7BEDC547-F773-4D02-BA9B-1E2FB255DF47}"/>
    </a:ext>
  </a:extLst>
</a:theme>
</file>

<file path=ppt/theme/theme2.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Office Theme">
      <a:majorFont>
        <a:latin typeface=""/>
        <a:ea typeface="ＭＳ Ｐゴシック"/>
        <a:cs typeface=""/>
      </a:majorFont>
      <a:minorFont>
        <a:latin typeface=""/>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SuperKEKB">
  <a:themeElements>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fontScheme name="TG-kiosk1">
      <a:majorFont>
        <a:latin typeface="ＭＳ Ｐゴシック"/>
        <a:ea typeface="ＭＳ Ｐゴシック"/>
        <a:cs typeface=""/>
      </a:majorFont>
      <a:minorFont>
        <a:latin typeface="ＭＳ Ｐゴシック"/>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G-kiosk1 1">
        <a:dk1>
          <a:srgbClr val="000000"/>
        </a:dk1>
        <a:lt1>
          <a:srgbClr val="FFFFFF"/>
        </a:lt1>
        <a:dk2>
          <a:srgbClr val="000000"/>
        </a:dk2>
        <a:lt2>
          <a:srgbClr val="808080"/>
        </a:lt2>
        <a:accent1>
          <a:srgbClr val="EBCEB1"/>
        </a:accent1>
        <a:accent2>
          <a:srgbClr val="3366CC"/>
        </a:accent2>
        <a:accent3>
          <a:srgbClr val="FFFFFF"/>
        </a:accent3>
        <a:accent4>
          <a:srgbClr val="000000"/>
        </a:accent4>
        <a:accent5>
          <a:srgbClr val="F3E3D5"/>
        </a:accent5>
        <a:accent6>
          <a:srgbClr val="2D5CB9"/>
        </a:accent6>
        <a:hlink>
          <a:srgbClr val="99CCFF"/>
        </a:hlink>
        <a:folHlink>
          <a:srgbClr val="B2B2B2"/>
        </a:folHlink>
      </a:clrScheme>
      <a:clrMap bg1="lt1" tx1="dk1" bg2="lt2" tx2="dk2" accent1="accent1" accent2="accent2" accent3="accent3" accent4="accent4" accent5="accent5" accent6="accent6" hlink="hlink" folHlink="folHlink"/>
    </a:extraClrScheme>
    <a:extraClrScheme>
      <a:clrScheme name="TG-kiosk1 2">
        <a:dk1>
          <a:srgbClr val="000000"/>
        </a:dk1>
        <a:lt1>
          <a:srgbClr val="FFFFFF"/>
        </a:lt1>
        <a:dk2>
          <a:srgbClr val="000000"/>
        </a:dk2>
        <a:lt2>
          <a:srgbClr val="C0C0C0"/>
        </a:lt2>
        <a:accent1>
          <a:srgbClr val="FFB727"/>
        </a:accent1>
        <a:accent2>
          <a:srgbClr val="4F78BA"/>
        </a:accent2>
        <a:accent3>
          <a:srgbClr val="FFFFFF"/>
        </a:accent3>
        <a:accent4>
          <a:srgbClr val="000000"/>
        </a:accent4>
        <a:accent5>
          <a:srgbClr val="FFD8AC"/>
        </a:accent5>
        <a:accent6>
          <a:srgbClr val="476CA8"/>
        </a:accent6>
        <a:hlink>
          <a:srgbClr val="93CE4C"/>
        </a:hlink>
        <a:folHlink>
          <a:srgbClr val="FF9999"/>
        </a:folHlink>
      </a:clrScheme>
      <a:clrMap bg1="lt1" tx1="dk1" bg2="lt2" tx2="dk2" accent1="accent1" accent2="accent2" accent3="accent3" accent4="accent4" accent5="accent5" accent6="accent6" hlink="hlink" folHlink="folHlink"/>
    </a:extraClrScheme>
    <a:extraClrScheme>
      <a:clrScheme name="TG-kiosk1 3">
        <a:dk1>
          <a:srgbClr val="000000"/>
        </a:dk1>
        <a:lt1>
          <a:srgbClr val="FFFFFF"/>
        </a:lt1>
        <a:dk2>
          <a:srgbClr val="000000"/>
        </a:dk2>
        <a:lt2>
          <a:srgbClr val="808080"/>
        </a:lt2>
        <a:accent1>
          <a:srgbClr val="63DDD7"/>
        </a:accent1>
        <a:accent2>
          <a:srgbClr val="4454CE"/>
        </a:accent2>
        <a:accent3>
          <a:srgbClr val="FFFFFF"/>
        </a:accent3>
        <a:accent4>
          <a:srgbClr val="000000"/>
        </a:accent4>
        <a:accent5>
          <a:srgbClr val="B7EBE8"/>
        </a:accent5>
        <a:accent6>
          <a:srgbClr val="3D4BBA"/>
        </a:accent6>
        <a:hlink>
          <a:srgbClr val="9999FF"/>
        </a:hlink>
        <a:folHlink>
          <a:srgbClr val="99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uperKEKB" id="{EF14D07F-7BDE-4532-94E1-C03F50A1F6B1}" vid="{7BEDC547-F773-4D02-BA9B-1E2FB255DF47}"/>
    </a:ext>
  </a:extLst>
</a:theme>
</file>

<file path=docProps/app.xml><?xml version="1.0" encoding="utf-8"?>
<Properties xmlns="http://schemas.openxmlformats.org/officeDocument/2006/extended-properties" xmlns:vt="http://schemas.openxmlformats.org/officeDocument/2006/docPropsVTypes">
  <Template>Default Theme</Template>
  <TotalTime>11531</TotalTime>
  <Words>1815</Words>
  <Application>Microsoft Office PowerPoint</Application>
  <PresentationFormat>画面に合わせる (4:3)</PresentationFormat>
  <Paragraphs>217</Paragraphs>
  <Slides>51</Slides>
  <Notes>0</Notes>
  <HiddenSlides>0</HiddenSlides>
  <MMClips>0</MMClips>
  <ScaleCrop>false</ScaleCrop>
  <HeadingPairs>
    <vt:vector size="8" baseType="variant">
      <vt:variant>
        <vt:lpstr>使用されているフォント</vt:lpstr>
      </vt:variant>
      <vt:variant>
        <vt:i4>12</vt:i4>
      </vt:variant>
      <vt:variant>
        <vt:lpstr>テーマ</vt:lpstr>
      </vt:variant>
      <vt:variant>
        <vt:i4>8</vt:i4>
      </vt:variant>
      <vt:variant>
        <vt:lpstr>埋め込まれた OLE サーバー</vt:lpstr>
      </vt:variant>
      <vt:variant>
        <vt:i4>1</vt:i4>
      </vt:variant>
      <vt:variant>
        <vt:lpstr>スライド タイトル</vt:lpstr>
      </vt:variant>
      <vt:variant>
        <vt:i4>51</vt:i4>
      </vt:variant>
    </vt:vector>
  </HeadingPairs>
  <TitlesOfParts>
    <vt:vector size="72" baseType="lpstr">
      <vt:lpstr>ＭＳ Ｐゴシック</vt:lpstr>
      <vt:lpstr>Osaka</vt:lpstr>
      <vt:lpstr>ヒラギノ角ゴ ProN W3</vt:lpstr>
      <vt:lpstr>Arial</vt:lpstr>
      <vt:lpstr>Calibri</vt:lpstr>
      <vt:lpstr>Cambria Math</vt:lpstr>
      <vt:lpstr>Helvetica</vt:lpstr>
      <vt:lpstr>Symbol</vt:lpstr>
      <vt:lpstr>Tahoma</vt:lpstr>
      <vt:lpstr>Times New Roman</vt:lpstr>
      <vt:lpstr>Verdana</vt:lpstr>
      <vt:lpstr>Wingdings</vt:lpstr>
      <vt:lpstr>SuperKEKB</vt:lpstr>
      <vt:lpstr>Blends</vt:lpstr>
      <vt:lpstr>Office テーマ</vt:lpstr>
      <vt:lpstr>1_Office Theme</vt:lpstr>
      <vt:lpstr>1_Office テーマ</vt:lpstr>
      <vt:lpstr>標準デザイン</vt:lpstr>
      <vt:lpstr>2_Office テーマ</vt:lpstr>
      <vt:lpstr>1_SuperKEKB</vt:lpstr>
      <vt:lpstr>Document</vt:lpstr>
      <vt:lpstr>Effect of Bunch Feedback system to the luminosity of e+e- collider</vt:lpstr>
      <vt:lpstr>High beam current colliders</vt:lpstr>
      <vt:lpstr>Bunch feedback systems (original)</vt:lpstr>
      <vt:lpstr>SuperKEKB Fuji straight section</vt:lpstr>
      <vt:lpstr>SuperKEKB Fuji straight section</vt:lpstr>
      <vt:lpstr>PowerPoint プレゼンテーション</vt:lpstr>
      <vt:lpstr>SuperKEKB Fuji straight section</vt:lpstr>
      <vt:lpstr>SuperKEKB Fuji straight section</vt:lpstr>
      <vt:lpstr>Longitudinal kicker</vt:lpstr>
      <vt:lpstr>Original FB detector</vt:lpstr>
      <vt:lpstr>iGp12 Feedback processors (DimTel)</vt:lpstr>
      <vt:lpstr>Original FB detector(transverse)</vt:lpstr>
      <vt:lpstr>Original broadband noise level</vt:lpstr>
      <vt:lpstr>Frequency response of KEKB LER during collision</vt:lpstr>
      <vt:lpstr>KEKB Luminosity drop with LER excitation</vt:lpstr>
      <vt:lpstr>Updated FB Detector</vt:lpstr>
      <vt:lpstr>Original comb filter+amplifire</vt:lpstr>
      <vt:lpstr>Cable type 2TAP BPF</vt:lpstr>
      <vt:lpstr>New noise level</vt:lpstr>
      <vt:lpstr>Detector output/sensitivities</vt:lpstr>
      <vt:lpstr>Tuning transverse FB</vt:lpstr>
      <vt:lpstr>TMCI Observation at SuperKEKB</vt:lpstr>
      <vt:lpstr>Single Bunch Tune Shift and Impedance</vt:lpstr>
      <vt:lpstr>Length of FIR filter</vt:lpstr>
      <vt:lpstr>PowerPoint プレゼンテーション</vt:lpstr>
      <vt:lpstr>Summary</vt:lpstr>
      <vt:lpstr>Backup</vt:lpstr>
      <vt:lpstr>SuperKEKB accelerators</vt:lpstr>
      <vt:lpstr>Sudden beam loss</vt:lpstr>
      <vt:lpstr>Broadband noise in the FB system (KEKB time)</vt:lpstr>
      <vt:lpstr>Noise effect study at KEKB</vt:lpstr>
      <vt:lpstr>Single frequency response (collision) at KEKB LER</vt:lpstr>
      <vt:lpstr>same excitation voltage @ KEKB LER</vt:lpstr>
      <vt:lpstr>Luminosity drop @ KEKB LER</vt:lpstr>
      <vt:lpstr>LER Transverse FIR filter</vt:lpstr>
      <vt:lpstr>HER Transverse FIR filter</vt:lpstr>
      <vt:lpstr>LER Longitudinal</vt:lpstr>
      <vt:lpstr>LER ECI Unstable mode</vt:lpstr>
      <vt:lpstr>永久磁石設置前の例</vt:lpstr>
      <vt:lpstr>PowerPoint プレゼンテーション</vt:lpstr>
      <vt:lpstr>Betatron tune monitor (1)</vt:lpstr>
      <vt:lpstr>Example of direct use of FB detector signal</vt:lpstr>
      <vt:lpstr>Betatron tune monitor using non-colliding bunch (pilot bunch)</vt:lpstr>
      <vt:lpstr>Bunch current monitor</vt:lpstr>
      <vt:lpstr>Transient-domain analysis</vt:lpstr>
      <vt:lpstr>Mode analysis</vt:lpstr>
      <vt:lpstr>G-D example for HER (e- 7GeV)</vt:lpstr>
      <vt:lpstr>Example of by 2 LER vertical (200mA)</vt:lpstr>
      <vt:lpstr>By 2 (300mA) LER Horizontal</vt:lpstr>
      <vt:lpstr>Longitudinal plane</vt:lpstr>
      <vt:lpstr>LFB Gain and damping rate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SuperKEKBリング用個別バンチフィードバックシステム</dc:title>
  <dc:creator>飛山真理</dc:creator>
  <cp:lastModifiedBy>TOBIYAMA Makoto</cp:lastModifiedBy>
  <cp:revision>82</cp:revision>
  <cp:lastPrinted>2025-02-21T10:43:44Z</cp:lastPrinted>
  <dcterms:created xsi:type="dcterms:W3CDTF">2016-07-27T08:52:47Z</dcterms:created>
  <dcterms:modified xsi:type="dcterms:W3CDTF">2025-02-24T00:33:26Z</dcterms:modified>
</cp:coreProperties>
</file>