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3516" r:id="rId4"/>
    <p:sldId id="3549" r:id="rId5"/>
    <p:sldId id="3533" r:id="rId6"/>
    <p:sldId id="3519" r:id="rId7"/>
    <p:sldId id="3550" r:id="rId8"/>
    <p:sldId id="3520" r:id="rId9"/>
    <p:sldId id="4210" r:id="rId10"/>
    <p:sldId id="4211" r:id="rId11"/>
    <p:sldId id="4212" r:id="rId12"/>
    <p:sldId id="4213" r:id="rId13"/>
    <p:sldId id="4214" r:id="rId14"/>
    <p:sldId id="4226" r:id="rId15"/>
    <p:sldId id="4215" r:id="rId16"/>
    <p:sldId id="4227" r:id="rId17"/>
    <p:sldId id="4217" r:id="rId18"/>
    <p:sldId id="4218" r:id="rId19"/>
    <p:sldId id="4228" r:id="rId20"/>
    <p:sldId id="4219" r:id="rId21"/>
    <p:sldId id="4220" r:id="rId22"/>
    <p:sldId id="4221" r:id="rId23"/>
    <p:sldId id="3539" r:id="rId24"/>
    <p:sldId id="4222" r:id="rId25"/>
    <p:sldId id="4223" r:id="rId26"/>
    <p:sldId id="4224" r:id="rId27"/>
    <p:sldId id="4225" r:id="rId28"/>
    <p:sldId id="3511"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104" d="100"/>
          <a:sy n="104" d="100"/>
        </p:scale>
        <p:origin x="1722" y="96"/>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正和 吉岡" userId="9f27961bdec96493" providerId="LiveId" clId="{8C366491-9884-4C92-A7F5-3937BA7DCCCA}"/>
    <pc:docChg chg="undo custSel addSld delSld modSld sldOrd">
      <pc:chgData name="正和 吉岡" userId="9f27961bdec96493" providerId="LiveId" clId="{8C366491-9884-4C92-A7F5-3937BA7DCCCA}" dt="2025-03-02T22:37:03.368" v="7482" actId="12"/>
      <pc:docMkLst>
        <pc:docMk/>
      </pc:docMkLst>
      <pc:sldChg chg="modSp del mod ord modAnim">
        <pc:chgData name="正和 吉岡" userId="9f27961bdec96493" providerId="LiveId" clId="{8C366491-9884-4C92-A7F5-3937BA7DCCCA}" dt="2025-03-01T21:10:57.326" v="4895" actId="47"/>
        <pc:sldMkLst>
          <pc:docMk/>
          <pc:sldMk cId="756857394" sldId="260"/>
        </pc:sldMkLst>
      </pc:sldChg>
      <pc:sldChg chg="delSp modSp del mod ord modAnim">
        <pc:chgData name="正和 吉岡" userId="9f27961bdec96493" providerId="LiveId" clId="{8C366491-9884-4C92-A7F5-3937BA7DCCCA}" dt="2025-03-01T21:10:57.326" v="4895" actId="47"/>
        <pc:sldMkLst>
          <pc:docMk/>
          <pc:sldMk cId="3666553690" sldId="261"/>
        </pc:sldMkLst>
      </pc:sldChg>
      <pc:sldChg chg="del ord">
        <pc:chgData name="正和 吉岡" userId="9f27961bdec96493" providerId="LiveId" clId="{8C366491-9884-4C92-A7F5-3937BA7DCCCA}" dt="2025-03-01T21:10:57.326" v="4895" actId="47"/>
        <pc:sldMkLst>
          <pc:docMk/>
          <pc:sldMk cId="2975140861" sldId="264"/>
        </pc:sldMkLst>
      </pc:sldChg>
      <pc:sldChg chg="delSp del mod ord">
        <pc:chgData name="正和 吉岡" userId="9f27961bdec96493" providerId="LiveId" clId="{8C366491-9884-4C92-A7F5-3937BA7DCCCA}" dt="2025-03-01T21:10:57.326" v="4895" actId="47"/>
        <pc:sldMkLst>
          <pc:docMk/>
          <pc:sldMk cId="801464687" sldId="265"/>
        </pc:sldMkLst>
      </pc:sldChg>
      <pc:sldChg chg="del">
        <pc:chgData name="正和 吉岡" userId="9f27961bdec96493" providerId="LiveId" clId="{8C366491-9884-4C92-A7F5-3937BA7DCCCA}" dt="2025-03-01T21:10:57.326" v="4895" actId="47"/>
        <pc:sldMkLst>
          <pc:docMk/>
          <pc:sldMk cId="3474926692" sldId="267"/>
        </pc:sldMkLst>
      </pc:sldChg>
      <pc:sldChg chg="delSp del mod ord">
        <pc:chgData name="正和 吉岡" userId="9f27961bdec96493" providerId="LiveId" clId="{8C366491-9884-4C92-A7F5-3937BA7DCCCA}" dt="2025-03-01T21:10:57.326" v="4895" actId="47"/>
        <pc:sldMkLst>
          <pc:docMk/>
          <pc:sldMk cId="4192394198" sldId="268"/>
        </pc:sldMkLst>
      </pc:sldChg>
      <pc:sldChg chg="addSp modSp add del mod modAnim">
        <pc:chgData name="正和 吉岡" userId="9f27961bdec96493" providerId="LiveId" clId="{8C366491-9884-4C92-A7F5-3937BA7DCCCA}" dt="2025-03-02T11:27:12.829" v="6854"/>
        <pc:sldMkLst>
          <pc:docMk/>
          <pc:sldMk cId="2217013699" sldId="3511"/>
        </pc:sldMkLst>
        <pc:spChg chg="mod">
          <ac:chgData name="正和 吉岡" userId="9f27961bdec96493" providerId="LiveId" clId="{8C366491-9884-4C92-A7F5-3937BA7DCCCA}" dt="2025-03-02T11:27:12.829" v="6854"/>
          <ac:spMkLst>
            <pc:docMk/>
            <pc:sldMk cId="2217013699" sldId="3511"/>
            <ac:spMk id="2" creationId="{5AFB6987-DAA3-2758-DB4A-AA0E3A105D44}"/>
          </ac:spMkLst>
        </pc:spChg>
        <pc:spChg chg="add mod">
          <ac:chgData name="正和 吉岡" userId="9f27961bdec96493" providerId="LiveId" clId="{8C366491-9884-4C92-A7F5-3937BA7DCCCA}" dt="2025-03-01T21:35:16.676" v="5323" actId="20577"/>
          <ac:spMkLst>
            <pc:docMk/>
            <pc:sldMk cId="2217013699" sldId="3511"/>
            <ac:spMk id="3" creationId="{5C446E96-FDF8-650D-C5C4-5DE431908670}"/>
          </ac:spMkLst>
        </pc:spChg>
      </pc:sldChg>
      <pc:sldChg chg="addSp delSp modSp mod modAnim">
        <pc:chgData name="正和 吉岡" userId="9f27961bdec96493" providerId="LiveId" clId="{8C366491-9884-4C92-A7F5-3937BA7DCCCA}" dt="2025-03-02T07:20:08.353" v="5448" actId="20577"/>
        <pc:sldMkLst>
          <pc:docMk/>
          <pc:sldMk cId="3999781469" sldId="3516"/>
        </pc:sldMkLst>
        <pc:spChg chg="mod">
          <ac:chgData name="正和 吉岡" userId="9f27961bdec96493" providerId="LiveId" clId="{8C366491-9884-4C92-A7F5-3937BA7DCCCA}" dt="2025-03-01T20:02:17.319" v="3676" actId="1076"/>
          <ac:spMkLst>
            <pc:docMk/>
            <pc:sldMk cId="3999781469" sldId="3516"/>
            <ac:spMk id="4" creationId="{9F6C980F-1855-0484-1E09-F8184E9F62CD}"/>
          </ac:spMkLst>
        </pc:spChg>
        <pc:spChg chg="add del mod">
          <ac:chgData name="正和 吉岡" userId="9f27961bdec96493" providerId="LiveId" clId="{8C366491-9884-4C92-A7F5-3937BA7DCCCA}" dt="2025-03-01T20:04:44.072" v="3684"/>
          <ac:spMkLst>
            <pc:docMk/>
            <pc:sldMk cId="3999781469" sldId="3516"/>
            <ac:spMk id="5" creationId="{5069F383-6B00-C009-7DF8-30E3B7F91B55}"/>
          </ac:spMkLst>
        </pc:spChg>
        <pc:spChg chg="add mod">
          <ac:chgData name="正和 吉岡" userId="9f27961bdec96493" providerId="LiveId" clId="{8C366491-9884-4C92-A7F5-3937BA7DCCCA}" dt="2025-03-02T07:20:08.353" v="5448" actId="20577"/>
          <ac:spMkLst>
            <pc:docMk/>
            <pc:sldMk cId="3999781469" sldId="3516"/>
            <ac:spMk id="6" creationId="{2AFE348F-0592-EFBC-CAD0-E5A0D5FDD93F}"/>
          </ac:spMkLst>
        </pc:spChg>
        <pc:spChg chg="mod">
          <ac:chgData name="正和 吉岡" userId="9f27961bdec96493" providerId="LiveId" clId="{8C366491-9884-4C92-A7F5-3937BA7DCCCA}" dt="2025-02-24T22:03:17.290" v="2608" actId="1076"/>
          <ac:spMkLst>
            <pc:docMk/>
            <pc:sldMk cId="3999781469" sldId="3516"/>
            <ac:spMk id="30" creationId="{F85F998F-2CAE-FF19-226D-D13C87CE62F6}"/>
          </ac:spMkLst>
        </pc:spChg>
        <pc:picChg chg="mod">
          <ac:chgData name="正和 吉岡" userId="9f27961bdec96493" providerId="LiveId" clId="{8C366491-9884-4C92-A7F5-3937BA7DCCCA}" dt="2025-03-01T20:02:00.870" v="3675" actId="207"/>
          <ac:picMkLst>
            <pc:docMk/>
            <pc:sldMk cId="3999781469" sldId="3516"/>
            <ac:picMk id="35" creationId="{897D487B-BAD9-1285-629C-4884939A0242}"/>
          </ac:picMkLst>
        </pc:picChg>
      </pc:sldChg>
      <pc:sldChg chg="modSp">
        <pc:chgData name="正和 吉岡" userId="9f27961bdec96493" providerId="LiveId" clId="{8C366491-9884-4C92-A7F5-3937BA7DCCCA}" dt="2025-03-01T20:14:25.045" v="3732"/>
        <pc:sldMkLst>
          <pc:docMk/>
          <pc:sldMk cId="1670843516" sldId="3520"/>
        </pc:sldMkLst>
        <pc:spChg chg="mod">
          <ac:chgData name="正和 吉岡" userId="9f27961bdec96493" providerId="LiveId" clId="{8C366491-9884-4C92-A7F5-3937BA7DCCCA}" dt="2025-03-01T20:14:25.045" v="3732"/>
          <ac:spMkLst>
            <pc:docMk/>
            <pc:sldMk cId="1670843516" sldId="3520"/>
            <ac:spMk id="6" creationId="{C3A16ED9-A4AC-58CA-95AF-8F2F771D7D07}"/>
          </ac:spMkLst>
        </pc:spChg>
      </pc:sldChg>
      <pc:sldChg chg="addSp delSp modSp add del mod">
        <pc:chgData name="正和 吉岡" userId="9f27961bdec96493" providerId="LiveId" clId="{8C366491-9884-4C92-A7F5-3937BA7DCCCA}" dt="2025-03-01T21:10:57.326" v="4895" actId="47"/>
        <pc:sldMkLst>
          <pc:docMk/>
          <pc:sldMk cId="591650808" sldId="3527"/>
        </pc:sldMkLst>
      </pc:sldChg>
      <pc:sldChg chg="del modAnim">
        <pc:chgData name="正和 吉岡" userId="9f27961bdec96493" providerId="LiveId" clId="{8C366491-9884-4C92-A7F5-3937BA7DCCCA}" dt="2025-03-01T21:10:57.326" v="4895" actId="47"/>
        <pc:sldMkLst>
          <pc:docMk/>
          <pc:sldMk cId="93143923" sldId="3530"/>
        </pc:sldMkLst>
      </pc:sldChg>
      <pc:sldChg chg="modSp mod">
        <pc:chgData name="正和 吉岡" userId="9f27961bdec96493" providerId="LiveId" clId="{8C366491-9884-4C92-A7F5-3937BA7DCCCA}" dt="2025-02-24T21:58:31.106" v="2600" actId="947"/>
        <pc:sldMkLst>
          <pc:docMk/>
          <pc:sldMk cId="2024467100" sldId="3533"/>
        </pc:sldMkLst>
        <pc:spChg chg="mod">
          <ac:chgData name="正和 吉岡" userId="9f27961bdec96493" providerId="LiveId" clId="{8C366491-9884-4C92-A7F5-3937BA7DCCCA}" dt="2025-02-24T21:58:31.106" v="2600" actId="947"/>
          <ac:spMkLst>
            <pc:docMk/>
            <pc:sldMk cId="2024467100" sldId="3533"/>
            <ac:spMk id="3" creationId="{06FAB1C9-C68A-415D-2538-D22B9F1B48F7}"/>
          </ac:spMkLst>
        </pc:spChg>
      </pc:sldChg>
      <pc:sldChg chg="addSp modSp add del mod">
        <pc:chgData name="正和 吉岡" userId="9f27961bdec96493" providerId="LiveId" clId="{8C366491-9884-4C92-A7F5-3937BA7DCCCA}" dt="2025-03-02T22:36:50.204" v="7481" actId="12"/>
        <pc:sldMkLst>
          <pc:docMk/>
          <pc:sldMk cId="3837596494" sldId="3539"/>
        </pc:sldMkLst>
        <pc:spChg chg="add mod">
          <ac:chgData name="正和 吉岡" userId="9f27961bdec96493" providerId="LiveId" clId="{8C366491-9884-4C92-A7F5-3937BA7DCCCA}" dt="2025-03-02T22:36:50.204" v="7481" actId="12"/>
          <ac:spMkLst>
            <pc:docMk/>
            <pc:sldMk cId="3837596494" sldId="3539"/>
            <ac:spMk id="4" creationId="{941EA344-890B-1A53-6D5F-D674DC218E08}"/>
          </ac:spMkLst>
        </pc:spChg>
        <pc:picChg chg="mod modCrop">
          <ac:chgData name="正和 吉岡" userId="9f27961bdec96493" providerId="LiveId" clId="{8C366491-9884-4C92-A7F5-3937BA7DCCCA}" dt="2025-03-02T10:28:58.389" v="5824" actId="1076"/>
          <ac:picMkLst>
            <pc:docMk/>
            <pc:sldMk cId="3837596494" sldId="3539"/>
            <ac:picMk id="7" creationId="{EE9E4CCE-9A0B-2E8F-DCFB-A7A7C4CF1858}"/>
          </ac:picMkLst>
        </pc:picChg>
      </pc:sldChg>
      <pc:sldChg chg="del">
        <pc:chgData name="正和 吉岡" userId="9f27961bdec96493" providerId="LiveId" clId="{8C366491-9884-4C92-A7F5-3937BA7DCCCA}" dt="2025-03-01T21:10:57.326" v="4895" actId="47"/>
        <pc:sldMkLst>
          <pc:docMk/>
          <pc:sldMk cId="1643924172" sldId="3546"/>
        </pc:sldMkLst>
      </pc:sldChg>
      <pc:sldChg chg="del modAnim">
        <pc:chgData name="正和 吉岡" userId="9f27961bdec96493" providerId="LiveId" clId="{8C366491-9884-4C92-A7F5-3937BA7DCCCA}" dt="2025-03-01T21:10:57.326" v="4895" actId="47"/>
        <pc:sldMkLst>
          <pc:docMk/>
          <pc:sldMk cId="2273705327" sldId="3547"/>
        </pc:sldMkLst>
      </pc:sldChg>
      <pc:sldChg chg="del ord">
        <pc:chgData name="正和 吉岡" userId="9f27961bdec96493" providerId="LiveId" clId="{8C366491-9884-4C92-A7F5-3937BA7DCCCA}" dt="2025-03-01T21:10:57.326" v="4895" actId="47"/>
        <pc:sldMkLst>
          <pc:docMk/>
          <pc:sldMk cId="1821392626" sldId="3548"/>
        </pc:sldMkLst>
      </pc:sldChg>
      <pc:sldChg chg="delSp modSp mod delAnim">
        <pc:chgData name="正和 吉岡" userId="9f27961bdec96493" providerId="LiveId" clId="{8C366491-9884-4C92-A7F5-3937BA7DCCCA}" dt="2025-03-01T20:07:29.075" v="3689" actId="478"/>
        <pc:sldMkLst>
          <pc:docMk/>
          <pc:sldMk cId="3720231004" sldId="3549"/>
        </pc:sldMkLst>
        <pc:graphicFrameChg chg="del mod">
          <ac:chgData name="正和 吉岡" userId="9f27961bdec96493" providerId="LiveId" clId="{8C366491-9884-4C92-A7F5-3937BA7DCCCA}" dt="2025-03-01T20:07:29.075" v="3689" actId="478"/>
          <ac:graphicFrameMkLst>
            <pc:docMk/>
            <pc:sldMk cId="3720231004" sldId="3549"/>
            <ac:graphicFrameMk id="4" creationId="{52321DD2-DA3B-7DB5-D41F-2ECD53194DC1}"/>
          </ac:graphicFrameMkLst>
        </pc:graphicFrameChg>
      </pc:sldChg>
      <pc:sldChg chg="addSp modSp mod">
        <pc:chgData name="正和 吉岡" userId="9f27961bdec96493" providerId="LiveId" clId="{8C366491-9884-4C92-A7F5-3937BA7DCCCA}" dt="2025-03-01T20:11:44.939" v="3700" actId="20577"/>
        <pc:sldMkLst>
          <pc:docMk/>
          <pc:sldMk cId="1179642727" sldId="3550"/>
        </pc:sldMkLst>
        <pc:spChg chg="add mod">
          <ac:chgData name="正和 吉岡" userId="9f27961bdec96493" providerId="LiveId" clId="{8C366491-9884-4C92-A7F5-3937BA7DCCCA}" dt="2025-02-24T04:27:57.701" v="3" actId="1582"/>
          <ac:spMkLst>
            <pc:docMk/>
            <pc:sldMk cId="1179642727" sldId="3550"/>
            <ac:spMk id="4" creationId="{D5041702-A7BA-6C80-410C-FD61513CF81E}"/>
          </ac:spMkLst>
        </pc:spChg>
        <pc:spChg chg="mod">
          <ac:chgData name="正和 吉岡" userId="9f27961bdec96493" providerId="LiveId" clId="{8C366491-9884-4C92-A7F5-3937BA7DCCCA}" dt="2025-03-01T20:11:44.939" v="3700" actId="20577"/>
          <ac:spMkLst>
            <pc:docMk/>
            <pc:sldMk cId="1179642727" sldId="3550"/>
            <ac:spMk id="6" creationId="{DB86E38E-B247-236A-CD00-26A55F32D523}"/>
          </ac:spMkLst>
        </pc:spChg>
      </pc:sldChg>
      <pc:sldChg chg="del modAnim">
        <pc:chgData name="正和 吉岡" userId="9f27961bdec96493" providerId="LiveId" clId="{8C366491-9884-4C92-A7F5-3937BA7DCCCA}" dt="2025-03-01T21:10:57.326" v="4895" actId="47"/>
        <pc:sldMkLst>
          <pc:docMk/>
          <pc:sldMk cId="136388777" sldId="3551"/>
        </pc:sldMkLst>
      </pc:sldChg>
      <pc:sldChg chg="del">
        <pc:chgData name="正和 吉岡" userId="9f27961bdec96493" providerId="LiveId" clId="{8C366491-9884-4C92-A7F5-3937BA7DCCCA}" dt="2025-03-01T21:10:57.326" v="4895" actId="47"/>
        <pc:sldMkLst>
          <pc:docMk/>
          <pc:sldMk cId="1932026334" sldId="3552"/>
        </pc:sldMkLst>
      </pc:sldChg>
      <pc:sldChg chg="addSp modSp new del mod">
        <pc:chgData name="正和 吉岡" userId="9f27961bdec96493" providerId="LiveId" clId="{8C366491-9884-4C92-A7F5-3937BA7DCCCA}" dt="2025-03-01T21:10:57.326" v="4895" actId="47"/>
        <pc:sldMkLst>
          <pc:docMk/>
          <pc:sldMk cId="3511715067" sldId="3553"/>
        </pc:sldMkLst>
      </pc:sldChg>
      <pc:sldChg chg="addSp delSp modSp new del mod">
        <pc:chgData name="正和 吉岡" userId="9f27961bdec96493" providerId="LiveId" clId="{8C366491-9884-4C92-A7F5-3937BA7DCCCA}" dt="2025-03-01T21:10:57.326" v="4895" actId="47"/>
        <pc:sldMkLst>
          <pc:docMk/>
          <pc:sldMk cId="2374268588" sldId="3554"/>
        </pc:sldMkLst>
      </pc:sldChg>
      <pc:sldChg chg="new del">
        <pc:chgData name="正和 吉岡" userId="9f27961bdec96493" providerId="LiveId" clId="{8C366491-9884-4C92-A7F5-3937BA7DCCCA}" dt="2025-02-24T08:47:48.109" v="1517" actId="47"/>
        <pc:sldMkLst>
          <pc:docMk/>
          <pc:sldMk cId="2652655784" sldId="3555"/>
        </pc:sldMkLst>
      </pc:sldChg>
      <pc:sldChg chg="addSp delSp modSp new del mod ord">
        <pc:chgData name="正和 吉岡" userId="9f27961bdec96493" providerId="LiveId" clId="{8C366491-9884-4C92-A7F5-3937BA7DCCCA}" dt="2025-03-01T21:10:57.326" v="4895" actId="47"/>
        <pc:sldMkLst>
          <pc:docMk/>
          <pc:sldMk cId="3415982216" sldId="3555"/>
        </pc:sldMkLst>
      </pc:sldChg>
      <pc:sldChg chg="addSp modSp new del mod">
        <pc:chgData name="正和 吉岡" userId="9f27961bdec96493" providerId="LiveId" clId="{8C366491-9884-4C92-A7F5-3937BA7DCCCA}" dt="2025-03-01T21:10:57.326" v="4895" actId="47"/>
        <pc:sldMkLst>
          <pc:docMk/>
          <pc:sldMk cId="28507656" sldId="3556"/>
        </pc:sldMkLst>
      </pc:sldChg>
      <pc:sldChg chg="add del">
        <pc:chgData name="正和 吉岡" userId="9f27961bdec96493" providerId="LiveId" clId="{8C366491-9884-4C92-A7F5-3937BA7DCCCA}" dt="2025-03-01T19:57:58.906" v="3666"/>
        <pc:sldMkLst>
          <pc:docMk/>
          <pc:sldMk cId="2410383067" sldId="3557"/>
        </pc:sldMkLst>
      </pc:sldChg>
      <pc:sldChg chg="add del">
        <pc:chgData name="正和 吉岡" userId="9f27961bdec96493" providerId="LiveId" clId="{8C366491-9884-4C92-A7F5-3937BA7DCCCA}" dt="2025-03-01T20:15:19.506" v="3733" actId="47"/>
        <pc:sldMkLst>
          <pc:docMk/>
          <pc:sldMk cId="2708818445" sldId="3557"/>
        </pc:sldMkLst>
      </pc:sldChg>
      <pc:sldChg chg="add del">
        <pc:chgData name="正和 吉岡" userId="9f27961bdec96493" providerId="LiveId" clId="{8C366491-9884-4C92-A7F5-3937BA7DCCCA}" dt="2025-03-01T19:57:58.906" v="3666"/>
        <pc:sldMkLst>
          <pc:docMk/>
          <pc:sldMk cId="1679000745" sldId="4205"/>
        </pc:sldMkLst>
      </pc:sldChg>
      <pc:sldChg chg="add del">
        <pc:chgData name="正和 吉岡" userId="9f27961bdec96493" providerId="LiveId" clId="{8C366491-9884-4C92-A7F5-3937BA7DCCCA}" dt="2025-03-01T20:15:19.506" v="3733" actId="47"/>
        <pc:sldMkLst>
          <pc:docMk/>
          <pc:sldMk cId="1864470190" sldId="4205"/>
        </pc:sldMkLst>
      </pc:sldChg>
      <pc:sldChg chg="add del">
        <pc:chgData name="正和 吉岡" userId="9f27961bdec96493" providerId="LiveId" clId="{8C366491-9884-4C92-A7F5-3937BA7DCCCA}" dt="2025-03-01T20:15:19.506" v="3733" actId="47"/>
        <pc:sldMkLst>
          <pc:docMk/>
          <pc:sldMk cId="1764171778" sldId="4206"/>
        </pc:sldMkLst>
      </pc:sldChg>
      <pc:sldChg chg="add del">
        <pc:chgData name="正和 吉岡" userId="9f27961bdec96493" providerId="LiveId" clId="{8C366491-9884-4C92-A7F5-3937BA7DCCCA}" dt="2025-03-01T20:15:19.506" v="3733" actId="47"/>
        <pc:sldMkLst>
          <pc:docMk/>
          <pc:sldMk cId="2795814647" sldId="4207"/>
        </pc:sldMkLst>
      </pc:sldChg>
      <pc:sldChg chg="add del">
        <pc:chgData name="正和 吉岡" userId="9f27961bdec96493" providerId="LiveId" clId="{8C366491-9884-4C92-A7F5-3937BA7DCCCA}" dt="2025-03-01T20:15:19.506" v="3733" actId="47"/>
        <pc:sldMkLst>
          <pc:docMk/>
          <pc:sldMk cId="1075935567" sldId="4208"/>
        </pc:sldMkLst>
      </pc:sldChg>
      <pc:sldChg chg="add del">
        <pc:chgData name="正和 吉岡" userId="9f27961bdec96493" providerId="LiveId" clId="{8C366491-9884-4C92-A7F5-3937BA7DCCCA}" dt="2025-03-01T19:57:58.906" v="3666"/>
        <pc:sldMkLst>
          <pc:docMk/>
          <pc:sldMk cId="2187144712" sldId="4208"/>
        </pc:sldMkLst>
      </pc:sldChg>
      <pc:sldChg chg="add del">
        <pc:chgData name="正和 吉岡" userId="9f27961bdec96493" providerId="LiveId" clId="{8C366491-9884-4C92-A7F5-3937BA7DCCCA}" dt="2025-03-01T20:15:19.506" v="3733" actId="47"/>
        <pc:sldMkLst>
          <pc:docMk/>
          <pc:sldMk cId="2179398798" sldId="4209"/>
        </pc:sldMkLst>
      </pc:sldChg>
      <pc:sldChg chg="add del">
        <pc:chgData name="正和 吉岡" userId="9f27961bdec96493" providerId="LiveId" clId="{8C366491-9884-4C92-A7F5-3937BA7DCCCA}" dt="2025-03-01T19:57:58.906" v="3666"/>
        <pc:sldMkLst>
          <pc:docMk/>
          <pc:sldMk cId="212988095" sldId="4210"/>
        </pc:sldMkLst>
      </pc:sldChg>
      <pc:sldChg chg="modSp add mod">
        <pc:chgData name="正和 吉岡" userId="9f27961bdec96493" providerId="LiveId" clId="{8C366491-9884-4C92-A7F5-3937BA7DCCCA}" dt="2025-03-01T20:25:02.139" v="3861" actId="11"/>
        <pc:sldMkLst>
          <pc:docMk/>
          <pc:sldMk cId="1803097244" sldId="4210"/>
        </pc:sldMkLst>
        <pc:spChg chg="mod">
          <ac:chgData name="正和 吉岡" userId="9f27961bdec96493" providerId="LiveId" clId="{8C366491-9884-4C92-A7F5-3937BA7DCCCA}" dt="2025-03-01T20:18:32.647" v="3739" actId="20577"/>
          <ac:spMkLst>
            <pc:docMk/>
            <pc:sldMk cId="1803097244" sldId="4210"/>
            <ac:spMk id="4" creationId="{D6AC0255-0113-5201-16E9-107225DABE6D}"/>
          </ac:spMkLst>
        </pc:spChg>
        <pc:spChg chg="mod">
          <ac:chgData name="正和 吉岡" userId="9f27961bdec96493" providerId="LiveId" clId="{8C366491-9884-4C92-A7F5-3937BA7DCCCA}" dt="2025-03-01T20:25:02.139" v="3861" actId="11"/>
          <ac:spMkLst>
            <pc:docMk/>
            <pc:sldMk cId="1803097244" sldId="4210"/>
            <ac:spMk id="6" creationId="{BA319F8F-B993-0173-9138-05952B1ADE87}"/>
          </ac:spMkLst>
        </pc:spChg>
      </pc:sldChg>
      <pc:sldChg chg="addSp modSp add del mod modAnim">
        <pc:chgData name="正和 吉岡" userId="9f27961bdec96493" providerId="LiveId" clId="{8C366491-9884-4C92-A7F5-3937BA7DCCCA}" dt="2025-03-01T20:31:57.477" v="3946" actId="207"/>
        <pc:sldMkLst>
          <pc:docMk/>
          <pc:sldMk cId="3033183723" sldId="4211"/>
        </pc:sldMkLst>
        <pc:spChg chg="add mod">
          <ac:chgData name="正和 吉岡" userId="9f27961bdec96493" providerId="LiveId" clId="{8C366491-9884-4C92-A7F5-3937BA7DCCCA}" dt="2025-03-01T20:24:30.485" v="3860" actId="1076"/>
          <ac:spMkLst>
            <pc:docMk/>
            <pc:sldMk cId="3033183723" sldId="4211"/>
            <ac:spMk id="4" creationId="{3FE962F8-DFB9-BDDB-C847-08529A73D779}"/>
          </ac:spMkLst>
        </pc:spChg>
        <pc:spChg chg="mod">
          <ac:chgData name="正和 吉岡" userId="9f27961bdec96493" providerId="LiveId" clId="{8C366491-9884-4C92-A7F5-3937BA7DCCCA}" dt="2025-03-01T20:31:57.477" v="3946" actId="207"/>
          <ac:spMkLst>
            <pc:docMk/>
            <pc:sldMk cId="3033183723" sldId="4211"/>
            <ac:spMk id="9" creationId="{DCD392D8-888F-58B6-31C9-A4538F532EE7}"/>
          </ac:spMkLst>
        </pc:spChg>
        <pc:picChg chg="mod">
          <ac:chgData name="正和 吉岡" userId="9f27961bdec96493" providerId="LiveId" clId="{8C366491-9884-4C92-A7F5-3937BA7DCCCA}" dt="2025-03-01T20:20:17.049" v="3751" actId="14100"/>
          <ac:picMkLst>
            <pc:docMk/>
            <pc:sldMk cId="3033183723" sldId="4211"/>
            <ac:picMk id="5" creationId="{8B86FEE1-982C-A631-BE04-EA125229E002}"/>
          </ac:picMkLst>
        </pc:picChg>
      </pc:sldChg>
      <pc:sldChg chg="modSp add del mod">
        <pc:chgData name="正和 吉岡" userId="9f27961bdec96493" providerId="LiveId" clId="{8C366491-9884-4C92-A7F5-3937BA7DCCCA}" dt="2025-03-01T20:31:41.441" v="3944" actId="113"/>
        <pc:sldMkLst>
          <pc:docMk/>
          <pc:sldMk cId="185757356" sldId="4212"/>
        </pc:sldMkLst>
        <pc:spChg chg="mod">
          <ac:chgData name="正和 吉岡" userId="9f27961bdec96493" providerId="LiveId" clId="{8C366491-9884-4C92-A7F5-3937BA7DCCCA}" dt="2025-03-01T20:27:50.568" v="3909" actId="20577"/>
          <ac:spMkLst>
            <pc:docMk/>
            <pc:sldMk cId="185757356" sldId="4212"/>
            <ac:spMk id="17" creationId="{4EF6F5DF-3BB1-ED28-64FB-BB80AE1DC343}"/>
          </ac:spMkLst>
        </pc:spChg>
        <pc:spChg chg="mod">
          <ac:chgData name="正和 吉岡" userId="9f27961bdec96493" providerId="LiveId" clId="{8C366491-9884-4C92-A7F5-3937BA7DCCCA}" dt="2025-03-01T20:31:41.441" v="3944" actId="113"/>
          <ac:spMkLst>
            <pc:docMk/>
            <pc:sldMk cId="185757356" sldId="4212"/>
            <ac:spMk id="18" creationId="{9E924E9D-4BF9-4310-9629-20B3E8D06C2A}"/>
          </ac:spMkLst>
        </pc:spChg>
      </pc:sldChg>
      <pc:sldChg chg="addSp modSp add mod">
        <pc:chgData name="正和 吉岡" userId="9f27961bdec96493" providerId="LiveId" clId="{8C366491-9884-4C92-A7F5-3937BA7DCCCA}" dt="2025-03-01T20:30:25.030" v="3929" actId="207"/>
        <pc:sldMkLst>
          <pc:docMk/>
          <pc:sldMk cId="852871144" sldId="4213"/>
        </pc:sldMkLst>
        <pc:spChg chg="add mod">
          <ac:chgData name="正和 吉岡" userId="9f27961bdec96493" providerId="LiveId" clId="{8C366491-9884-4C92-A7F5-3937BA7DCCCA}" dt="2025-03-01T20:29:29.829" v="3926" actId="207"/>
          <ac:spMkLst>
            <pc:docMk/>
            <pc:sldMk cId="852871144" sldId="4213"/>
            <ac:spMk id="4" creationId="{7192055B-896C-FD52-9C2E-1DE32458A548}"/>
          </ac:spMkLst>
        </pc:spChg>
        <pc:spChg chg="mod">
          <ac:chgData name="正和 吉岡" userId="9f27961bdec96493" providerId="LiveId" clId="{8C366491-9884-4C92-A7F5-3937BA7DCCCA}" dt="2025-03-01T20:30:25.030" v="3929" actId="207"/>
          <ac:spMkLst>
            <pc:docMk/>
            <pc:sldMk cId="852871144" sldId="4213"/>
            <ac:spMk id="8" creationId="{C45D123D-B669-09DF-C73A-8383EA5B5FA0}"/>
          </ac:spMkLst>
        </pc:spChg>
        <pc:picChg chg="mod">
          <ac:chgData name="正和 吉岡" userId="9f27961bdec96493" providerId="LiveId" clId="{8C366491-9884-4C92-A7F5-3937BA7DCCCA}" dt="2025-03-01T20:30:03.176" v="3927" actId="1076"/>
          <ac:picMkLst>
            <pc:docMk/>
            <pc:sldMk cId="852871144" sldId="4213"/>
            <ac:picMk id="5" creationId="{7F3AA394-8785-F934-1848-BBDCF7A87503}"/>
          </ac:picMkLst>
        </pc:picChg>
      </pc:sldChg>
      <pc:sldChg chg="add del">
        <pc:chgData name="正和 吉岡" userId="9f27961bdec96493" providerId="LiveId" clId="{8C366491-9884-4C92-A7F5-3937BA7DCCCA}" dt="2025-03-01T19:57:58.906" v="3666"/>
        <pc:sldMkLst>
          <pc:docMk/>
          <pc:sldMk cId="1760109369" sldId="4213"/>
        </pc:sldMkLst>
      </pc:sldChg>
      <pc:sldChg chg="addSp modSp add del mod">
        <pc:chgData name="正和 吉岡" userId="9f27961bdec96493" providerId="LiveId" clId="{8C366491-9884-4C92-A7F5-3937BA7DCCCA}" dt="2025-03-01T20:38:07.247" v="3998" actId="1037"/>
        <pc:sldMkLst>
          <pc:docMk/>
          <pc:sldMk cId="1228977166" sldId="4214"/>
        </pc:sldMkLst>
        <pc:spChg chg="add mod">
          <ac:chgData name="正和 吉岡" userId="9f27961bdec96493" providerId="LiveId" clId="{8C366491-9884-4C92-A7F5-3937BA7DCCCA}" dt="2025-03-01T20:37:15.384" v="3988" actId="1076"/>
          <ac:spMkLst>
            <pc:docMk/>
            <pc:sldMk cId="1228977166" sldId="4214"/>
            <ac:spMk id="4" creationId="{7CB7D9BB-7053-7779-AFB7-9EE42E8741B2}"/>
          </ac:spMkLst>
        </pc:spChg>
        <pc:spChg chg="mod">
          <ac:chgData name="正和 吉岡" userId="9f27961bdec96493" providerId="LiveId" clId="{8C366491-9884-4C92-A7F5-3937BA7DCCCA}" dt="2025-03-01T20:37:27.817" v="3991" actId="1076"/>
          <ac:spMkLst>
            <pc:docMk/>
            <pc:sldMk cId="1228977166" sldId="4214"/>
            <ac:spMk id="18" creationId="{D2CC454C-2A3F-E05C-FB0B-49F88B03B994}"/>
          </ac:spMkLst>
        </pc:spChg>
        <pc:picChg chg="add mod">
          <ac:chgData name="正和 吉岡" userId="9f27961bdec96493" providerId="LiveId" clId="{8C366491-9884-4C92-A7F5-3937BA7DCCCA}" dt="2025-03-01T20:38:02.072" v="3992" actId="14100"/>
          <ac:picMkLst>
            <pc:docMk/>
            <pc:sldMk cId="1228977166" sldId="4214"/>
            <ac:picMk id="5" creationId="{D981DBD4-8595-B389-3021-BA45C7C767AC}"/>
          </ac:picMkLst>
        </pc:picChg>
        <pc:picChg chg="add mod">
          <ac:chgData name="正和 吉岡" userId="9f27961bdec96493" providerId="LiveId" clId="{8C366491-9884-4C92-A7F5-3937BA7DCCCA}" dt="2025-03-01T20:37:09.279" v="3987" actId="1036"/>
          <ac:picMkLst>
            <pc:docMk/>
            <pc:sldMk cId="1228977166" sldId="4214"/>
            <ac:picMk id="8" creationId="{BA855273-DEEB-A9C3-C363-A242452ADE7E}"/>
          </ac:picMkLst>
        </pc:picChg>
        <pc:picChg chg="mod">
          <ac:chgData name="正和 吉岡" userId="9f27961bdec96493" providerId="LiveId" clId="{8C366491-9884-4C92-A7F5-3937BA7DCCCA}" dt="2025-03-01T20:38:07.247" v="3998" actId="1037"/>
          <ac:picMkLst>
            <pc:docMk/>
            <pc:sldMk cId="1228977166" sldId="4214"/>
            <ac:picMk id="13" creationId="{D337DF30-B524-A710-F830-7CD7CE1F2485}"/>
          </ac:picMkLst>
        </pc:picChg>
        <pc:cxnChg chg="add mod">
          <ac:chgData name="正和 吉岡" userId="9f27961bdec96493" providerId="LiveId" clId="{8C366491-9884-4C92-A7F5-3937BA7DCCCA}" dt="2025-03-01T20:37:09.279" v="3987" actId="1036"/>
          <ac:cxnSpMkLst>
            <pc:docMk/>
            <pc:sldMk cId="1228977166" sldId="4214"/>
            <ac:cxnSpMk id="7" creationId="{D8C90D91-C87B-E88F-B41A-60728704FBDC}"/>
          </ac:cxnSpMkLst>
        </pc:cxnChg>
      </pc:sldChg>
      <pc:sldChg chg="modSp add mod">
        <pc:chgData name="正和 吉岡" userId="9f27961bdec96493" providerId="LiveId" clId="{8C366491-9884-4C92-A7F5-3937BA7DCCCA}" dt="2025-03-01T20:51:33.153" v="4103" actId="1076"/>
        <pc:sldMkLst>
          <pc:docMk/>
          <pc:sldMk cId="850584081" sldId="4215"/>
        </pc:sldMkLst>
        <pc:spChg chg="mod">
          <ac:chgData name="正和 吉岡" userId="9f27961bdec96493" providerId="LiveId" clId="{8C366491-9884-4C92-A7F5-3937BA7DCCCA}" dt="2025-03-01T20:51:33.153" v="4103" actId="1076"/>
          <ac:spMkLst>
            <pc:docMk/>
            <pc:sldMk cId="850584081" sldId="4215"/>
            <ac:spMk id="23" creationId="{50DEFCA2-E0BC-AFC4-099E-05BA55D00DD5}"/>
          </ac:spMkLst>
        </pc:spChg>
      </pc:sldChg>
      <pc:sldChg chg="add del">
        <pc:chgData name="正和 吉岡" userId="9f27961bdec96493" providerId="LiveId" clId="{8C366491-9884-4C92-A7F5-3937BA7DCCCA}" dt="2025-03-01T19:57:58.906" v="3666"/>
        <pc:sldMkLst>
          <pc:docMk/>
          <pc:sldMk cId="1694275838" sldId="4215"/>
        </pc:sldMkLst>
      </pc:sldChg>
      <pc:sldChg chg="add del">
        <pc:chgData name="正和 吉岡" userId="9f27961bdec96493" providerId="LiveId" clId="{8C366491-9884-4C92-A7F5-3937BA7DCCCA}" dt="2025-03-01T21:09:41.336" v="4894" actId="47"/>
        <pc:sldMkLst>
          <pc:docMk/>
          <pc:sldMk cId="2247892458" sldId="4216"/>
        </pc:sldMkLst>
      </pc:sldChg>
      <pc:sldChg chg="add del">
        <pc:chgData name="正和 吉岡" userId="9f27961bdec96493" providerId="LiveId" clId="{8C366491-9884-4C92-A7F5-3937BA7DCCCA}" dt="2025-03-01T19:57:58.906" v="3666"/>
        <pc:sldMkLst>
          <pc:docMk/>
          <pc:sldMk cId="3999126252" sldId="4216"/>
        </pc:sldMkLst>
      </pc:sldChg>
      <pc:sldChg chg="delSp modSp add mod delAnim">
        <pc:chgData name="正和 吉岡" userId="9f27961bdec96493" providerId="LiveId" clId="{8C366491-9884-4C92-A7F5-3937BA7DCCCA}" dt="2025-03-01T21:17:27.463" v="4916" actId="403"/>
        <pc:sldMkLst>
          <pc:docMk/>
          <pc:sldMk cId="1265824497" sldId="4217"/>
        </pc:sldMkLst>
        <pc:spChg chg="del">
          <ac:chgData name="正和 吉岡" userId="9f27961bdec96493" providerId="LiveId" clId="{8C366491-9884-4C92-A7F5-3937BA7DCCCA}" dt="2025-03-01T21:16:34.368" v="4903" actId="478"/>
          <ac:spMkLst>
            <pc:docMk/>
            <pc:sldMk cId="1265824497" sldId="4217"/>
            <ac:spMk id="2" creationId="{C6C7FB66-85ED-5607-FD26-AAC2C859B32C}"/>
          </ac:spMkLst>
        </pc:spChg>
        <pc:spChg chg="del">
          <ac:chgData name="正和 吉岡" userId="9f27961bdec96493" providerId="LiveId" clId="{8C366491-9884-4C92-A7F5-3937BA7DCCCA}" dt="2025-03-01T21:16:36.230" v="4904" actId="478"/>
          <ac:spMkLst>
            <pc:docMk/>
            <pc:sldMk cId="1265824497" sldId="4217"/>
            <ac:spMk id="6" creationId="{C8059E7E-5B47-978C-3BF9-D42B87F82616}"/>
          </ac:spMkLst>
        </pc:spChg>
        <pc:spChg chg="del mod">
          <ac:chgData name="正和 吉岡" userId="9f27961bdec96493" providerId="LiveId" clId="{8C366491-9884-4C92-A7F5-3937BA7DCCCA}" dt="2025-03-01T21:16:31.984" v="4902" actId="478"/>
          <ac:spMkLst>
            <pc:docMk/>
            <pc:sldMk cId="1265824497" sldId="4217"/>
            <ac:spMk id="7" creationId="{FCBD5320-372C-D9BD-D37F-8E42DABD33EC}"/>
          </ac:spMkLst>
        </pc:spChg>
        <pc:spChg chg="del mod">
          <ac:chgData name="正和 吉岡" userId="9f27961bdec96493" providerId="LiveId" clId="{8C366491-9884-4C92-A7F5-3937BA7DCCCA}" dt="2025-03-01T21:16:45.453" v="4908" actId="478"/>
          <ac:spMkLst>
            <pc:docMk/>
            <pc:sldMk cId="1265824497" sldId="4217"/>
            <ac:spMk id="11" creationId="{A0F222CD-2FAA-6235-F717-2C4B3DB729DF}"/>
          </ac:spMkLst>
        </pc:spChg>
        <pc:spChg chg="mod">
          <ac:chgData name="正和 吉岡" userId="9f27961bdec96493" providerId="LiveId" clId="{8C366491-9884-4C92-A7F5-3937BA7DCCCA}" dt="2025-03-01T21:17:19.526" v="4915" actId="403"/>
          <ac:spMkLst>
            <pc:docMk/>
            <pc:sldMk cId="1265824497" sldId="4217"/>
            <ac:spMk id="12" creationId="{3F1375B8-1474-5A63-BD4C-64087A8A8B8C}"/>
          </ac:spMkLst>
        </pc:spChg>
        <pc:spChg chg="mod">
          <ac:chgData name="正和 吉岡" userId="9f27961bdec96493" providerId="LiveId" clId="{8C366491-9884-4C92-A7F5-3937BA7DCCCA}" dt="2025-03-01T21:17:27.463" v="4916" actId="403"/>
          <ac:spMkLst>
            <pc:docMk/>
            <pc:sldMk cId="1265824497" sldId="4217"/>
            <ac:spMk id="14" creationId="{48997F0E-105D-30C3-8CA5-960B474E485A}"/>
          </ac:spMkLst>
        </pc:spChg>
        <pc:picChg chg="mod">
          <ac:chgData name="正和 吉岡" userId="9f27961bdec96493" providerId="LiveId" clId="{8C366491-9884-4C92-A7F5-3937BA7DCCCA}" dt="2025-03-01T21:16:55.301" v="4911" actId="1076"/>
          <ac:picMkLst>
            <pc:docMk/>
            <pc:sldMk cId="1265824497" sldId="4217"/>
            <ac:picMk id="3" creationId="{0C75DC87-AB22-29E6-7133-5C124BF8A085}"/>
          </ac:picMkLst>
        </pc:picChg>
        <pc:picChg chg="del">
          <ac:chgData name="正和 吉岡" userId="9f27961bdec96493" providerId="LiveId" clId="{8C366491-9884-4C92-A7F5-3937BA7DCCCA}" dt="2025-03-01T21:16:27.912" v="4900" actId="478"/>
          <ac:picMkLst>
            <pc:docMk/>
            <pc:sldMk cId="1265824497" sldId="4217"/>
            <ac:picMk id="4" creationId="{F3B930F4-BA17-6AB7-4CF2-402A742144B1}"/>
          </ac:picMkLst>
        </pc:picChg>
        <pc:picChg chg="del">
          <ac:chgData name="正和 吉岡" userId="9f27961bdec96493" providerId="LiveId" clId="{8C366491-9884-4C92-A7F5-3937BA7DCCCA}" dt="2025-03-01T21:16:38.269" v="4905" actId="478"/>
          <ac:picMkLst>
            <pc:docMk/>
            <pc:sldMk cId="1265824497" sldId="4217"/>
            <ac:picMk id="5" creationId="{EAEC1EC5-8309-C93C-897D-D1C7B5E61102}"/>
          </ac:picMkLst>
        </pc:picChg>
        <pc:picChg chg="mod">
          <ac:chgData name="正和 吉岡" userId="9f27961bdec96493" providerId="LiveId" clId="{8C366491-9884-4C92-A7F5-3937BA7DCCCA}" dt="2025-03-01T21:17:00.279" v="4912" actId="1076"/>
          <ac:picMkLst>
            <pc:docMk/>
            <pc:sldMk cId="1265824497" sldId="4217"/>
            <ac:picMk id="13" creationId="{82DA03AE-AF83-7AC3-673A-00BCCAC5243E}"/>
          </ac:picMkLst>
        </pc:picChg>
      </pc:sldChg>
      <pc:sldChg chg="add del">
        <pc:chgData name="正和 吉岡" userId="9f27961bdec96493" providerId="LiveId" clId="{8C366491-9884-4C92-A7F5-3937BA7DCCCA}" dt="2025-03-01T19:57:58.906" v="3666"/>
        <pc:sldMkLst>
          <pc:docMk/>
          <pc:sldMk cId="3603330375" sldId="4217"/>
        </pc:sldMkLst>
      </pc:sldChg>
      <pc:sldChg chg="add del">
        <pc:chgData name="正和 吉岡" userId="9f27961bdec96493" providerId="LiveId" clId="{8C366491-9884-4C92-A7F5-3937BA7DCCCA}" dt="2025-03-01T19:57:58.906" v="3666"/>
        <pc:sldMkLst>
          <pc:docMk/>
          <pc:sldMk cId="1854982591" sldId="4218"/>
        </pc:sldMkLst>
      </pc:sldChg>
      <pc:sldChg chg="addSp delSp modSp add mod">
        <pc:chgData name="正和 吉岡" userId="9f27961bdec96493" providerId="LiveId" clId="{8C366491-9884-4C92-A7F5-3937BA7DCCCA}" dt="2025-03-02T22:25:12.851" v="7035" actId="113"/>
        <pc:sldMkLst>
          <pc:docMk/>
          <pc:sldMk cId="3880714297" sldId="4218"/>
        </pc:sldMkLst>
        <pc:spChg chg="add mod">
          <ac:chgData name="正和 吉岡" userId="9f27961bdec96493" providerId="LiveId" clId="{8C366491-9884-4C92-A7F5-3937BA7DCCCA}" dt="2025-03-02T22:24:28.866" v="7023" actId="113"/>
          <ac:spMkLst>
            <pc:docMk/>
            <pc:sldMk cId="3880714297" sldId="4218"/>
            <ac:spMk id="5" creationId="{537D6A8E-3C83-D1DC-C75D-7E4E124E1ADC}"/>
          </ac:spMkLst>
        </pc:spChg>
        <pc:spChg chg="add mod">
          <ac:chgData name="正和 吉岡" userId="9f27961bdec96493" providerId="LiveId" clId="{8C366491-9884-4C92-A7F5-3937BA7DCCCA}" dt="2025-03-02T22:25:12.851" v="7035" actId="113"/>
          <ac:spMkLst>
            <pc:docMk/>
            <pc:sldMk cId="3880714297" sldId="4218"/>
            <ac:spMk id="6" creationId="{621DF1E4-401D-8AD0-C534-36C4AB56CDD5}"/>
          </ac:spMkLst>
        </pc:spChg>
        <pc:spChg chg="del">
          <ac:chgData name="正和 吉岡" userId="9f27961bdec96493" providerId="LiveId" clId="{8C366491-9884-4C92-A7F5-3937BA7DCCCA}" dt="2025-03-01T21:18:40.109" v="4936" actId="21"/>
          <ac:spMkLst>
            <pc:docMk/>
            <pc:sldMk cId="3880714297" sldId="4218"/>
            <ac:spMk id="7" creationId="{EE4B45DB-9096-5117-137D-3FE45579E38C}"/>
          </ac:spMkLst>
        </pc:spChg>
        <pc:spChg chg="mod">
          <ac:chgData name="正和 吉岡" userId="9f27961bdec96493" providerId="LiveId" clId="{8C366491-9884-4C92-A7F5-3937BA7DCCCA}" dt="2025-03-01T21:32:08.328" v="5272" actId="20577"/>
          <ac:spMkLst>
            <pc:docMk/>
            <pc:sldMk cId="3880714297" sldId="4218"/>
            <ac:spMk id="10" creationId="{70C539E0-7D02-9B65-6E8C-C26AB5581DBA}"/>
          </ac:spMkLst>
        </pc:spChg>
        <pc:graphicFrameChg chg="add mod">
          <ac:chgData name="正和 吉岡" userId="9f27961bdec96493" providerId="LiveId" clId="{8C366491-9884-4C92-A7F5-3937BA7DCCCA}" dt="2025-03-01T21:31:30.692" v="5269" actId="1076"/>
          <ac:graphicFrameMkLst>
            <pc:docMk/>
            <pc:sldMk cId="3880714297" sldId="4218"/>
            <ac:graphicFrameMk id="4" creationId="{438EEA83-D598-0DAB-8648-80AEBA63BD52}"/>
          </ac:graphicFrameMkLst>
        </pc:graphicFrameChg>
        <pc:picChg chg="del">
          <ac:chgData name="正和 吉岡" userId="9f27961bdec96493" providerId="LiveId" clId="{8C366491-9884-4C92-A7F5-3937BA7DCCCA}" dt="2025-03-01T21:18:40.109" v="4936" actId="21"/>
          <ac:picMkLst>
            <pc:docMk/>
            <pc:sldMk cId="3880714297" sldId="4218"/>
            <ac:picMk id="6" creationId="{CDB92EC0-5A53-1F88-10EE-4FCD76478F15}"/>
          </ac:picMkLst>
        </pc:picChg>
      </pc:sldChg>
      <pc:sldChg chg="add del">
        <pc:chgData name="正和 吉岡" userId="9f27961bdec96493" providerId="LiveId" clId="{8C366491-9884-4C92-A7F5-3937BA7DCCCA}" dt="2025-03-01T19:58:09.166" v="3667"/>
        <pc:sldMkLst>
          <pc:docMk/>
          <pc:sldMk cId="1231705104" sldId="4219"/>
        </pc:sldMkLst>
      </pc:sldChg>
      <pc:sldChg chg="add">
        <pc:chgData name="正和 吉岡" userId="9f27961bdec96493" providerId="LiveId" clId="{8C366491-9884-4C92-A7F5-3937BA7DCCCA}" dt="2025-03-01T19:58:09.166" v="3667"/>
        <pc:sldMkLst>
          <pc:docMk/>
          <pc:sldMk cId="2622235666" sldId="4220"/>
        </pc:sldMkLst>
      </pc:sldChg>
      <pc:sldChg chg="add del">
        <pc:chgData name="正和 吉岡" userId="9f27961bdec96493" providerId="LiveId" clId="{8C366491-9884-4C92-A7F5-3937BA7DCCCA}" dt="2025-03-01T19:57:58.906" v="3666"/>
        <pc:sldMkLst>
          <pc:docMk/>
          <pc:sldMk cId="2866801523" sldId="4220"/>
        </pc:sldMkLst>
      </pc:sldChg>
      <pc:sldChg chg="modSp add del mod modAnim">
        <pc:chgData name="正和 吉岡" userId="9f27961bdec96493" providerId="LiveId" clId="{8C366491-9884-4C92-A7F5-3937BA7DCCCA}" dt="2025-03-02T11:31:23.249" v="7021" actId="5793"/>
        <pc:sldMkLst>
          <pc:docMk/>
          <pc:sldMk cId="3736958872" sldId="4221"/>
        </pc:sldMkLst>
        <pc:spChg chg="mod">
          <ac:chgData name="正和 吉岡" userId="9f27961bdec96493" providerId="LiveId" clId="{8C366491-9884-4C92-A7F5-3937BA7DCCCA}" dt="2025-03-02T11:31:23.249" v="7021" actId="5793"/>
          <ac:spMkLst>
            <pc:docMk/>
            <pc:sldMk cId="3736958872" sldId="4221"/>
            <ac:spMk id="12" creationId="{A8549CC3-6215-0DAF-AAA0-6B49FF56F9E1}"/>
          </ac:spMkLst>
        </pc:spChg>
      </pc:sldChg>
      <pc:sldChg chg="addSp modSp add del mod">
        <pc:chgData name="正和 吉岡" userId="9f27961bdec96493" providerId="LiveId" clId="{8C366491-9884-4C92-A7F5-3937BA7DCCCA}" dt="2025-03-02T11:13:55.566" v="6442" actId="20577"/>
        <pc:sldMkLst>
          <pc:docMk/>
          <pc:sldMk cId="3033080301" sldId="4222"/>
        </pc:sldMkLst>
        <pc:spChg chg="add mod">
          <ac:chgData name="正和 吉岡" userId="9f27961bdec96493" providerId="LiveId" clId="{8C366491-9884-4C92-A7F5-3937BA7DCCCA}" dt="2025-03-02T11:13:55.566" v="6442" actId="20577"/>
          <ac:spMkLst>
            <pc:docMk/>
            <pc:sldMk cId="3033080301" sldId="4222"/>
            <ac:spMk id="4" creationId="{A2FD11DB-2474-D3D0-6C04-CF5C2C47C131}"/>
          </ac:spMkLst>
        </pc:spChg>
        <pc:picChg chg="mod ord modCrop">
          <ac:chgData name="正和 吉岡" userId="9f27961bdec96493" providerId="LiveId" clId="{8C366491-9884-4C92-A7F5-3937BA7DCCCA}" dt="2025-03-02T11:13:14.736" v="6425" actId="171"/>
          <ac:picMkLst>
            <pc:docMk/>
            <pc:sldMk cId="3033080301" sldId="4222"/>
            <ac:picMk id="5" creationId="{3B0782C1-E6E9-D297-958C-DB3193B88D17}"/>
          </ac:picMkLst>
        </pc:picChg>
      </pc:sldChg>
      <pc:sldChg chg="addSp modSp add del mod">
        <pc:chgData name="正和 吉岡" userId="9f27961bdec96493" providerId="LiveId" clId="{8C366491-9884-4C92-A7F5-3937BA7DCCCA}" dt="2025-03-02T22:36:37.838" v="7480" actId="12"/>
        <pc:sldMkLst>
          <pc:docMk/>
          <pc:sldMk cId="3034332691" sldId="4223"/>
        </pc:sldMkLst>
        <pc:spChg chg="add mod">
          <ac:chgData name="正和 吉岡" userId="9f27961bdec96493" providerId="LiveId" clId="{8C366491-9884-4C92-A7F5-3937BA7DCCCA}" dt="2025-03-02T22:36:37.838" v="7480" actId="12"/>
          <ac:spMkLst>
            <pc:docMk/>
            <pc:sldMk cId="3034332691" sldId="4223"/>
            <ac:spMk id="4" creationId="{21ACE755-54DD-63BA-DC1C-64B1CA1FD905}"/>
          </ac:spMkLst>
        </pc:spChg>
        <pc:picChg chg="mod">
          <ac:chgData name="正和 吉岡" userId="9f27961bdec96493" providerId="LiveId" clId="{8C366491-9884-4C92-A7F5-3937BA7DCCCA}" dt="2025-03-02T10:38:07.289" v="5891" actId="1076"/>
          <ac:picMkLst>
            <pc:docMk/>
            <pc:sldMk cId="3034332691" sldId="4223"/>
            <ac:picMk id="5" creationId="{6398E77B-4BC8-862B-ABA8-B91E75455593}"/>
          </ac:picMkLst>
        </pc:picChg>
      </pc:sldChg>
      <pc:sldChg chg="addSp modSp add del mod">
        <pc:chgData name="正和 吉岡" userId="9f27961bdec96493" providerId="LiveId" clId="{8C366491-9884-4C92-A7F5-3937BA7DCCCA}" dt="2025-03-02T22:33:32.111" v="7300" actId="14100"/>
        <pc:sldMkLst>
          <pc:docMk/>
          <pc:sldMk cId="970518671" sldId="4224"/>
        </pc:sldMkLst>
        <pc:spChg chg="add mod">
          <ac:chgData name="正和 吉岡" userId="9f27961bdec96493" providerId="LiveId" clId="{8C366491-9884-4C92-A7F5-3937BA7DCCCA}" dt="2025-03-02T22:33:32.111" v="7300" actId="14100"/>
          <ac:spMkLst>
            <pc:docMk/>
            <pc:sldMk cId="970518671" sldId="4224"/>
            <ac:spMk id="4" creationId="{0E449FFC-2AF3-8A85-A5F9-328D44C14DED}"/>
          </ac:spMkLst>
        </pc:spChg>
        <pc:picChg chg="mod">
          <ac:chgData name="正和 吉岡" userId="9f27961bdec96493" providerId="LiveId" clId="{8C366491-9884-4C92-A7F5-3937BA7DCCCA}" dt="2025-03-02T10:31:24.676" v="5863" actId="1076"/>
          <ac:picMkLst>
            <pc:docMk/>
            <pc:sldMk cId="970518671" sldId="4224"/>
            <ac:picMk id="5" creationId="{C96AABD7-0763-9BA0-BFB5-F7B267BDEA15}"/>
          </ac:picMkLst>
        </pc:picChg>
      </pc:sldChg>
      <pc:sldChg chg="addSp modSp add del mod">
        <pc:chgData name="正和 吉岡" userId="9f27961bdec96493" providerId="LiveId" clId="{8C366491-9884-4C92-A7F5-3937BA7DCCCA}" dt="2025-03-02T22:37:03.368" v="7482" actId="12"/>
        <pc:sldMkLst>
          <pc:docMk/>
          <pc:sldMk cId="1063014651" sldId="4225"/>
        </pc:sldMkLst>
        <pc:spChg chg="add mod">
          <ac:chgData name="正和 吉岡" userId="9f27961bdec96493" providerId="LiveId" clId="{8C366491-9884-4C92-A7F5-3937BA7DCCCA}" dt="2025-03-02T22:37:03.368" v="7482" actId="12"/>
          <ac:spMkLst>
            <pc:docMk/>
            <pc:sldMk cId="1063014651" sldId="4225"/>
            <ac:spMk id="4" creationId="{2EF132F2-E8C5-CA6A-80D0-08584035A45C}"/>
          </ac:spMkLst>
        </pc:spChg>
        <pc:picChg chg="mod">
          <ac:chgData name="正和 吉岡" userId="9f27961bdec96493" providerId="LiveId" clId="{8C366491-9884-4C92-A7F5-3937BA7DCCCA}" dt="2025-03-02T22:35:31.309" v="7477" actId="1076"/>
          <ac:picMkLst>
            <pc:docMk/>
            <pc:sldMk cId="1063014651" sldId="4225"/>
            <ac:picMk id="5" creationId="{017C6860-A013-4CEB-F700-82DE8AB4CDE5}"/>
          </ac:picMkLst>
        </pc:picChg>
      </pc:sldChg>
      <pc:sldChg chg="addSp modSp new mod">
        <pc:chgData name="正和 吉岡" userId="9f27961bdec96493" providerId="LiveId" clId="{8C366491-9884-4C92-A7F5-3937BA7DCCCA}" dt="2025-03-01T21:12:44.458" v="4896" actId="947"/>
        <pc:sldMkLst>
          <pc:docMk/>
          <pc:sldMk cId="811178258" sldId="4226"/>
        </pc:sldMkLst>
        <pc:spChg chg="add mod">
          <ac:chgData name="正和 吉岡" userId="9f27961bdec96493" providerId="LiveId" clId="{8C366491-9884-4C92-A7F5-3937BA7DCCCA}" dt="2025-03-01T21:12:44.458" v="4896" actId="947"/>
          <ac:spMkLst>
            <pc:docMk/>
            <pc:sldMk cId="811178258" sldId="4226"/>
            <ac:spMk id="5" creationId="{4A358701-05B1-87CB-59FD-870F37ECE377}"/>
          </ac:spMkLst>
        </pc:spChg>
      </pc:sldChg>
      <pc:sldChg chg="addSp modSp new mod">
        <pc:chgData name="正和 吉岡" userId="9f27961bdec96493" providerId="LiveId" clId="{8C366491-9884-4C92-A7F5-3937BA7DCCCA}" dt="2025-03-01T21:09:08.063" v="4893" actId="947"/>
        <pc:sldMkLst>
          <pc:docMk/>
          <pc:sldMk cId="3591259787" sldId="4227"/>
        </pc:sldMkLst>
        <pc:spChg chg="add mod">
          <ac:chgData name="正和 吉岡" userId="9f27961bdec96493" providerId="LiveId" clId="{8C366491-9884-4C92-A7F5-3937BA7DCCCA}" dt="2025-03-01T21:06:01.719" v="4792" actId="255"/>
          <ac:spMkLst>
            <pc:docMk/>
            <pc:sldMk cId="3591259787" sldId="4227"/>
            <ac:spMk id="5" creationId="{2580F01C-813B-C6DB-B5FE-DC2F04228CDD}"/>
          </ac:spMkLst>
        </pc:spChg>
        <pc:spChg chg="add mod">
          <ac:chgData name="正和 吉岡" userId="9f27961bdec96493" providerId="LiveId" clId="{8C366491-9884-4C92-A7F5-3937BA7DCCCA}" dt="2025-03-01T21:03:58.571" v="4617" actId="1035"/>
          <ac:spMkLst>
            <pc:docMk/>
            <pc:sldMk cId="3591259787" sldId="4227"/>
            <ac:spMk id="6" creationId="{67597FE6-F689-7587-D5C7-C6CC50D8F132}"/>
          </ac:spMkLst>
        </pc:spChg>
        <pc:spChg chg="add mod">
          <ac:chgData name="正和 吉岡" userId="9f27961bdec96493" providerId="LiveId" clId="{8C366491-9884-4C92-A7F5-3937BA7DCCCA}" dt="2025-03-01T21:03:58.571" v="4617" actId="1035"/>
          <ac:spMkLst>
            <pc:docMk/>
            <pc:sldMk cId="3591259787" sldId="4227"/>
            <ac:spMk id="7" creationId="{F22397D0-D0DB-C1D7-1686-0D7D87A1A884}"/>
          </ac:spMkLst>
        </pc:spChg>
        <pc:spChg chg="add mod">
          <ac:chgData name="正和 吉岡" userId="9f27961bdec96493" providerId="LiveId" clId="{8C366491-9884-4C92-A7F5-3937BA7DCCCA}" dt="2025-03-01T21:09:08.063" v="4893" actId="947"/>
          <ac:spMkLst>
            <pc:docMk/>
            <pc:sldMk cId="3591259787" sldId="4227"/>
            <ac:spMk id="8" creationId="{8A44A01D-5F05-CC06-0042-7DA80977D20A}"/>
          </ac:spMkLst>
        </pc:spChg>
        <pc:picChg chg="add mod">
          <ac:chgData name="正和 吉岡" userId="9f27961bdec96493" providerId="LiveId" clId="{8C366491-9884-4C92-A7F5-3937BA7DCCCA}" dt="2025-03-01T21:03:58.571" v="4617" actId="1035"/>
          <ac:picMkLst>
            <pc:docMk/>
            <pc:sldMk cId="3591259787" sldId="4227"/>
            <ac:picMk id="4" creationId="{923088AD-8EBE-9602-AE53-3759258761E5}"/>
          </ac:picMkLst>
        </pc:picChg>
      </pc:sldChg>
      <pc:sldChg chg="addSp modSp new mod">
        <pc:chgData name="正和 吉岡" userId="9f27961bdec96493" providerId="LiveId" clId="{8C366491-9884-4C92-A7F5-3937BA7DCCCA}" dt="2025-03-01T21:33:27.041" v="5278" actId="207"/>
        <pc:sldMkLst>
          <pc:docMk/>
          <pc:sldMk cId="812593636" sldId="4228"/>
        </pc:sldMkLst>
        <pc:spChg chg="add mod">
          <ac:chgData name="正和 吉岡" userId="9f27961bdec96493" providerId="LiveId" clId="{8C366491-9884-4C92-A7F5-3937BA7DCCCA}" dt="2025-03-01T21:33:27.041" v="5278" actId="207"/>
          <ac:spMkLst>
            <pc:docMk/>
            <pc:sldMk cId="812593636" sldId="4228"/>
            <ac:spMk id="7" creationId="{EE4B45DB-9096-5117-137D-3FE45579E38C}"/>
          </ac:spMkLst>
        </pc:spChg>
        <pc:picChg chg="add mod">
          <ac:chgData name="正和 吉岡" userId="9f27961bdec96493" providerId="LiveId" clId="{8C366491-9884-4C92-A7F5-3937BA7DCCCA}" dt="2025-03-01T21:32:59.876" v="5277" actId="1076"/>
          <ac:picMkLst>
            <pc:docMk/>
            <pc:sldMk cId="812593636" sldId="4228"/>
            <ac:picMk id="6" creationId="{CDB92EC0-5A53-1F88-10EE-4FCD76478F15}"/>
          </ac:picMkLst>
        </pc:picChg>
      </pc:sldChg>
    </pc:docChg>
  </pc:docChgLst>
  <pc:docChgLst>
    <pc:chgData name="正和 吉岡" userId="9f27961bdec96493" providerId="LiveId" clId="{BBD1FEB3-FFA5-4958-AB64-C3D5CBDF2454}"/>
    <pc:docChg chg="undo custSel addSld modSld">
      <pc:chgData name="正和 吉岡" userId="9f27961bdec96493" providerId="LiveId" clId="{BBD1FEB3-FFA5-4958-AB64-C3D5CBDF2454}" dt="2025-02-22T19:21:30.127" v="147"/>
      <pc:docMkLst>
        <pc:docMk/>
      </pc:docMkLst>
      <pc:sldChg chg="addSp modSp mod">
        <pc:chgData name="正和 吉岡" userId="9f27961bdec96493" providerId="LiveId" clId="{BBD1FEB3-FFA5-4958-AB64-C3D5CBDF2454}" dt="2025-02-22T18:48:46.005" v="125" actId="1076"/>
        <pc:sldMkLst>
          <pc:docMk/>
          <pc:sldMk cId="2727866571" sldId="256"/>
        </pc:sldMkLst>
        <pc:spChg chg="mod">
          <ac:chgData name="正和 吉岡" userId="9f27961bdec96493" providerId="LiveId" clId="{BBD1FEB3-FFA5-4958-AB64-C3D5CBDF2454}" dt="2025-02-22T18:48:46.005" v="125" actId="1076"/>
          <ac:spMkLst>
            <pc:docMk/>
            <pc:sldMk cId="2727866571" sldId="256"/>
            <ac:spMk id="6" creationId="{286F2957-DB88-4F2B-0F51-7BE645C2488F}"/>
          </ac:spMkLst>
        </pc:spChg>
        <pc:spChg chg="add mod">
          <ac:chgData name="正和 吉岡" userId="9f27961bdec96493" providerId="LiveId" clId="{BBD1FEB3-FFA5-4958-AB64-C3D5CBDF2454}" dt="2025-02-22T18:48:29.853" v="122" actId="1076"/>
          <ac:spMkLst>
            <pc:docMk/>
            <pc:sldMk cId="2727866571" sldId="256"/>
            <ac:spMk id="9" creationId="{BC159F3B-C31A-6D52-8C0A-5A2F7ED5F3B9}"/>
          </ac:spMkLst>
        </pc:spChg>
        <pc:picChg chg="mod">
          <ac:chgData name="正和 吉岡" userId="9f27961bdec96493" providerId="LiveId" clId="{BBD1FEB3-FFA5-4958-AB64-C3D5CBDF2454}" dt="2025-02-22T18:48:38.674" v="124" actId="1076"/>
          <ac:picMkLst>
            <pc:docMk/>
            <pc:sldMk cId="2727866571" sldId="256"/>
            <ac:picMk id="5" creationId="{3A18941D-8DB1-DB63-5B42-92E24154A6F2}"/>
          </ac:picMkLst>
        </pc:picChg>
      </pc:sldChg>
      <pc:sldChg chg="addSp modSp new mod modAnim">
        <pc:chgData name="正和 吉岡" userId="9f27961bdec96493" providerId="LiveId" clId="{BBD1FEB3-FFA5-4958-AB64-C3D5CBDF2454}" dt="2025-02-22T19:04:41.692" v="139" actId="1035"/>
        <pc:sldMkLst>
          <pc:docMk/>
          <pc:sldMk cId="4046621359" sldId="257"/>
        </pc:sldMkLst>
        <pc:spChg chg="add mod">
          <ac:chgData name="正和 吉岡" userId="9f27961bdec96493" providerId="LiveId" clId="{BBD1FEB3-FFA5-4958-AB64-C3D5CBDF2454}" dt="2025-02-22T19:04:41.692" v="139" actId="1035"/>
          <ac:spMkLst>
            <pc:docMk/>
            <pc:sldMk cId="4046621359" sldId="257"/>
            <ac:spMk id="4" creationId="{EA378056-5CFA-7DA4-E63C-B60DCDCE95E8}"/>
          </ac:spMkLst>
        </pc:spChg>
      </pc:sldChg>
      <pc:sldChg chg="add">
        <pc:chgData name="正和 吉岡" userId="9f27961bdec96493" providerId="LiveId" clId="{BBD1FEB3-FFA5-4958-AB64-C3D5CBDF2454}" dt="2025-02-22T19:21:30.127" v="147"/>
        <pc:sldMkLst>
          <pc:docMk/>
          <pc:sldMk cId="756857394" sldId="260"/>
        </pc:sldMkLst>
      </pc:sldChg>
      <pc:sldChg chg="add">
        <pc:chgData name="正和 吉岡" userId="9f27961bdec96493" providerId="LiveId" clId="{BBD1FEB3-FFA5-4958-AB64-C3D5CBDF2454}" dt="2025-02-22T19:21:30.127" v="147"/>
        <pc:sldMkLst>
          <pc:docMk/>
          <pc:sldMk cId="3666553690" sldId="261"/>
        </pc:sldMkLst>
      </pc:sldChg>
      <pc:sldChg chg="add">
        <pc:chgData name="正和 吉岡" userId="9f27961bdec96493" providerId="LiveId" clId="{BBD1FEB3-FFA5-4958-AB64-C3D5CBDF2454}" dt="2025-02-22T19:21:30.127" v="147"/>
        <pc:sldMkLst>
          <pc:docMk/>
          <pc:sldMk cId="2975140861" sldId="264"/>
        </pc:sldMkLst>
      </pc:sldChg>
      <pc:sldChg chg="add">
        <pc:chgData name="正和 吉岡" userId="9f27961bdec96493" providerId="LiveId" clId="{BBD1FEB3-FFA5-4958-AB64-C3D5CBDF2454}" dt="2025-02-22T19:21:30.127" v="147"/>
        <pc:sldMkLst>
          <pc:docMk/>
          <pc:sldMk cId="801464687" sldId="265"/>
        </pc:sldMkLst>
      </pc:sldChg>
      <pc:sldChg chg="add">
        <pc:chgData name="正和 吉岡" userId="9f27961bdec96493" providerId="LiveId" clId="{BBD1FEB3-FFA5-4958-AB64-C3D5CBDF2454}" dt="2025-02-22T19:21:30.127" v="147"/>
        <pc:sldMkLst>
          <pc:docMk/>
          <pc:sldMk cId="3474926692" sldId="267"/>
        </pc:sldMkLst>
      </pc:sldChg>
      <pc:sldChg chg="add">
        <pc:chgData name="正和 吉岡" userId="9f27961bdec96493" providerId="LiveId" clId="{BBD1FEB3-FFA5-4958-AB64-C3D5CBDF2454}" dt="2025-02-22T19:21:30.127" v="147"/>
        <pc:sldMkLst>
          <pc:docMk/>
          <pc:sldMk cId="4192394198" sldId="268"/>
        </pc:sldMkLst>
      </pc:sldChg>
      <pc:sldChg chg="add">
        <pc:chgData name="正和 吉岡" userId="9f27961bdec96493" providerId="LiveId" clId="{BBD1FEB3-FFA5-4958-AB64-C3D5CBDF2454}" dt="2025-02-22T19:20:30.194" v="146"/>
        <pc:sldMkLst>
          <pc:docMk/>
          <pc:sldMk cId="4265681929" sldId="3514"/>
        </pc:sldMkLst>
      </pc:sldChg>
      <pc:sldChg chg="modSp add mod modAnim">
        <pc:chgData name="正和 吉岡" userId="9f27961bdec96493" providerId="LiveId" clId="{BBD1FEB3-FFA5-4958-AB64-C3D5CBDF2454}" dt="2025-02-22T19:06:35.663" v="145"/>
        <pc:sldMkLst>
          <pc:docMk/>
          <pc:sldMk cId="3999781469" sldId="3516"/>
        </pc:sldMkLst>
        <pc:picChg chg="mod">
          <ac:chgData name="正和 吉岡" userId="9f27961bdec96493" providerId="LiveId" clId="{BBD1FEB3-FFA5-4958-AB64-C3D5CBDF2454}" dt="2025-02-22T19:05:54.283" v="142" actId="14100"/>
          <ac:picMkLst>
            <pc:docMk/>
            <pc:sldMk cId="3999781469" sldId="3516"/>
            <ac:picMk id="35" creationId="{897D487B-BAD9-1285-629C-4884939A0242}"/>
          </ac:picMkLst>
        </pc:picChg>
      </pc:sldChg>
      <pc:sldChg chg="add">
        <pc:chgData name="正和 吉岡" userId="9f27961bdec96493" providerId="LiveId" clId="{BBD1FEB3-FFA5-4958-AB64-C3D5CBDF2454}" dt="2025-02-22T19:03:36.130" v="126"/>
        <pc:sldMkLst>
          <pc:docMk/>
          <pc:sldMk cId="657649211" sldId="3519"/>
        </pc:sldMkLst>
      </pc:sldChg>
      <pc:sldChg chg="add">
        <pc:chgData name="正和 吉岡" userId="9f27961bdec96493" providerId="LiveId" clId="{BBD1FEB3-FFA5-4958-AB64-C3D5CBDF2454}" dt="2025-02-22T19:03:36.130" v="126"/>
        <pc:sldMkLst>
          <pc:docMk/>
          <pc:sldMk cId="1670843516" sldId="3520"/>
        </pc:sldMkLst>
      </pc:sldChg>
      <pc:sldChg chg="add">
        <pc:chgData name="正和 吉岡" userId="9f27961bdec96493" providerId="LiveId" clId="{BBD1FEB3-FFA5-4958-AB64-C3D5CBDF2454}" dt="2025-02-22T19:20:30.194" v="146"/>
        <pc:sldMkLst>
          <pc:docMk/>
          <pc:sldMk cId="93143923" sldId="3530"/>
        </pc:sldMkLst>
      </pc:sldChg>
      <pc:sldChg chg="add">
        <pc:chgData name="正和 吉岡" userId="9f27961bdec96493" providerId="LiveId" clId="{BBD1FEB3-FFA5-4958-AB64-C3D5CBDF2454}" dt="2025-02-22T19:03:36.130" v="126"/>
        <pc:sldMkLst>
          <pc:docMk/>
          <pc:sldMk cId="1522170404" sldId="3531"/>
        </pc:sldMkLst>
      </pc:sldChg>
      <pc:sldChg chg="add">
        <pc:chgData name="正和 吉岡" userId="9f27961bdec96493" providerId="LiveId" clId="{BBD1FEB3-FFA5-4958-AB64-C3D5CBDF2454}" dt="2025-02-22T19:03:36.130" v="126"/>
        <pc:sldMkLst>
          <pc:docMk/>
          <pc:sldMk cId="2024467100" sldId="3533"/>
        </pc:sldMkLst>
      </pc:sldChg>
      <pc:sldChg chg="add">
        <pc:chgData name="正和 吉岡" userId="9f27961bdec96493" providerId="LiveId" clId="{BBD1FEB3-FFA5-4958-AB64-C3D5CBDF2454}" dt="2025-02-22T19:20:30.194" v="146"/>
        <pc:sldMkLst>
          <pc:docMk/>
          <pc:sldMk cId="1643924172" sldId="3546"/>
        </pc:sldMkLst>
      </pc:sldChg>
      <pc:sldChg chg="add">
        <pc:chgData name="正和 吉岡" userId="9f27961bdec96493" providerId="LiveId" clId="{BBD1FEB3-FFA5-4958-AB64-C3D5CBDF2454}" dt="2025-02-22T19:20:30.194" v="146"/>
        <pc:sldMkLst>
          <pc:docMk/>
          <pc:sldMk cId="2273705327" sldId="3547"/>
        </pc:sldMkLst>
      </pc:sldChg>
      <pc:sldChg chg="add">
        <pc:chgData name="正和 吉岡" userId="9f27961bdec96493" providerId="LiveId" clId="{BBD1FEB3-FFA5-4958-AB64-C3D5CBDF2454}" dt="2025-02-22T19:21:30.127" v="147"/>
        <pc:sldMkLst>
          <pc:docMk/>
          <pc:sldMk cId="1821392626" sldId="3548"/>
        </pc:sldMkLst>
      </pc:sldChg>
    </pc:docChg>
  </pc:docChgLst>
  <pc:docChgLst>
    <pc:chgData name="正和 吉岡" userId="9f27961bdec96493" providerId="LiveId" clId="{FC4FAD1C-5F6F-45B4-9B9B-B1330A882D17}"/>
    <pc:docChg chg="undo custSel addSld delSld modSld sldOrd">
      <pc:chgData name="正和 吉岡" userId="9f27961bdec96493" providerId="LiveId" clId="{FC4FAD1C-5F6F-45B4-9B9B-B1330A882D17}" dt="2025-02-24T03:25:47.613" v="1406"/>
      <pc:docMkLst>
        <pc:docMk/>
      </pc:docMkLst>
      <pc:sldChg chg="ord">
        <pc:chgData name="正和 吉岡" userId="9f27961bdec96493" providerId="LiveId" clId="{FC4FAD1C-5F6F-45B4-9B9B-B1330A882D17}" dt="2025-02-24T03:21:40.105" v="1387"/>
        <pc:sldMkLst>
          <pc:docMk/>
          <pc:sldMk cId="801464687" sldId="265"/>
        </pc:sldMkLst>
      </pc:sldChg>
      <pc:sldChg chg="addSp delSp modSp mod ord modAnim">
        <pc:chgData name="正和 吉岡" userId="9f27961bdec96493" providerId="LiveId" clId="{FC4FAD1C-5F6F-45B4-9B9B-B1330A882D17}" dt="2025-02-24T03:25:47.613" v="1406"/>
        <pc:sldMkLst>
          <pc:docMk/>
          <pc:sldMk cId="3474926692" sldId="267"/>
        </pc:sldMkLst>
      </pc:sldChg>
      <pc:sldChg chg="modSp del mod">
        <pc:chgData name="正和 吉岡" userId="9f27961bdec96493" providerId="LiveId" clId="{FC4FAD1C-5F6F-45B4-9B9B-B1330A882D17}" dt="2025-02-24T02:41:47.446" v="909" actId="47"/>
        <pc:sldMkLst>
          <pc:docMk/>
          <pc:sldMk cId="4265681929" sldId="3514"/>
        </pc:sldMkLst>
      </pc:sldChg>
      <pc:sldChg chg="addSp modSp mod">
        <pc:chgData name="正和 吉岡" userId="9f27961bdec96493" providerId="LiveId" clId="{FC4FAD1C-5F6F-45B4-9B9B-B1330A882D17}" dt="2025-02-24T03:00:42.639" v="1000" actId="14100"/>
        <pc:sldMkLst>
          <pc:docMk/>
          <pc:sldMk cId="3999781469" sldId="3516"/>
        </pc:sldMkLst>
        <pc:spChg chg="add mod">
          <ac:chgData name="正和 吉岡" userId="9f27961bdec96493" providerId="LiveId" clId="{FC4FAD1C-5F6F-45B4-9B9B-B1330A882D17}" dt="2025-02-24T03:00:28.886" v="999" actId="113"/>
          <ac:spMkLst>
            <pc:docMk/>
            <pc:sldMk cId="3999781469" sldId="3516"/>
            <ac:spMk id="4" creationId="{9F6C980F-1855-0484-1E09-F8184E9F62CD}"/>
          </ac:spMkLst>
        </pc:spChg>
        <pc:spChg chg="mod">
          <ac:chgData name="正和 吉岡" userId="9f27961bdec96493" providerId="LiveId" clId="{FC4FAD1C-5F6F-45B4-9B9B-B1330A882D17}" dt="2025-02-24T02:58:27.872" v="993" actId="1076"/>
          <ac:spMkLst>
            <pc:docMk/>
            <pc:sldMk cId="3999781469" sldId="3516"/>
            <ac:spMk id="31" creationId="{F5290A33-015D-8D5A-CEB3-C04EE7FC9442}"/>
          </ac:spMkLst>
        </pc:spChg>
        <pc:picChg chg="mod">
          <ac:chgData name="正和 吉岡" userId="9f27961bdec96493" providerId="LiveId" clId="{FC4FAD1C-5F6F-45B4-9B9B-B1330A882D17}" dt="2025-02-24T03:00:42.639" v="1000" actId="14100"/>
          <ac:picMkLst>
            <pc:docMk/>
            <pc:sldMk cId="3999781469" sldId="3516"/>
            <ac:picMk id="35" creationId="{897D487B-BAD9-1285-629C-4884939A0242}"/>
          </ac:picMkLst>
        </pc:picChg>
      </pc:sldChg>
      <pc:sldChg chg="addSp delSp modSp mod delAnim modAnim">
        <pc:chgData name="正和 吉岡" userId="9f27961bdec96493" providerId="LiveId" clId="{FC4FAD1C-5F6F-45B4-9B9B-B1330A882D17}" dt="2025-02-24T02:48:16.632" v="988" actId="20577"/>
        <pc:sldMkLst>
          <pc:docMk/>
          <pc:sldMk cId="657649211" sldId="3519"/>
        </pc:sldMkLst>
        <pc:spChg chg="mod">
          <ac:chgData name="正和 吉岡" userId="9f27961bdec96493" providerId="LiveId" clId="{FC4FAD1C-5F6F-45B4-9B9B-B1330A882D17}" dt="2025-02-24T02:48:16.632" v="988" actId="20577"/>
          <ac:spMkLst>
            <pc:docMk/>
            <pc:sldMk cId="657649211" sldId="3519"/>
            <ac:spMk id="4" creationId="{01A4EAFA-35FC-3AC9-DEE3-977B220942B0}"/>
          </ac:spMkLst>
        </pc:spChg>
        <pc:spChg chg="add mod">
          <ac:chgData name="正和 吉岡" userId="9f27961bdec96493" providerId="LiveId" clId="{FC4FAD1C-5F6F-45B4-9B9B-B1330A882D17}" dt="2025-02-24T02:47:03.337" v="982" actId="1036"/>
          <ac:spMkLst>
            <pc:docMk/>
            <pc:sldMk cId="657649211" sldId="3519"/>
            <ac:spMk id="5" creationId="{3CA49EFF-E96B-142C-2A41-48242655723A}"/>
          </ac:spMkLst>
        </pc:spChg>
        <pc:picChg chg="mod">
          <ac:chgData name="正和 吉岡" userId="9f27961bdec96493" providerId="LiveId" clId="{FC4FAD1C-5F6F-45B4-9B9B-B1330A882D17}" dt="2025-02-24T02:47:03.337" v="982" actId="1036"/>
          <ac:picMkLst>
            <pc:docMk/>
            <pc:sldMk cId="657649211" sldId="3519"/>
            <ac:picMk id="1026" creationId="{24E95B55-7A99-9666-AFEC-B94C91B267E0}"/>
          </ac:picMkLst>
        </pc:picChg>
        <pc:picChg chg="mod">
          <ac:chgData name="正和 吉岡" userId="9f27961bdec96493" providerId="LiveId" clId="{FC4FAD1C-5F6F-45B4-9B9B-B1330A882D17}" dt="2025-02-24T02:47:03.337" v="982" actId="1036"/>
          <ac:picMkLst>
            <pc:docMk/>
            <pc:sldMk cId="657649211" sldId="3519"/>
            <ac:picMk id="1027" creationId="{A2F82FCD-DA94-49B8-F821-52CC73FA2EA7}"/>
          </ac:picMkLst>
        </pc:picChg>
      </pc:sldChg>
      <pc:sldChg chg="modSp modAnim">
        <pc:chgData name="正和 吉岡" userId="9f27961bdec96493" providerId="LiveId" clId="{FC4FAD1C-5F6F-45B4-9B9B-B1330A882D17}" dt="2025-02-24T01:43:05.590" v="159"/>
        <pc:sldMkLst>
          <pc:docMk/>
          <pc:sldMk cId="1670843516" sldId="3520"/>
        </pc:sldMkLst>
        <pc:spChg chg="mod">
          <ac:chgData name="正和 吉岡" userId="9f27961bdec96493" providerId="LiveId" clId="{FC4FAD1C-5F6F-45B4-9B9B-B1330A882D17}" dt="2025-02-24T01:42:17.144" v="155" actId="20577"/>
          <ac:spMkLst>
            <pc:docMk/>
            <pc:sldMk cId="1670843516" sldId="3520"/>
            <ac:spMk id="6" creationId="{C3A16ED9-A4AC-58CA-95AF-8F2F771D7D07}"/>
          </ac:spMkLst>
        </pc:spChg>
      </pc:sldChg>
      <pc:sldChg chg="delSp modSp mod ord delAnim">
        <pc:chgData name="正和 吉岡" userId="9f27961bdec96493" providerId="LiveId" clId="{FC4FAD1C-5F6F-45B4-9B9B-B1330A882D17}" dt="2025-02-24T03:21:27.134" v="1385" actId="20577"/>
        <pc:sldMkLst>
          <pc:docMk/>
          <pc:sldMk cId="93143923" sldId="3530"/>
        </pc:sldMkLst>
      </pc:sldChg>
      <pc:sldChg chg="del">
        <pc:chgData name="正和 吉岡" userId="9f27961bdec96493" providerId="LiveId" clId="{FC4FAD1C-5F6F-45B4-9B9B-B1330A882D17}" dt="2025-02-23T09:29:18.025" v="1" actId="47"/>
        <pc:sldMkLst>
          <pc:docMk/>
          <pc:sldMk cId="1522170404" sldId="3531"/>
        </pc:sldMkLst>
      </pc:sldChg>
      <pc:sldChg chg="modSp mod">
        <pc:chgData name="正和 吉岡" userId="9f27961bdec96493" providerId="LiveId" clId="{FC4FAD1C-5F6F-45B4-9B9B-B1330A882D17}" dt="2025-02-24T02:14:06.326" v="599" actId="20577"/>
        <pc:sldMkLst>
          <pc:docMk/>
          <pc:sldMk cId="1643924172" sldId="3546"/>
        </pc:sldMkLst>
      </pc:sldChg>
      <pc:sldChg chg="addSp delSp modSp mod delAnim modAnim">
        <pc:chgData name="正和 吉岡" userId="9f27961bdec96493" providerId="LiveId" clId="{FC4FAD1C-5F6F-45B4-9B9B-B1330A882D17}" dt="2025-02-24T03:07:04.053" v="1030" actId="207"/>
        <pc:sldMkLst>
          <pc:docMk/>
          <pc:sldMk cId="2273705327" sldId="3547"/>
        </pc:sldMkLst>
      </pc:sldChg>
      <pc:sldChg chg="modSp add mod">
        <pc:chgData name="正和 吉岡" userId="9f27961bdec96493" providerId="LiveId" clId="{FC4FAD1C-5F6F-45B4-9B9B-B1330A882D17}" dt="2025-02-24T03:02:50.442" v="1022" actId="1076"/>
        <pc:sldMkLst>
          <pc:docMk/>
          <pc:sldMk cId="3720231004" sldId="3549"/>
        </pc:sldMkLst>
        <pc:spChg chg="mod">
          <ac:chgData name="正和 吉岡" userId="9f27961bdec96493" providerId="LiveId" clId="{FC4FAD1C-5F6F-45B4-9B9B-B1330A882D17}" dt="2025-02-24T03:02:31.579" v="1021" actId="20577"/>
          <ac:spMkLst>
            <pc:docMk/>
            <pc:sldMk cId="3720231004" sldId="3549"/>
            <ac:spMk id="6" creationId="{8BBC458D-101B-C429-8CEB-7C2C361A8841}"/>
          </ac:spMkLst>
        </pc:spChg>
      </pc:sldChg>
      <pc:sldChg chg="addSp modSp new mod modAnim">
        <pc:chgData name="正和 吉岡" userId="9f27961bdec96493" providerId="LiveId" clId="{FC4FAD1C-5F6F-45B4-9B9B-B1330A882D17}" dt="2025-02-24T03:03:46.313" v="1023"/>
        <pc:sldMkLst>
          <pc:docMk/>
          <pc:sldMk cId="1179642727" sldId="3550"/>
        </pc:sldMkLst>
        <pc:spChg chg="add mod">
          <ac:chgData name="正和 吉岡" userId="9f27961bdec96493" providerId="LiveId" clId="{FC4FAD1C-5F6F-45B4-9B9B-B1330A882D17}" dt="2025-02-24T02:56:27.893" v="992" actId="14100"/>
          <ac:spMkLst>
            <pc:docMk/>
            <pc:sldMk cId="1179642727" sldId="3550"/>
            <ac:spMk id="6" creationId="{DB86E38E-B247-236A-CD00-26A55F32D523}"/>
          </ac:spMkLst>
        </pc:spChg>
        <pc:picChg chg="add mod">
          <ac:chgData name="正和 吉岡" userId="9f27961bdec96493" providerId="LiveId" clId="{FC4FAD1C-5F6F-45B4-9B9B-B1330A882D17}" dt="2025-02-24T01:22:31.474" v="5" actId="14100"/>
          <ac:picMkLst>
            <pc:docMk/>
            <pc:sldMk cId="1179642727" sldId="3550"/>
            <ac:picMk id="9" creationId="{9EC47BBD-BD68-486B-28D0-C05DEA99B53A}"/>
          </ac:picMkLst>
        </pc:picChg>
      </pc:sldChg>
      <pc:sldChg chg="addSp modSp new mod">
        <pc:chgData name="正和 吉岡" userId="9f27961bdec96493" providerId="LiveId" clId="{FC4FAD1C-5F6F-45B4-9B9B-B1330A882D17}" dt="2025-02-24T02:32:30.077" v="870" actId="20577"/>
        <pc:sldMkLst>
          <pc:docMk/>
          <pc:sldMk cId="136388777" sldId="3551"/>
        </pc:sldMkLst>
      </pc:sldChg>
      <pc:sldChg chg="add">
        <pc:chgData name="正和 吉岡" userId="9f27961bdec96493" providerId="LiveId" clId="{FC4FAD1C-5F6F-45B4-9B9B-B1330A882D17}" dt="2025-02-24T02:13:24.269" v="596"/>
        <pc:sldMkLst>
          <pc:docMk/>
          <pc:sldMk cId="1932026334" sldId="355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ea"/>
                <a:ea typeface="+mn-ea"/>
                <a:cs typeface="+mn-cs"/>
              </a:defRPr>
            </a:pPr>
            <a:r>
              <a:rPr lang="en-US" altLang="ja-JP" sz="1600" b="1">
                <a:latin typeface="+mn-ea"/>
                <a:ea typeface="+mn-ea"/>
              </a:rPr>
              <a:t>ILC Power source composition</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ea"/>
              <a:ea typeface="+mn-ea"/>
              <a:cs typeface="+mn-cs"/>
            </a:defRPr>
          </a:pPr>
          <a:endParaRPr lang="ja-JP"/>
        </a:p>
      </c:txPr>
    </c:title>
    <c:autoTitleDeleted val="0"/>
    <c:plotArea>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549A-45BE-BFA3-6B8B54B7298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549A-45BE-BFA3-6B8B54B7298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49A-45BE-BFA3-6B8B54B7298F}"/>
              </c:ext>
            </c:extLst>
          </c:dPt>
          <c:cat>
            <c:strRef>
              <c:f>Sheet1!$D$4:$D$6</c:f>
              <c:strCache>
                <c:ptCount val="3"/>
                <c:pt idx="0">
                  <c:v>renewable energy </c:v>
                </c:pt>
                <c:pt idx="1">
                  <c:v>Major electric power companies</c:v>
                </c:pt>
                <c:pt idx="2">
                  <c:v>Private power generation (Co-generation)</c:v>
                </c:pt>
              </c:strCache>
            </c:strRef>
          </c:cat>
          <c:val>
            <c:numRef>
              <c:f>Sheet1!$E$4:$E$6</c:f>
              <c:numCache>
                <c:formatCode>General</c:formatCode>
                <c:ptCount val="3"/>
                <c:pt idx="0">
                  <c:v>70</c:v>
                </c:pt>
                <c:pt idx="1">
                  <c:v>20</c:v>
                </c:pt>
                <c:pt idx="2">
                  <c:v>10</c:v>
                </c:pt>
              </c:numCache>
            </c:numRef>
          </c:val>
          <c:extLst>
            <c:ext xmlns:c16="http://schemas.microsoft.com/office/drawing/2014/chart" uri="{C3380CC4-5D6E-409C-BE32-E72D297353CC}">
              <c16:uniqueId val="{00000006-549A-45BE-BFA3-6B8B54B7298F}"/>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1" i="0" u="none" strike="noStrike" kern="1200" baseline="0">
              <a:solidFill>
                <a:schemeClr val="tx1">
                  <a:lumMod val="65000"/>
                  <a:lumOff val="35000"/>
                </a:schemeClr>
              </a:solidFill>
              <a:latin typeface="+mn-ea"/>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41C5CB-95D2-4B0C-B52B-5F7A78F755D6}" type="datetimeFigureOut">
              <a:rPr kumimoji="1" lang="ja-JP" altLang="en-US" smtClean="0"/>
              <a:t>2025/3/3</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E1F55A-B1BA-4AD3-B533-D1C98A401E0D}" type="slidenum">
              <a:rPr kumimoji="1" lang="ja-JP" altLang="en-US" smtClean="0"/>
              <a:t>‹#›</a:t>
            </a:fld>
            <a:endParaRPr kumimoji="1" lang="ja-JP" altLang="en-US"/>
          </a:p>
        </p:txBody>
      </p:sp>
    </p:spTree>
    <p:extLst>
      <p:ext uri="{BB962C8B-B14F-4D97-AF65-F5344CB8AC3E}">
        <p14:creationId xmlns:p14="http://schemas.microsoft.com/office/powerpoint/2010/main" val="32054309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1025AF3-88C4-4C18-BE0B-C4571990CC97}" type="datetime1">
              <a:rPr kumimoji="1" lang="ja-JP" altLang="en-US" smtClean="0"/>
              <a:t>2025/3/3</a:t>
            </a:fld>
            <a:endParaRPr kumimoji="1" lang="ja-JP" altLang="en-US"/>
          </a:p>
        </p:txBody>
      </p:sp>
      <p:sp>
        <p:nvSpPr>
          <p:cNvPr id="5" name="Footer Placeholder 4"/>
          <p:cNvSpPr>
            <a:spLocks noGrp="1"/>
          </p:cNvSpPr>
          <p:nvPr>
            <p:ph type="ftr" sz="quarter" idx="11"/>
          </p:nvPr>
        </p:nvSpPr>
        <p:spPr/>
        <p:txBody>
          <a:bodyPr/>
          <a:lstStyle/>
          <a:p>
            <a:r>
              <a:rPr kumimoji="1" lang="en-US" altLang="ja-JP"/>
              <a:t>M. Yoshioka, Iwate Univ.,  March 5, 2025</a:t>
            </a:r>
            <a:endParaRPr kumimoji="1" lang="ja-JP" altLang="en-US"/>
          </a:p>
        </p:txBody>
      </p:sp>
      <p:sp>
        <p:nvSpPr>
          <p:cNvPr id="6" name="Slide Number Placeholder 5"/>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4274657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2099212-7D5C-493E-B122-ADC987176216}" type="datetime1">
              <a:rPr kumimoji="1" lang="ja-JP" altLang="en-US" smtClean="0"/>
              <a:t>2025/3/3</a:t>
            </a:fld>
            <a:endParaRPr kumimoji="1" lang="ja-JP" altLang="en-US"/>
          </a:p>
        </p:txBody>
      </p:sp>
      <p:sp>
        <p:nvSpPr>
          <p:cNvPr id="5" name="Footer Placeholder 4"/>
          <p:cNvSpPr>
            <a:spLocks noGrp="1"/>
          </p:cNvSpPr>
          <p:nvPr>
            <p:ph type="ftr" sz="quarter" idx="11"/>
          </p:nvPr>
        </p:nvSpPr>
        <p:spPr/>
        <p:txBody>
          <a:bodyPr/>
          <a:lstStyle/>
          <a:p>
            <a:r>
              <a:rPr kumimoji="1" lang="en-US" altLang="ja-JP"/>
              <a:t>M. Yoshioka, Iwate Univ.,  March 5, 2025</a:t>
            </a:r>
            <a:endParaRPr kumimoji="1" lang="ja-JP" altLang="en-US"/>
          </a:p>
        </p:txBody>
      </p:sp>
      <p:sp>
        <p:nvSpPr>
          <p:cNvPr id="6" name="Slide Number Placeholder 5"/>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2400144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044C017-A286-4FD7-961F-4018A7A7C430}" type="datetime1">
              <a:rPr kumimoji="1" lang="ja-JP" altLang="en-US" smtClean="0"/>
              <a:t>2025/3/3</a:t>
            </a:fld>
            <a:endParaRPr kumimoji="1" lang="ja-JP" altLang="en-US"/>
          </a:p>
        </p:txBody>
      </p:sp>
      <p:sp>
        <p:nvSpPr>
          <p:cNvPr id="5" name="Footer Placeholder 4"/>
          <p:cNvSpPr>
            <a:spLocks noGrp="1"/>
          </p:cNvSpPr>
          <p:nvPr>
            <p:ph type="ftr" sz="quarter" idx="11"/>
          </p:nvPr>
        </p:nvSpPr>
        <p:spPr/>
        <p:txBody>
          <a:bodyPr/>
          <a:lstStyle/>
          <a:p>
            <a:r>
              <a:rPr kumimoji="1" lang="en-US" altLang="ja-JP"/>
              <a:t>M. Yoshioka, Iwate Univ.,  March 5, 2025</a:t>
            </a:r>
            <a:endParaRPr kumimoji="1" lang="ja-JP" altLang="en-US"/>
          </a:p>
        </p:txBody>
      </p:sp>
      <p:sp>
        <p:nvSpPr>
          <p:cNvPr id="6" name="Slide Number Placeholder 5"/>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1552643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B54C4E4-8E79-4656-BF26-53CBFFB222A6}" type="datetime1">
              <a:rPr kumimoji="1" lang="ja-JP" altLang="en-US" smtClean="0"/>
              <a:t>2025/3/3</a:t>
            </a:fld>
            <a:endParaRPr kumimoji="1" lang="ja-JP" altLang="en-US"/>
          </a:p>
        </p:txBody>
      </p:sp>
      <p:sp>
        <p:nvSpPr>
          <p:cNvPr id="5" name="Footer Placeholder 4"/>
          <p:cNvSpPr>
            <a:spLocks noGrp="1"/>
          </p:cNvSpPr>
          <p:nvPr>
            <p:ph type="ftr" sz="quarter" idx="11"/>
          </p:nvPr>
        </p:nvSpPr>
        <p:spPr/>
        <p:txBody>
          <a:bodyPr/>
          <a:lstStyle/>
          <a:p>
            <a:r>
              <a:rPr kumimoji="1" lang="en-US" altLang="ja-JP"/>
              <a:t>M. Yoshioka, Iwate Univ.,  March 5, 2025</a:t>
            </a:r>
            <a:endParaRPr kumimoji="1" lang="ja-JP" altLang="en-US"/>
          </a:p>
        </p:txBody>
      </p:sp>
      <p:sp>
        <p:nvSpPr>
          <p:cNvPr id="6" name="Slide Number Placeholder 5"/>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64729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FF7F50E-858A-427E-894F-BD0C35543A67}" type="datetime1">
              <a:rPr kumimoji="1" lang="ja-JP" altLang="en-US" smtClean="0"/>
              <a:t>2025/3/3</a:t>
            </a:fld>
            <a:endParaRPr kumimoji="1" lang="ja-JP" altLang="en-US"/>
          </a:p>
        </p:txBody>
      </p:sp>
      <p:sp>
        <p:nvSpPr>
          <p:cNvPr id="5" name="Footer Placeholder 4"/>
          <p:cNvSpPr>
            <a:spLocks noGrp="1"/>
          </p:cNvSpPr>
          <p:nvPr>
            <p:ph type="ftr" sz="quarter" idx="11"/>
          </p:nvPr>
        </p:nvSpPr>
        <p:spPr/>
        <p:txBody>
          <a:bodyPr/>
          <a:lstStyle/>
          <a:p>
            <a:r>
              <a:rPr kumimoji="1" lang="en-US" altLang="ja-JP"/>
              <a:t>M. Yoshioka, Iwate Univ.,  March 5, 2025</a:t>
            </a:r>
            <a:endParaRPr kumimoji="1" lang="ja-JP" altLang="en-US"/>
          </a:p>
        </p:txBody>
      </p:sp>
      <p:sp>
        <p:nvSpPr>
          <p:cNvPr id="6" name="Slide Number Placeholder 5"/>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144780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AAF8B32-8566-4EAF-BC31-48AFE4D82C81}" type="datetime1">
              <a:rPr kumimoji="1" lang="ja-JP" altLang="en-US" smtClean="0"/>
              <a:t>2025/3/3</a:t>
            </a:fld>
            <a:endParaRPr kumimoji="1" lang="ja-JP" altLang="en-US"/>
          </a:p>
        </p:txBody>
      </p:sp>
      <p:sp>
        <p:nvSpPr>
          <p:cNvPr id="6" name="Footer Placeholder 5"/>
          <p:cNvSpPr>
            <a:spLocks noGrp="1"/>
          </p:cNvSpPr>
          <p:nvPr>
            <p:ph type="ftr" sz="quarter" idx="11"/>
          </p:nvPr>
        </p:nvSpPr>
        <p:spPr/>
        <p:txBody>
          <a:bodyPr/>
          <a:lstStyle/>
          <a:p>
            <a:r>
              <a:rPr kumimoji="1" lang="en-US" altLang="ja-JP"/>
              <a:t>M. Yoshioka, Iwate Univ.,  March 5, 2025</a:t>
            </a:r>
            <a:endParaRPr kumimoji="1" lang="ja-JP" altLang="en-US"/>
          </a:p>
        </p:txBody>
      </p:sp>
      <p:sp>
        <p:nvSpPr>
          <p:cNvPr id="7" name="Slide Number Placeholder 6"/>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1375440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00029A5-C637-4A23-B55F-1616C66790FE}" type="datetime1">
              <a:rPr kumimoji="1" lang="ja-JP" altLang="en-US" smtClean="0"/>
              <a:t>2025/3/3</a:t>
            </a:fld>
            <a:endParaRPr kumimoji="1" lang="ja-JP" altLang="en-US"/>
          </a:p>
        </p:txBody>
      </p:sp>
      <p:sp>
        <p:nvSpPr>
          <p:cNvPr id="8" name="Footer Placeholder 7"/>
          <p:cNvSpPr>
            <a:spLocks noGrp="1"/>
          </p:cNvSpPr>
          <p:nvPr>
            <p:ph type="ftr" sz="quarter" idx="11"/>
          </p:nvPr>
        </p:nvSpPr>
        <p:spPr/>
        <p:txBody>
          <a:bodyPr/>
          <a:lstStyle/>
          <a:p>
            <a:r>
              <a:rPr kumimoji="1" lang="en-US" altLang="ja-JP"/>
              <a:t>M. Yoshioka, Iwate Univ.,  March 5, 2025</a:t>
            </a:r>
            <a:endParaRPr kumimoji="1" lang="ja-JP" altLang="en-US"/>
          </a:p>
        </p:txBody>
      </p:sp>
      <p:sp>
        <p:nvSpPr>
          <p:cNvPr id="9" name="Slide Number Placeholder 8"/>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732847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C9FF48F-24EE-4F9D-B749-BE97234E67B4}" type="datetime1">
              <a:rPr kumimoji="1" lang="ja-JP" altLang="en-US" smtClean="0"/>
              <a:t>2025/3/3</a:t>
            </a:fld>
            <a:endParaRPr kumimoji="1" lang="ja-JP" altLang="en-US"/>
          </a:p>
        </p:txBody>
      </p:sp>
      <p:sp>
        <p:nvSpPr>
          <p:cNvPr id="4" name="Footer Placeholder 3"/>
          <p:cNvSpPr>
            <a:spLocks noGrp="1"/>
          </p:cNvSpPr>
          <p:nvPr>
            <p:ph type="ftr" sz="quarter" idx="11"/>
          </p:nvPr>
        </p:nvSpPr>
        <p:spPr/>
        <p:txBody>
          <a:bodyPr/>
          <a:lstStyle/>
          <a:p>
            <a:r>
              <a:rPr kumimoji="1" lang="en-US" altLang="ja-JP"/>
              <a:t>M. Yoshioka, Iwate Univ.,  March 5, 2025</a:t>
            </a:r>
            <a:endParaRPr kumimoji="1" lang="ja-JP" altLang="en-US"/>
          </a:p>
        </p:txBody>
      </p:sp>
      <p:sp>
        <p:nvSpPr>
          <p:cNvPr id="5" name="Slide Number Placeholder 4"/>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1408182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FE371-F570-45E2-91EB-31FB4EB52182}" type="datetime1">
              <a:rPr kumimoji="1" lang="ja-JP" altLang="en-US" smtClean="0"/>
              <a:t>2025/3/3</a:t>
            </a:fld>
            <a:endParaRPr kumimoji="1" lang="ja-JP" altLang="en-US"/>
          </a:p>
        </p:txBody>
      </p:sp>
      <p:sp>
        <p:nvSpPr>
          <p:cNvPr id="3" name="Footer Placeholder 2"/>
          <p:cNvSpPr>
            <a:spLocks noGrp="1"/>
          </p:cNvSpPr>
          <p:nvPr>
            <p:ph type="ftr" sz="quarter" idx="11"/>
          </p:nvPr>
        </p:nvSpPr>
        <p:spPr/>
        <p:txBody>
          <a:bodyPr/>
          <a:lstStyle/>
          <a:p>
            <a:r>
              <a:rPr kumimoji="1" lang="en-US" altLang="ja-JP"/>
              <a:t>M. Yoshioka, Iwate Univ.,  March 5, 2025</a:t>
            </a:r>
            <a:endParaRPr kumimoji="1" lang="ja-JP" altLang="en-US"/>
          </a:p>
        </p:txBody>
      </p:sp>
      <p:sp>
        <p:nvSpPr>
          <p:cNvPr id="4" name="Slide Number Placeholder 3"/>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2449963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D015246-111F-493F-95FC-45881F507714}" type="datetime1">
              <a:rPr kumimoji="1" lang="ja-JP" altLang="en-US" smtClean="0"/>
              <a:t>2025/3/3</a:t>
            </a:fld>
            <a:endParaRPr kumimoji="1" lang="ja-JP" altLang="en-US"/>
          </a:p>
        </p:txBody>
      </p:sp>
      <p:sp>
        <p:nvSpPr>
          <p:cNvPr id="6" name="Footer Placeholder 5"/>
          <p:cNvSpPr>
            <a:spLocks noGrp="1"/>
          </p:cNvSpPr>
          <p:nvPr>
            <p:ph type="ftr" sz="quarter" idx="11"/>
          </p:nvPr>
        </p:nvSpPr>
        <p:spPr/>
        <p:txBody>
          <a:bodyPr/>
          <a:lstStyle/>
          <a:p>
            <a:r>
              <a:rPr kumimoji="1" lang="en-US" altLang="ja-JP"/>
              <a:t>M. Yoshioka, Iwate Univ.,  March 5, 2025</a:t>
            </a:r>
            <a:endParaRPr kumimoji="1" lang="ja-JP" altLang="en-US"/>
          </a:p>
        </p:txBody>
      </p:sp>
      <p:sp>
        <p:nvSpPr>
          <p:cNvPr id="7" name="Slide Number Placeholder 6"/>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982052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645996D-385A-4B45-94FB-4D0622C68EF1}" type="datetime1">
              <a:rPr kumimoji="1" lang="ja-JP" altLang="en-US" smtClean="0"/>
              <a:t>2025/3/3</a:t>
            </a:fld>
            <a:endParaRPr kumimoji="1" lang="ja-JP" altLang="en-US"/>
          </a:p>
        </p:txBody>
      </p:sp>
      <p:sp>
        <p:nvSpPr>
          <p:cNvPr id="6" name="Footer Placeholder 5"/>
          <p:cNvSpPr>
            <a:spLocks noGrp="1"/>
          </p:cNvSpPr>
          <p:nvPr>
            <p:ph type="ftr" sz="quarter" idx="11"/>
          </p:nvPr>
        </p:nvSpPr>
        <p:spPr/>
        <p:txBody>
          <a:bodyPr/>
          <a:lstStyle/>
          <a:p>
            <a:r>
              <a:rPr kumimoji="1" lang="en-US" altLang="ja-JP"/>
              <a:t>M. Yoshioka, Iwate Univ.,  March 5, 2025</a:t>
            </a:r>
            <a:endParaRPr kumimoji="1" lang="ja-JP" altLang="en-US"/>
          </a:p>
        </p:txBody>
      </p:sp>
      <p:sp>
        <p:nvSpPr>
          <p:cNvPr id="7" name="Slide Number Placeholder 6"/>
          <p:cNvSpPr>
            <a:spLocks noGrp="1"/>
          </p:cNvSpPr>
          <p:nvPr>
            <p:ph type="sldNum" sz="quarter" idx="12"/>
          </p:nvPr>
        </p:nvSpPr>
        <p:spPr/>
        <p:txBody>
          <a:body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2472120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883AC2-1410-4002-9186-A974BEED19A5}" type="datetime1">
              <a:rPr kumimoji="1" lang="ja-JP" altLang="en-US" smtClean="0"/>
              <a:t>2025/3/3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M. Yoshioka, Iwate Univ.,  March 5, 2025</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EC0EED-FC01-42AB-ADF2-612B88A1AC90}" type="slidenum">
              <a:rPr kumimoji="1" lang="ja-JP" altLang="en-US" smtClean="0"/>
              <a:t>‹#›</a:t>
            </a:fld>
            <a:endParaRPr kumimoji="1" lang="ja-JP" altLang="en-US"/>
          </a:p>
        </p:txBody>
      </p:sp>
    </p:spTree>
    <p:extLst>
      <p:ext uri="{BB962C8B-B14F-4D97-AF65-F5344CB8AC3E}">
        <p14:creationId xmlns:p14="http://schemas.microsoft.com/office/powerpoint/2010/main" val="2362822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pp.electricitymaps.com/zone/" TargetMode="External"/><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D062CC-84EC-FE00-9F65-EE5008E5C278}"/>
              </a:ext>
            </a:extLst>
          </p:cNvPr>
          <p:cNvSpPr>
            <a:spLocks noGrp="1"/>
          </p:cNvSpPr>
          <p:nvPr>
            <p:ph type="ctrTitle"/>
          </p:nvPr>
        </p:nvSpPr>
        <p:spPr/>
        <p:txBody>
          <a:bodyPr/>
          <a:lstStyle/>
          <a:p>
            <a:endParaRPr kumimoji="1" lang="ja-JP" altLang="en-US"/>
          </a:p>
        </p:txBody>
      </p:sp>
      <p:sp>
        <p:nvSpPr>
          <p:cNvPr id="3" name="字幕 2">
            <a:extLst>
              <a:ext uri="{FF2B5EF4-FFF2-40B4-BE49-F238E27FC236}">
                <a16:creationId xmlns:a16="http://schemas.microsoft.com/office/drawing/2014/main" id="{4DBA7B6D-22D3-031D-8B13-C1217A602A4D}"/>
              </a:ext>
            </a:extLst>
          </p:cNvPr>
          <p:cNvSpPr>
            <a:spLocks noGrp="1"/>
          </p:cNvSpPr>
          <p:nvPr>
            <p:ph type="subTitle" idx="1"/>
          </p:nvPr>
        </p:nvSpPr>
        <p:spPr/>
        <p:txBody>
          <a:bodyPr/>
          <a:lstStyle/>
          <a:p>
            <a:endParaRPr kumimoji="1" lang="ja-JP" altLang="en-US"/>
          </a:p>
        </p:txBody>
      </p:sp>
      <p:pic>
        <p:nvPicPr>
          <p:cNvPr id="5" name="図 4">
            <a:extLst>
              <a:ext uri="{FF2B5EF4-FFF2-40B4-BE49-F238E27FC236}">
                <a16:creationId xmlns:a16="http://schemas.microsoft.com/office/drawing/2014/main" id="{3A18941D-8DB1-DB63-5B42-92E24154A6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25" y="0"/>
            <a:ext cx="9048750" cy="5610225"/>
          </a:xfrm>
          <a:prstGeom prst="rect">
            <a:avLst/>
          </a:prstGeom>
        </p:spPr>
      </p:pic>
      <p:sp>
        <p:nvSpPr>
          <p:cNvPr id="6" name="テキスト ボックス 5">
            <a:extLst>
              <a:ext uri="{FF2B5EF4-FFF2-40B4-BE49-F238E27FC236}">
                <a16:creationId xmlns:a16="http://schemas.microsoft.com/office/drawing/2014/main" id="{286F2957-DB88-4F2B-0F51-7BE645C2488F}"/>
              </a:ext>
            </a:extLst>
          </p:cNvPr>
          <p:cNvSpPr txBox="1"/>
          <p:nvPr/>
        </p:nvSpPr>
        <p:spPr>
          <a:xfrm>
            <a:off x="153121" y="2682697"/>
            <a:ext cx="8837757" cy="1200329"/>
          </a:xfrm>
          <a:prstGeom prst="rect">
            <a:avLst/>
          </a:prstGeom>
          <a:solidFill>
            <a:schemeClr val="accent6">
              <a:lumMod val="75000"/>
            </a:schemeClr>
          </a:solidFill>
          <a:ln>
            <a:solidFill>
              <a:schemeClr val="bg1"/>
            </a:solidFill>
          </a:ln>
        </p:spPr>
        <p:txBody>
          <a:bodyPr wrap="square" rtlCol="0">
            <a:spAutoFit/>
          </a:bodyPr>
          <a:lstStyle/>
          <a:p>
            <a:pPr algn="ctr"/>
            <a:r>
              <a:rPr lang="en-US" altLang="ja-JP" sz="3600" b="1" dirty="0">
                <a:solidFill>
                  <a:schemeClr val="bg1"/>
                </a:solidFill>
              </a:rPr>
              <a:t>Research Activities Aimed at Decarbonizing the Life Cycle of Accelerator Facilities </a:t>
            </a:r>
          </a:p>
        </p:txBody>
      </p:sp>
      <p:sp>
        <p:nvSpPr>
          <p:cNvPr id="7" name="フッター プレースホルダー 6">
            <a:extLst>
              <a:ext uri="{FF2B5EF4-FFF2-40B4-BE49-F238E27FC236}">
                <a16:creationId xmlns:a16="http://schemas.microsoft.com/office/drawing/2014/main" id="{1D207E8D-3E8D-3940-A2B7-19DB658DC30F}"/>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8" name="スライド番号プレースホルダー 7">
            <a:extLst>
              <a:ext uri="{FF2B5EF4-FFF2-40B4-BE49-F238E27FC236}">
                <a16:creationId xmlns:a16="http://schemas.microsoft.com/office/drawing/2014/main" id="{4A01314F-BA5F-A667-B49D-16BA1AEEF580}"/>
              </a:ext>
            </a:extLst>
          </p:cNvPr>
          <p:cNvSpPr>
            <a:spLocks noGrp="1"/>
          </p:cNvSpPr>
          <p:nvPr>
            <p:ph type="sldNum" sz="quarter" idx="12"/>
          </p:nvPr>
        </p:nvSpPr>
        <p:spPr/>
        <p:txBody>
          <a:bodyPr/>
          <a:lstStyle/>
          <a:p>
            <a:fld id="{08EC0EED-FC01-42AB-ADF2-612B88A1AC90}" type="slidenum">
              <a:rPr kumimoji="1" lang="ja-JP" altLang="en-US" smtClean="0"/>
              <a:t>1</a:t>
            </a:fld>
            <a:endParaRPr kumimoji="1" lang="ja-JP" altLang="en-US"/>
          </a:p>
        </p:txBody>
      </p:sp>
      <p:sp>
        <p:nvSpPr>
          <p:cNvPr id="9" name="テキスト ボックス 8">
            <a:extLst>
              <a:ext uri="{FF2B5EF4-FFF2-40B4-BE49-F238E27FC236}">
                <a16:creationId xmlns:a16="http://schemas.microsoft.com/office/drawing/2014/main" id="{BC159F3B-C31A-6D52-8C0A-5A2F7ED5F3B9}"/>
              </a:ext>
            </a:extLst>
          </p:cNvPr>
          <p:cNvSpPr txBox="1"/>
          <p:nvPr/>
        </p:nvSpPr>
        <p:spPr>
          <a:xfrm>
            <a:off x="667471" y="5588506"/>
            <a:ext cx="7847879" cy="646331"/>
          </a:xfrm>
          <a:prstGeom prst="rect">
            <a:avLst/>
          </a:prstGeom>
          <a:solidFill>
            <a:schemeClr val="accent6">
              <a:lumMod val="75000"/>
            </a:schemeClr>
          </a:solidFill>
          <a:ln>
            <a:solidFill>
              <a:schemeClr val="bg1"/>
            </a:solidFill>
          </a:ln>
        </p:spPr>
        <p:txBody>
          <a:bodyPr wrap="square" rtlCol="0">
            <a:spAutoFit/>
          </a:bodyPr>
          <a:lstStyle/>
          <a:p>
            <a:pPr algn="ctr"/>
            <a:r>
              <a:rPr lang="en-US" altLang="ja-JP" sz="3600" b="1" dirty="0">
                <a:solidFill>
                  <a:schemeClr val="bg1"/>
                </a:solidFill>
              </a:rPr>
              <a:t>Masakazu Yoshioka (Iwate University)</a:t>
            </a:r>
          </a:p>
        </p:txBody>
      </p:sp>
    </p:spTree>
    <p:extLst>
      <p:ext uri="{BB962C8B-B14F-4D97-AF65-F5344CB8AC3E}">
        <p14:creationId xmlns:p14="http://schemas.microsoft.com/office/powerpoint/2010/main" val="2727866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7A3F0217-FF52-B687-2E18-C092CBF403B2}"/>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52F6D710-032E-5EC8-FC56-BFCF48664A01}"/>
              </a:ext>
            </a:extLst>
          </p:cNvPr>
          <p:cNvSpPr>
            <a:spLocks noGrp="1"/>
          </p:cNvSpPr>
          <p:nvPr>
            <p:ph type="sldNum" sz="quarter" idx="12"/>
          </p:nvPr>
        </p:nvSpPr>
        <p:spPr/>
        <p:txBody>
          <a:bodyPr/>
          <a:lstStyle/>
          <a:p>
            <a:fld id="{7A00D5DE-2554-4787-8FF6-8A4DC4E95E37}" type="slidenum">
              <a:rPr kumimoji="1" lang="ja-JP" altLang="en-US" smtClean="0"/>
              <a:t>10</a:t>
            </a:fld>
            <a:endParaRPr kumimoji="1" lang="ja-JP" altLang="en-US"/>
          </a:p>
        </p:txBody>
      </p:sp>
      <p:pic>
        <p:nvPicPr>
          <p:cNvPr id="5" name="図 4">
            <a:extLst>
              <a:ext uri="{FF2B5EF4-FFF2-40B4-BE49-F238E27FC236}">
                <a16:creationId xmlns:a16="http://schemas.microsoft.com/office/drawing/2014/main" id="{8B86FEE1-982C-A631-BE04-EA125229E002}"/>
              </a:ext>
            </a:extLst>
          </p:cNvPr>
          <p:cNvPicPr>
            <a:picLocks noChangeAspect="1"/>
          </p:cNvPicPr>
          <p:nvPr/>
        </p:nvPicPr>
        <p:blipFill>
          <a:blip r:embed="rId2"/>
          <a:stretch>
            <a:fillRect/>
          </a:stretch>
        </p:blipFill>
        <p:spPr>
          <a:xfrm>
            <a:off x="-1" y="272347"/>
            <a:ext cx="8857673" cy="6115616"/>
          </a:xfrm>
          <a:prstGeom prst="rect">
            <a:avLst/>
          </a:prstGeom>
        </p:spPr>
      </p:pic>
      <p:sp>
        <p:nvSpPr>
          <p:cNvPr id="6" name="テキスト ボックス 5">
            <a:extLst>
              <a:ext uri="{FF2B5EF4-FFF2-40B4-BE49-F238E27FC236}">
                <a16:creationId xmlns:a16="http://schemas.microsoft.com/office/drawing/2014/main" id="{62A44562-EE78-4F88-66BA-D279161A9FFF}"/>
              </a:ext>
            </a:extLst>
          </p:cNvPr>
          <p:cNvSpPr txBox="1"/>
          <p:nvPr/>
        </p:nvSpPr>
        <p:spPr>
          <a:xfrm>
            <a:off x="0" y="117418"/>
            <a:ext cx="5030544" cy="707886"/>
          </a:xfrm>
          <a:prstGeom prst="rect">
            <a:avLst/>
          </a:prstGeom>
          <a:noFill/>
        </p:spPr>
        <p:txBody>
          <a:bodyPr wrap="none" rtlCol="0">
            <a:spAutoFit/>
          </a:bodyPr>
          <a:lstStyle/>
          <a:p>
            <a:r>
              <a:rPr kumimoji="1" lang="en-US" altLang="ja-JP" sz="2000" dirty="0">
                <a:latin typeface="+mn-ea"/>
                <a:hlinkClick r:id="rId3"/>
              </a:rPr>
              <a:t>https://app.electricitymaps.com/zone/</a:t>
            </a:r>
            <a:endParaRPr kumimoji="1" lang="en-US" altLang="ja-JP" sz="2000" dirty="0">
              <a:latin typeface="+mn-ea"/>
            </a:endParaRPr>
          </a:p>
          <a:p>
            <a:r>
              <a:rPr kumimoji="1" lang="en-US" altLang="ja-JP" sz="2000" dirty="0">
                <a:latin typeface="+mn-ea"/>
              </a:rPr>
              <a:t>This site was taught by Steiner </a:t>
            </a:r>
            <a:r>
              <a:rPr kumimoji="1" lang="en-US" altLang="ja-JP" sz="2000" dirty="0" err="1">
                <a:latin typeface="+mn-ea"/>
              </a:rPr>
              <a:t>Stapnes</a:t>
            </a:r>
            <a:endParaRPr kumimoji="1" lang="en-US" altLang="ja-JP" sz="2000" dirty="0">
              <a:latin typeface="+mn-ea"/>
            </a:endParaRPr>
          </a:p>
        </p:txBody>
      </p:sp>
      <p:pic>
        <p:nvPicPr>
          <p:cNvPr id="8" name="図 7">
            <a:extLst>
              <a:ext uri="{FF2B5EF4-FFF2-40B4-BE49-F238E27FC236}">
                <a16:creationId xmlns:a16="http://schemas.microsoft.com/office/drawing/2014/main" id="{916BD600-2F1B-7962-1458-68260F95E795}"/>
              </a:ext>
            </a:extLst>
          </p:cNvPr>
          <p:cNvPicPr>
            <a:picLocks noChangeAspect="1"/>
          </p:cNvPicPr>
          <p:nvPr/>
        </p:nvPicPr>
        <p:blipFill>
          <a:blip r:embed="rId4"/>
          <a:stretch>
            <a:fillRect/>
          </a:stretch>
        </p:blipFill>
        <p:spPr>
          <a:xfrm>
            <a:off x="5146206" y="155255"/>
            <a:ext cx="2623487" cy="735557"/>
          </a:xfrm>
          <a:prstGeom prst="rect">
            <a:avLst/>
          </a:prstGeom>
        </p:spPr>
      </p:pic>
      <p:sp>
        <p:nvSpPr>
          <p:cNvPr id="9" name="テキスト ボックス 8">
            <a:extLst>
              <a:ext uri="{FF2B5EF4-FFF2-40B4-BE49-F238E27FC236}">
                <a16:creationId xmlns:a16="http://schemas.microsoft.com/office/drawing/2014/main" id="{DCD392D8-888F-58B6-31C9-A4538F532EE7}"/>
              </a:ext>
            </a:extLst>
          </p:cNvPr>
          <p:cNvSpPr txBox="1"/>
          <p:nvPr/>
        </p:nvSpPr>
        <p:spPr>
          <a:xfrm>
            <a:off x="0" y="722575"/>
            <a:ext cx="9144000" cy="646331"/>
          </a:xfrm>
          <a:prstGeom prst="rect">
            <a:avLst/>
          </a:prstGeom>
          <a:solidFill>
            <a:schemeClr val="accent6">
              <a:lumMod val="20000"/>
              <a:lumOff val="80000"/>
            </a:schemeClr>
          </a:solidFill>
        </p:spPr>
        <p:txBody>
          <a:bodyPr wrap="square" rtlCol="0">
            <a:spAutoFit/>
          </a:bodyPr>
          <a:lstStyle/>
          <a:p>
            <a:pPr marL="342900" indent="-342900">
              <a:buFont typeface="+mj-ea"/>
              <a:buAutoNum type="circleNumDbPlain"/>
            </a:pPr>
            <a:r>
              <a:rPr kumimoji="1" lang="en-US" altLang="ja-JP" dirty="0">
                <a:latin typeface="游ゴシック" panose="020B0400000000000000" pitchFamily="50" charset="-128"/>
                <a:ea typeface="游ゴシック" panose="020B0400000000000000" pitchFamily="50" charset="-128"/>
              </a:rPr>
              <a:t>World Map of CO</a:t>
            </a:r>
            <a:r>
              <a:rPr kumimoji="1" lang="en-US" altLang="ja-JP" baseline="-25000" dirty="0">
                <a:latin typeface="游ゴシック" panose="020B0400000000000000" pitchFamily="50" charset="-128"/>
                <a:ea typeface="游ゴシック" panose="020B0400000000000000" pitchFamily="50" charset="-128"/>
              </a:rPr>
              <a:t>2</a:t>
            </a:r>
            <a:r>
              <a:rPr kumimoji="1" lang="en-US" altLang="ja-JP" dirty="0">
                <a:latin typeface="游ゴシック" panose="020B0400000000000000" pitchFamily="50" charset="-128"/>
                <a:ea typeface="游ゴシック" panose="020B0400000000000000" pitchFamily="50" charset="-128"/>
              </a:rPr>
              <a:t> Emissions/kWh: The greener the better, the darker the worse</a:t>
            </a:r>
          </a:p>
          <a:p>
            <a:r>
              <a:rPr kumimoji="1" lang="en-US" altLang="ja-JP" dirty="0">
                <a:latin typeface="游ゴシック" panose="020B0400000000000000" pitchFamily="50" charset="-128"/>
                <a:ea typeface="游ゴシック" panose="020B0400000000000000" pitchFamily="50" charset="-128"/>
              </a:rPr>
              <a:t>Data not AVAILABLE for gray countries or regions. Data displayed in real time.</a:t>
            </a:r>
            <a:endParaRPr kumimoji="1" lang="ja-JP" altLang="en-US" dirty="0">
              <a:latin typeface="游ゴシック" panose="020B0400000000000000" pitchFamily="50" charset="-128"/>
              <a:ea typeface="游ゴシック" panose="020B0400000000000000" pitchFamily="50" charset="-128"/>
            </a:endParaRPr>
          </a:p>
        </p:txBody>
      </p:sp>
      <p:sp>
        <p:nvSpPr>
          <p:cNvPr id="4" name="テキスト ボックス 3">
            <a:extLst>
              <a:ext uri="{FF2B5EF4-FFF2-40B4-BE49-F238E27FC236}">
                <a16:creationId xmlns:a16="http://schemas.microsoft.com/office/drawing/2014/main" id="{3FE962F8-DFB9-BDDB-C847-08529A73D779}"/>
              </a:ext>
            </a:extLst>
          </p:cNvPr>
          <p:cNvSpPr txBox="1"/>
          <p:nvPr/>
        </p:nvSpPr>
        <p:spPr>
          <a:xfrm>
            <a:off x="60036" y="5585223"/>
            <a:ext cx="9023927" cy="646331"/>
          </a:xfrm>
          <a:prstGeom prst="rect">
            <a:avLst/>
          </a:prstGeom>
          <a:solidFill>
            <a:schemeClr val="accent6">
              <a:lumMod val="20000"/>
              <a:lumOff val="80000"/>
            </a:schemeClr>
          </a:solidFill>
        </p:spPr>
        <p:txBody>
          <a:bodyPr wrap="square" rtlCol="0">
            <a:spAutoFit/>
          </a:bodyPr>
          <a:lstStyle/>
          <a:p>
            <a:r>
              <a:rPr kumimoji="1" lang="en-US" altLang="ja-JP" dirty="0">
                <a:latin typeface="+mn-ea"/>
              </a:rPr>
              <a:t>This information is very helpful in understanding the global situation, so please take a look!</a:t>
            </a:r>
            <a:endParaRPr kumimoji="1" lang="ja-JP" altLang="en-US" dirty="0">
              <a:latin typeface="+mn-ea"/>
            </a:endParaRPr>
          </a:p>
        </p:txBody>
      </p:sp>
    </p:spTree>
    <p:extLst>
      <p:ext uri="{BB962C8B-B14F-4D97-AF65-F5344CB8AC3E}">
        <p14:creationId xmlns:p14="http://schemas.microsoft.com/office/powerpoint/2010/main" val="3033183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740B3E12-C68A-43EF-CFBB-5CA0B8D9F5AA}"/>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99171E36-DE79-61F6-2955-4F3C46F5BC9D}"/>
              </a:ext>
            </a:extLst>
          </p:cNvPr>
          <p:cNvSpPr>
            <a:spLocks noGrp="1"/>
          </p:cNvSpPr>
          <p:nvPr>
            <p:ph type="sldNum" sz="quarter" idx="12"/>
          </p:nvPr>
        </p:nvSpPr>
        <p:spPr/>
        <p:txBody>
          <a:bodyPr/>
          <a:lstStyle/>
          <a:p>
            <a:fld id="{7A00D5DE-2554-4787-8FF6-8A4DC4E95E37}" type="slidenum">
              <a:rPr kumimoji="1" lang="ja-JP" altLang="en-US" smtClean="0"/>
              <a:t>11</a:t>
            </a:fld>
            <a:endParaRPr kumimoji="1" lang="ja-JP" altLang="en-US"/>
          </a:p>
        </p:txBody>
      </p:sp>
      <p:pic>
        <p:nvPicPr>
          <p:cNvPr id="27" name="図 26">
            <a:extLst>
              <a:ext uri="{FF2B5EF4-FFF2-40B4-BE49-F238E27FC236}">
                <a16:creationId xmlns:a16="http://schemas.microsoft.com/office/drawing/2014/main" id="{72DCA73D-5567-43CE-70D1-CF4DFD349B4B}"/>
              </a:ext>
            </a:extLst>
          </p:cNvPr>
          <p:cNvPicPr>
            <a:picLocks noChangeAspect="1"/>
          </p:cNvPicPr>
          <p:nvPr/>
        </p:nvPicPr>
        <p:blipFill>
          <a:blip r:embed="rId2"/>
          <a:stretch>
            <a:fillRect/>
          </a:stretch>
        </p:blipFill>
        <p:spPr>
          <a:xfrm>
            <a:off x="0" y="0"/>
            <a:ext cx="3421988" cy="4732537"/>
          </a:xfrm>
          <a:prstGeom prst="rect">
            <a:avLst/>
          </a:prstGeom>
        </p:spPr>
      </p:pic>
      <p:pic>
        <p:nvPicPr>
          <p:cNvPr id="4" name="図 3">
            <a:extLst>
              <a:ext uri="{FF2B5EF4-FFF2-40B4-BE49-F238E27FC236}">
                <a16:creationId xmlns:a16="http://schemas.microsoft.com/office/drawing/2014/main" id="{199EFDDA-FDB4-8DF7-59FA-05991F90630B}"/>
              </a:ext>
            </a:extLst>
          </p:cNvPr>
          <p:cNvPicPr>
            <a:picLocks noChangeAspect="1"/>
          </p:cNvPicPr>
          <p:nvPr/>
        </p:nvPicPr>
        <p:blipFill>
          <a:blip r:embed="rId3"/>
          <a:stretch>
            <a:fillRect/>
          </a:stretch>
        </p:blipFill>
        <p:spPr>
          <a:xfrm>
            <a:off x="6081531" y="136524"/>
            <a:ext cx="3040439" cy="2306067"/>
          </a:xfrm>
          <a:prstGeom prst="rect">
            <a:avLst/>
          </a:prstGeom>
        </p:spPr>
      </p:pic>
      <p:sp>
        <p:nvSpPr>
          <p:cNvPr id="5" name="テキスト ボックス 4">
            <a:extLst>
              <a:ext uri="{FF2B5EF4-FFF2-40B4-BE49-F238E27FC236}">
                <a16:creationId xmlns:a16="http://schemas.microsoft.com/office/drawing/2014/main" id="{2EAC6A55-8C06-86A7-0437-5D81CA29A7D5}"/>
              </a:ext>
            </a:extLst>
          </p:cNvPr>
          <p:cNvSpPr txBox="1"/>
          <p:nvPr/>
        </p:nvSpPr>
        <p:spPr>
          <a:xfrm>
            <a:off x="1791854" y="1043709"/>
            <a:ext cx="1059906" cy="369332"/>
          </a:xfrm>
          <a:prstGeom prst="rect">
            <a:avLst/>
          </a:prstGeom>
          <a:noFill/>
        </p:spPr>
        <p:txBody>
          <a:bodyPr wrap="none" rtlCol="0">
            <a:spAutoFit/>
          </a:bodyPr>
          <a:lstStyle/>
          <a:p>
            <a:r>
              <a:rPr kumimoji="1" lang="en-US" altLang="ja-JP" b="1" dirty="0">
                <a:solidFill>
                  <a:schemeClr val="bg1"/>
                </a:solidFill>
                <a:latin typeface="+mn-ea"/>
              </a:rPr>
              <a:t>Nuclear</a:t>
            </a:r>
            <a:endParaRPr kumimoji="1" lang="ja-JP" altLang="en-US" b="1" dirty="0">
              <a:solidFill>
                <a:schemeClr val="bg1"/>
              </a:solidFill>
              <a:latin typeface="+mn-ea"/>
            </a:endParaRPr>
          </a:p>
        </p:txBody>
      </p:sp>
      <p:sp>
        <p:nvSpPr>
          <p:cNvPr id="6" name="テキスト ボックス 5">
            <a:extLst>
              <a:ext uri="{FF2B5EF4-FFF2-40B4-BE49-F238E27FC236}">
                <a16:creationId xmlns:a16="http://schemas.microsoft.com/office/drawing/2014/main" id="{52714D3A-7CDC-69AC-368B-4B8D6442FE03}"/>
              </a:ext>
            </a:extLst>
          </p:cNvPr>
          <p:cNvSpPr txBox="1"/>
          <p:nvPr/>
        </p:nvSpPr>
        <p:spPr>
          <a:xfrm>
            <a:off x="691673" y="1297709"/>
            <a:ext cx="726481" cy="369332"/>
          </a:xfrm>
          <a:prstGeom prst="rect">
            <a:avLst/>
          </a:prstGeom>
          <a:noFill/>
        </p:spPr>
        <p:txBody>
          <a:bodyPr wrap="none" rtlCol="0">
            <a:spAutoFit/>
          </a:bodyPr>
          <a:lstStyle/>
          <a:p>
            <a:r>
              <a:rPr kumimoji="1" lang="en-US" altLang="ja-JP" sz="1800" b="1" dirty="0">
                <a:solidFill>
                  <a:schemeClr val="bg1"/>
                </a:solidFill>
                <a:latin typeface="+mn-ea"/>
              </a:rPr>
              <a:t>wind</a:t>
            </a:r>
            <a:endParaRPr kumimoji="1" lang="ja-JP" altLang="en-US" b="1" dirty="0">
              <a:solidFill>
                <a:schemeClr val="bg1"/>
              </a:solidFill>
              <a:latin typeface="+mn-ea"/>
            </a:endParaRPr>
          </a:p>
        </p:txBody>
      </p:sp>
      <p:sp>
        <p:nvSpPr>
          <p:cNvPr id="7" name="テキスト ボックス 6">
            <a:extLst>
              <a:ext uri="{FF2B5EF4-FFF2-40B4-BE49-F238E27FC236}">
                <a16:creationId xmlns:a16="http://schemas.microsoft.com/office/drawing/2014/main" id="{D07AF0B8-4AC7-ADEA-2506-C2F4A087FAF7}"/>
              </a:ext>
            </a:extLst>
          </p:cNvPr>
          <p:cNvSpPr txBox="1"/>
          <p:nvPr/>
        </p:nvSpPr>
        <p:spPr>
          <a:xfrm>
            <a:off x="1262955" y="2442591"/>
            <a:ext cx="854721" cy="369332"/>
          </a:xfrm>
          <a:prstGeom prst="rect">
            <a:avLst/>
          </a:prstGeom>
          <a:noFill/>
        </p:spPr>
        <p:txBody>
          <a:bodyPr wrap="none" rtlCol="0">
            <a:spAutoFit/>
          </a:bodyPr>
          <a:lstStyle/>
          <a:p>
            <a:r>
              <a:rPr kumimoji="1" lang="en-US" altLang="ja-JP" b="1" dirty="0">
                <a:solidFill>
                  <a:schemeClr val="bg1"/>
                </a:solidFill>
                <a:latin typeface="+mn-ea"/>
              </a:rPr>
              <a:t>Hydro</a:t>
            </a:r>
            <a:endParaRPr kumimoji="1" lang="ja-JP" altLang="en-US" b="1" dirty="0">
              <a:solidFill>
                <a:schemeClr val="bg1"/>
              </a:solidFill>
              <a:latin typeface="+mn-ea"/>
            </a:endParaRPr>
          </a:p>
        </p:txBody>
      </p:sp>
      <p:sp>
        <p:nvSpPr>
          <p:cNvPr id="8" name="テキスト ボックス 7">
            <a:extLst>
              <a:ext uri="{FF2B5EF4-FFF2-40B4-BE49-F238E27FC236}">
                <a16:creationId xmlns:a16="http://schemas.microsoft.com/office/drawing/2014/main" id="{0BB45BD3-581B-F708-7936-53236E9F09ED}"/>
              </a:ext>
            </a:extLst>
          </p:cNvPr>
          <p:cNvSpPr txBox="1"/>
          <p:nvPr/>
        </p:nvSpPr>
        <p:spPr>
          <a:xfrm>
            <a:off x="1913518" y="1413041"/>
            <a:ext cx="1116011" cy="369332"/>
          </a:xfrm>
          <a:prstGeom prst="rect">
            <a:avLst/>
          </a:prstGeom>
          <a:noFill/>
        </p:spPr>
        <p:txBody>
          <a:bodyPr wrap="none" rtlCol="0">
            <a:spAutoFit/>
          </a:bodyPr>
          <a:lstStyle/>
          <a:p>
            <a:r>
              <a:rPr kumimoji="1" lang="en-US" altLang="ja-JP" b="1" dirty="0">
                <a:solidFill>
                  <a:schemeClr val="bg1"/>
                </a:solidFill>
                <a:latin typeface="+mn-ea"/>
              </a:rPr>
              <a:t>Thermal</a:t>
            </a:r>
            <a:endParaRPr kumimoji="1" lang="ja-JP" altLang="en-US" b="1" dirty="0">
              <a:solidFill>
                <a:schemeClr val="bg1"/>
              </a:solidFill>
              <a:latin typeface="+mn-ea"/>
            </a:endParaRPr>
          </a:p>
        </p:txBody>
      </p:sp>
      <p:sp>
        <p:nvSpPr>
          <p:cNvPr id="9" name="テキスト ボックス 8">
            <a:extLst>
              <a:ext uri="{FF2B5EF4-FFF2-40B4-BE49-F238E27FC236}">
                <a16:creationId xmlns:a16="http://schemas.microsoft.com/office/drawing/2014/main" id="{184D3957-6F6C-DB3F-E0A5-AB31B06B65BE}"/>
              </a:ext>
            </a:extLst>
          </p:cNvPr>
          <p:cNvSpPr txBox="1"/>
          <p:nvPr/>
        </p:nvSpPr>
        <p:spPr>
          <a:xfrm>
            <a:off x="1" y="4816286"/>
            <a:ext cx="3209552" cy="830997"/>
          </a:xfrm>
          <a:prstGeom prst="rect">
            <a:avLst/>
          </a:prstGeom>
          <a:noFill/>
        </p:spPr>
        <p:txBody>
          <a:bodyPr wrap="square" rtlCol="0">
            <a:spAutoFit/>
          </a:bodyPr>
          <a:lstStyle/>
          <a:p>
            <a:r>
              <a:rPr kumimoji="1" lang="en-US" altLang="ja-JP" sz="1600" dirty="0">
                <a:latin typeface="+mn-ea"/>
              </a:rPr>
              <a:t>Electricity composition at a given moment in time in seven Nordic countries</a:t>
            </a:r>
            <a:endParaRPr kumimoji="1" lang="ja-JP" altLang="en-US" sz="1600" dirty="0">
              <a:latin typeface="+mn-ea"/>
            </a:endParaRPr>
          </a:p>
        </p:txBody>
      </p:sp>
      <p:pic>
        <p:nvPicPr>
          <p:cNvPr id="10" name="図 9">
            <a:extLst>
              <a:ext uri="{FF2B5EF4-FFF2-40B4-BE49-F238E27FC236}">
                <a16:creationId xmlns:a16="http://schemas.microsoft.com/office/drawing/2014/main" id="{653A0CFA-C2C8-C706-645B-5440DCE4B79D}"/>
              </a:ext>
            </a:extLst>
          </p:cNvPr>
          <p:cNvPicPr>
            <a:picLocks noChangeAspect="1"/>
          </p:cNvPicPr>
          <p:nvPr/>
        </p:nvPicPr>
        <p:blipFill>
          <a:blip r:embed="rId4"/>
          <a:srcRect r="66262"/>
          <a:stretch/>
        </p:blipFill>
        <p:spPr>
          <a:xfrm>
            <a:off x="3447608" y="9113"/>
            <a:ext cx="2602880" cy="3315855"/>
          </a:xfrm>
          <a:prstGeom prst="rect">
            <a:avLst/>
          </a:prstGeom>
        </p:spPr>
      </p:pic>
      <p:sp>
        <p:nvSpPr>
          <p:cNvPr id="11" name="テキスト ボックス 10">
            <a:extLst>
              <a:ext uri="{FF2B5EF4-FFF2-40B4-BE49-F238E27FC236}">
                <a16:creationId xmlns:a16="http://schemas.microsoft.com/office/drawing/2014/main" id="{A21BA5A0-EA87-206C-8B79-9DF0023F0DF5}"/>
              </a:ext>
            </a:extLst>
          </p:cNvPr>
          <p:cNvSpPr txBox="1"/>
          <p:nvPr/>
        </p:nvSpPr>
        <p:spPr>
          <a:xfrm>
            <a:off x="4022567" y="1570182"/>
            <a:ext cx="726481" cy="369332"/>
          </a:xfrm>
          <a:prstGeom prst="rect">
            <a:avLst/>
          </a:prstGeom>
          <a:noFill/>
        </p:spPr>
        <p:txBody>
          <a:bodyPr wrap="none" rtlCol="0">
            <a:spAutoFit/>
          </a:bodyPr>
          <a:lstStyle/>
          <a:p>
            <a:r>
              <a:rPr kumimoji="1" lang="en-US" altLang="ja-JP" sz="1800" b="1" dirty="0">
                <a:solidFill>
                  <a:schemeClr val="bg1"/>
                </a:solidFill>
                <a:latin typeface="+mn-ea"/>
              </a:rPr>
              <a:t>wind</a:t>
            </a:r>
            <a:endParaRPr kumimoji="1" lang="ja-JP" altLang="en-US" b="1" dirty="0">
              <a:solidFill>
                <a:schemeClr val="bg1"/>
              </a:solidFill>
              <a:latin typeface="+mn-ea"/>
            </a:endParaRPr>
          </a:p>
        </p:txBody>
      </p:sp>
      <p:sp>
        <p:nvSpPr>
          <p:cNvPr id="12" name="テキスト ボックス 11">
            <a:extLst>
              <a:ext uri="{FF2B5EF4-FFF2-40B4-BE49-F238E27FC236}">
                <a16:creationId xmlns:a16="http://schemas.microsoft.com/office/drawing/2014/main" id="{860CBCE3-2001-7DA9-B4B4-2683DEAC86E6}"/>
              </a:ext>
            </a:extLst>
          </p:cNvPr>
          <p:cNvSpPr txBox="1"/>
          <p:nvPr/>
        </p:nvSpPr>
        <p:spPr>
          <a:xfrm>
            <a:off x="4022567" y="2120449"/>
            <a:ext cx="854721" cy="369332"/>
          </a:xfrm>
          <a:prstGeom prst="rect">
            <a:avLst/>
          </a:prstGeom>
          <a:noFill/>
        </p:spPr>
        <p:txBody>
          <a:bodyPr wrap="none" rtlCol="0">
            <a:spAutoFit/>
          </a:bodyPr>
          <a:lstStyle/>
          <a:p>
            <a:r>
              <a:rPr kumimoji="1" lang="en-US" altLang="ja-JP" b="1" dirty="0">
                <a:solidFill>
                  <a:schemeClr val="bg1"/>
                </a:solidFill>
                <a:latin typeface="+mn-ea"/>
              </a:rPr>
              <a:t>Hydro</a:t>
            </a:r>
            <a:endParaRPr kumimoji="1" lang="ja-JP" altLang="en-US" b="1" dirty="0">
              <a:solidFill>
                <a:schemeClr val="bg1"/>
              </a:solidFill>
              <a:latin typeface="+mn-ea"/>
            </a:endParaRPr>
          </a:p>
        </p:txBody>
      </p:sp>
      <p:sp>
        <p:nvSpPr>
          <p:cNvPr id="13" name="テキスト ボックス 12">
            <a:extLst>
              <a:ext uri="{FF2B5EF4-FFF2-40B4-BE49-F238E27FC236}">
                <a16:creationId xmlns:a16="http://schemas.microsoft.com/office/drawing/2014/main" id="{4200FCEC-8357-9D14-91E0-81B22EC98CD4}"/>
              </a:ext>
            </a:extLst>
          </p:cNvPr>
          <p:cNvSpPr txBox="1"/>
          <p:nvPr/>
        </p:nvSpPr>
        <p:spPr>
          <a:xfrm>
            <a:off x="4057236" y="2847239"/>
            <a:ext cx="1059906" cy="369332"/>
          </a:xfrm>
          <a:prstGeom prst="rect">
            <a:avLst/>
          </a:prstGeom>
          <a:noFill/>
        </p:spPr>
        <p:txBody>
          <a:bodyPr wrap="none" rtlCol="0">
            <a:spAutoFit/>
          </a:bodyPr>
          <a:lstStyle/>
          <a:p>
            <a:r>
              <a:rPr kumimoji="1" lang="en-US" altLang="ja-JP" b="1" dirty="0">
                <a:solidFill>
                  <a:schemeClr val="bg1"/>
                </a:solidFill>
                <a:latin typeface="+mn-ea"/>
              </a:rPr>
              <a:t>Nuclear</a:t>
            </a:r>
            <a:endParaRPr kumimoji="1" lang="ja-JP" altLang="en-US" b="1" dirty="0">
              <a:solidFill>
                <a:schemeClr val="bg1"/>
              </a:solidFill>
              <a:latin typeface="+mn-ea"/>
            </a:endParaRPr>
          </a:p>
        </p:txBody>
      </p:sp>
      <p:sp>
        <p:nvSpPr>
          <p:cNvPr id="14" name="テキスト ボックス 13">
            <a:extLst>
              <a:ext uri="{FF2B5EF4-FFF2-40B4-BE49-F238E27FC236}">
                <a16:creationId xmlns:a16="http://schemas.microsoft.com/office/drawing/2014/main" id="{D0F7869D-4CFE-CFF6-97D1-2B941061D946}"/>
              </a:ext>
            </a:extLst>
          </p:cNvPr>
          <p:cNvSpPr txBox="1"/>
          <p:nvPr/>
        </p:nvSpPr>
        <p:spPr>
          <a:xfrm>
            <a:off x="3051780" y="3419464"/>
            <a:ext cx="3040439" cy="2616101"/>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1600" dirty="0">
                <a:latin typeface="+mn-ea"/>
              </a:rPr>
              <a:t>Changes in electricity demand over time and the amount of electricity generation that follows.</a:t>
            </a:r>
          </a:p>
          <a:p>
            <a:pPr marL="285750" indent="-285750">
              <a:buFont typeface="Arial" panose="020B0604020202020204" pitchFamily="34" charset="0"/>
              <a:buChar char="•"/>
            </a:pPr>
            <a:r>
              <a:rPr kumimoji="1" lang="en-US" altLang="ja-JP" sz="1600" dirty="0">
                <a:latin typeface="+mn-ea"/>
              </a:rPr>
              <a:t>When electricity demand increases in the morning, wind and hydroelectric power generation follows.</a:t>
            </a:r>
          </a:p>
          <a:p>
            <a:pPr marL="285750" indent="-285750">
              <a:buFont typeface="Arial" panose="020B0604020202020204" pitchFamily="34" charset="0"/>
              <a:buChar char="•"/>
            </a:pPr>
            <a:r>
              <a:rPr kumimoji="1" lang="en-US" altLang="ja-JP" sz="1600" dirty="0">
                <a:latin typeface="+mn-ea"/>
              </a:rPr>
              <a:t>Nuclear power is the base power source</a:t>
            </a:r>
            <a:endParaRPr kumimoji="1" lang="ja-JP" altLang="en-US" sz="1600" dirty="0">
              <a:latin typeface="+mn-ea"/>
            </a:endParaRPr>
          </a:p>
        </p:txBody>
      </p:sp>
      <p:sp>
        <p:nvSpPr>
          <p:cNvPr id="15" name="テキスト ボックス 14">
            <a:extLst>
              <a:ext uri="{FF2B5EF4-FFF2-40B4-BE49-F238E27FC236}">
                <a16:creationId xmlns:a16="http://schemas.microsoft.com/office/drawing/2014/main" id="{AA9BD945-DC89-8C4B-9720-07E67A75290E}"/>
              </a:ext>
            </a:extLst>
          </p:cNvPr>
          <p:cNvSpPr txBox="1"/>
          <p:nvPr/>
        </p:nvSpPr>
        <p:spPr>
          <a:xfrm>
            <a:off x="2159393" y="1652227"/>
            <a:ext cx="941283" cy="369332"/>
          </a:xfrm>
          <a:prstGeom prst="rect">
            <a:avLst/>
          </a:prstGeom>
          <a:noFill/>
        </p:spPr>
        <p:txBody>
          <a:bodyPr wrap="none" rtlCol="0">
            <a:spAutoFit/>
          </a:bodyPr>
          <a:lstStyle/>
          <a:p>
            <a:r>
              <a:rPr kumimoji="1" lang="en-US" altLang="ja-JP" b="1" dirty="0">
                <a:solidFill>
                  <a:schemeClr val="bg1"/>
                </a:solidFill>
                <a:latin typeface="+mn-ea"/>
              </a:rPr>
              <a:t>Others</a:t>
            </a:r>
            <a:endParaRPr kumimoji="1" lang="ja-JP" altLang="en-US" b="1" dirty="0">
              <a:solidFill>
                <a:schemeClr val="bg1"/>
              </a:solidFill>
              <a:latin typeface="+mn-ea"/>
            </a:endParaRPr>
          </a:p>
        </p:txBody>
      </p:sp>
      <p:sp>
        <p:nvSpPr>
          <p:cNvPr id="16" name="テキスト ボックス 15">
            <a:extLst>
              <a:ext uri="{FF2B5EF4-FFF2-40B4-BE49-F238E27FC236}">
                <a16:creationId xmlns:a16="http://schemas.microsoft.com/office/drawing/2014/main" id="{3720AB67-2928-CC4C-33C9-E0E484065515}"/>
              </a:ext>
            </a:extLst>
          </p:cNvPr>
          <p:cNvSpPr txBox="1"/>
          <p:nvPr/>
        </p:nvSpPr>
        <p:spPr>
          <a:xfrm>
            <a:off x="34324" y="6018739"/>
            <a:ext cx="2912075" cy="830997"/>
          </a:xfrm>
          <a:prstGeom prst="rect">
            <a:avLst/>
          </a:prstGeom>
          <a:solidFill>
            <a:schemeClr val="accent6">
              <a:lumMod val="20000"/>
              <a:lumOff val="80000"/>
            </a:schemeClr>
          </a:solidFill>
        </p:spPr>
        <p:txBody>
          <a:bodyPr wrap="square" rtlCol="0">
            <a:spAutoFit/>
          </a:bodyPr>
          <a:lstStyle/>
          <a:p>
            <a:r>
              <a:rPr kumimoji="1" lang="en-US" altLang="ja-JP" sz="1600" dirty="0">
                <a:latin typeface="+mn-ea"/>
              </a:rPr>
              <a:t>This information was given to us by Anders </a:t>
            </a:r>
            <a:r>
              <a:rPr kumimoji="1" lang="en-US" altLang="ja-JP" sz="1600" dirty="0" err="1">
                <a:latin typeface="+mn-ea"/>
              </a:rPr>
              <a:t>Sunesson</a:t>
            </a:r>
            <a:r>
              <a:rPr kumimoji="1" lang="en-US" altLang="ja-JP" sz="1600" dirty="0">
                <a:latin typeface="+mn-ea"/>
              </a:rPr>
              <a:t> (ESS Institute) from Sweden</a:t>
            </a:r>
            <a:endParaRPr kumimoji="1" lang="ja-JP" altLang="en-US" sz="1600" dirty="0"/>
          </a:p>
        </p:txBody>
      </p:sp>
      <p:sp>
        <p:nvSpPr>
          <p:cNvPr id="17" name="テキスト ボックス 16">
            <a:extLst>
              <a:ext uri="{FF2B5EF4-FFF2-40B4-BE49-F238E27FC236}">
                <a16:creationId xmlns:a16="http://schemas.microsoft.com/office/drawing/2014/main" id="{4EF6F5DF-3BB1-ED28-64FB-BB80AE1DC343}"/>
              </a:ext>
            </a:extLst>
          </p:cNvPr>
          <p:cNvSpPr txBox="1"/>
          <p:nvPr/>
        </p:nvSpPr>
        <p:spPr>
          <a:xfrm>
            <a:off x="6076108" y="2442591"/>
            <a:ext cx="3086099" cy="3785652"/>
          </a:xfrm>
          <a:prstGeom prst="rect">
            <a:avLst/>
          </a:prstGeom>
          <a:noFill/>
          <a:ln>
            <a:noFill/>
          </a:ln>
        </p:spPr>
        <p:txBody>
          <a:bodyPr wrap="square" rtlCol="0">
            <a:spAutoFit/>
          </a:bodyPr>
          <a:lstStyle/>
          <a:p>
            <a:pPr marL="285750" indent="-285750">
              <a:buFont typeface="Arial" panose="020B0604020202020204" pitchFamily="34" charset="0"/>
              <a:buChar char="•"/>
            </a:pPr>
            <a:r>
              <a:rPr kumimoji="1" lang="en-US" altLang="ja-JP" sz="1600" dirty="0">
                <a:latin typeface="+mn-ea"/>
              </a:rPr>
              <a:t>Power mix varies by country.  </a:t>
            </a:r>
          </a:p>
          <a:p>
            <a:pPr marL="742950" lvl="1" indent="-285750">
              <a:buFont typeface="Arial" panose="020B0604020202020204" pitchFamily="34" charset="0"/>
              <a:buChar char="•"/>
            </a:pPr>
            <a:r>
              <a:rPr kumimoji="1" lang="en-US" altLang="ja-JP" sz="1600" dirty="0">
                <a:latin typeface="+mn-ea"/>
              </a:rPr>
              <a:t>Denmark 90% wind,</a:t>
            </a:r>
          </a:p>
          <a:p>
            <a:pPr marL="742950" lvl="1" indent="-285750">
              <a:buFont typeface="Arial" panose="020B0604020202020204" pitchFamily="34" charset="0"/>
              <a:buChar char="•"/>
            </a:pPr>
            <a:r>
              <a:rPr kumimoji="1" lang="en-US" altLang="ja-JP" sz="1600" dirty="0">
                <a:latin typeface="+mn-ea"/>
              </a:rPr>
              <a:t> Norway 90% hydro,</a:t>
            </a:r>
          </a:p>
          <a:p>
            <a:pPr marL="742950" lvl="1" indent="-285750">
              <a:buFont typeface="Arial" panose="020B0604020202020204" pitchFamily="34" charset="0"/>
              <a:buChar char="•"/>
            </a:pPr>
            <a:r>
              <a:rPr kumimoji="1" lang="en-US" altLang="ja-JP" sz="1600" dirty="0">
                <a:latin typeface="+mn-ea"/>
              </a:rPr>
              <a:t>Finland 51% nuclear.</a:t>
            </a:r>
          </a:p>
          <a:p>
            <a:pPr marL="285750" indent="-285750">
              <a:buFont typeface="Arial" panose="020B0604020202020204" pitchFamily="34" charset="0"/>
              <a:buChar char="•"/>
            </a:pPr>
            <a:r>
              <a:rPr kumimoji="1" lang="en-US" altLang="ja-JP" sz="1600" dirty="0">
                <a:latin typeface="+mn-ea"/>
              </a:rPr>
              <a:t>The power grid is controlled across borders to achieve the best energy mix</a:t>
            </a:r>
          </a:p>
          <a:p>
            <a:pPr marL="171450" indent="-171450">
              <a:buFont typeface="Arial" panose="020B0604020202020204" pitchFamily="34" charset="0"/>
              <a:buChar char="•"/>
            </a:pPr>
            <a:r>
              <a:rPr kumimoji="1" lang="en-US" altLang="ja-JP" sz="1600" dirty="0">
                <a:latin typeface="+mn-ea"/>
              </a:rPr>
              <a:t>Thermal power is less than 5%, renewable energy 75.9%, nuclear 17.5%</a:t>
            </a:r>
          </a:p>
          <a:p>
            <a:pPr marL="171450" indent="-171450">
              <a:buFont typeface="Arial" panose="020B0604020202020204" pitchFamily="34" charset="0"/>
              <a:buChar char="•"/>
            </a:pPr>
            <a:r>
              <a:rPr kumimoji="1" lang="en-US" altLang="ja-JP" sz="1600" b="1" dirty="0">
                <a:solidFill>
                  <a:srgbClr val="FF0000"/>
                </a:solidFill>
                <a:latin typeface="+mn-ea"/>
              </a:rPr>
              <a:t>Nordic countries are a good model for achieving carbon neutrality in 2050</a:t>
            </a:r>
          </a:p>
        </p:txBody>
      </p:sp>
      <p:sp>
        <p:nvSpPr>
          <p:cNvPr id="18" name="テキスト ボックス 17">
            <a:extLst>
              <a:ext uri="{FF2B5EF4-FFF2-40B4-BE49-F238E27FC236}">
                <a16:creationId xmlns:a16="http://schemas.microsoft.com/office/drawing/2014/main" id="{9E924E9D-4BF9-4310-9629-20B3E8D06C2A}"/>
              </a:ext>
            </a:extLst>
          </p:cNvPr>
          <p:cNvSpPr txBox="1"/>
          <p:nvPr/>
        </p:nvSpPr>
        <p:spPr>
          <a:xfrm>
            <a:off x="22030" y="396374"/>
            <a:ext cx="4131259" cy="369332"/>
          </a:xfrm>
          <a:prstGeom prst="rect">
            <a:avLst/>
          </a:prstGeom>
          <a:solidFill>
            <a:schemeClr val="accent6">
              <a:lumMod val="20000"/>
              <a:lumOff val="80000"/>
            </a:schemeClr>
          </a:solidFill>
        </p:spPr>
        <p:txBody>
          <a:bodyPr wrap="none" rtlCol="0">
            <a:spAutoFit/>
          </a:bodyPr>
          <a:lstStyle/>
          <a:p>
            <a:r>
              <a:rPr kumimoji="1" lang="ja-JP" altLang="en-US" dirty="0">
                <a:latin typeface="+mn-ea"/>
              </a:rPr>
              <a:t>②　</a:t>
            </a:r>
            <a:r>
              <a:rPr kumimoji="1" lang="en-US" altLang="ja-JP" sz="1800" dirty="0">
                <a:latin typeface="+mn-ea"/>
              </a:rPr>
              <a:t>The situation in Nordic countries</a:t>
            </a:r>
            <a:endParaRPr kumimoji="1" lang="ja-JP" altLang="en-US" dirty="0">
              <a:latin typeface="+mn-ea"/>
            </a:endParaRPr>
          </a:p>
        </p:txBody>
      </p:sp>
    </p:spTree>
    <p:extLst>
      <p:ext uri="{BB962C8B-B14F-4D97-AF65-F5344CB8AC3E}">
        <p14:creationId xmlns:p14="http://schemas.microsoft.com/office/powerpoint/2010/main" val="185757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18EECBF-EB23-C64A-DFE8-2F083F9D6314}"/>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C085FF59-8441-45C6-DAFB-830241536EEF}"/>
              </a:ext>
            </a:extLst>
          </p:cNvPr>
          <p:cNvSpPr>
            <a:spLocks noGrp="1"/>
          </p:cNvSpPr>
          <p:nvPr>
            <p:ph type="sldNum" sz="quarter" idx="12"/>
          </p:nvPr>
        </p:nvSpPr>
        <p:spPr/>
        <p:txBody>
          <a:bodyPr/>
          <a:lstStyle/>
          <a:p>
            <a:fld id="{1B828E80-E1BB-4167-A654-EE27A3AF91F5}" type="slidenum">
              <a:rPr kumimoji="1" lang="ja-JP" altLang="en-US" smtClean="0"/>
              <a:t>12</a:t>
            </a:fld>
            <a:endParaRPr kumimoji="1" lang="ja-JP" altLang="en-US"/>
          </a:p>
        </p:txBody>
      </p:sp>
      <p:pic>
        <p:nvPicPr>
          <p:cNvPr id="5" name="図 4">
            <a:extLst>
              <a:ext uri="{FF2B5EF4-FFF2-40B4-BE49-F238E27FC236}">
                <a16:creationId xmlns:a16="http://schemas.microsoft.com/office/drawing/2014/main" id="{7F3AA394-8785-F934-1848-BBDCF7A87503}"/>
              </a:ext>
            </a:extLst>
          </p:cNvPr>
          <p:cNvPicPr>
            <a:picLocks noChangeAspect="1"/>
          </p:cNvPicPr>
          <p:nvPr/>
        </p:nvPicPr>
        <p:blipFill>
          <a:blip r:embed="rId2"/>
          <a:stretch>
            <a:fillRect/>
          </a:stretch>
        </p:blipFill>
        <p:spPr>
          <a:xfrm>
            <a:off x="97546" y="1145309"/>
            <a:ext cx="9046454" cy="4070501"/>
          </a:xfrm>
          <a:prstGeom prst="rect">
            <a:avLst/>
          </a:prstGeom>
        </p:spPr>
      </p:pic>
      <p:pic>
        <p:nvPicPr>
          <p:cNvPr id="7" name="図 6">
            <a:extLst>
              <a:ext uri="{FF2B5EF4-FFF2-40B4-BE49-F238E27FC236}">
                <a16:creationId xmlns:a16="http://schemas.microsoft.com/office/drawing/2014/main" id="{6673AD3B-3FD0-BA79-760B-548247A0B78A}"/>
              </a:ext>
            </a:extLst>
          </p:cNvPr>
          <p:cNvPicPr>
            <a:picLocks noChangeAspect="1"/>
          </p:cNvPicPr>
          <p:nvPr/>
        </p:nvPicPr>
        <p:blipFill>
          <a:blip r:embed="rId3"/>
          <a:stretch>
            <a:fillRect/>
          </a:stretch>
        </p:blipFill>
        <p:spPr>
          <a:xfrm>
            <a:off x="5888341" y="0"/>
            <a:ext cx="3255659" cy="1717964"/>
          </a:xfrm>
          <a:prstGeom prst="rect">
            <a:avLst/>
          </a:prstGeom>
        </p:spPr>
      </p:pic>
      <p:sp>
        <p:nvSpPr>
          <p:cNvPr id="8" name="テキスト ボックス 7">
            <a:extLst>
              <a:ext uri="{FF2B5EF4-FFF2-40B4-BE49-F238E27FC236}">
                <a16:creationId xmlns:a16="http://schemas.microsoft.com/office/drawing/2014/main" id="{C45D123D-B669-09DF-C73A-8383EA5B5FA0}"/>
              </a:ext>
            </a:extLst>
          </p:cNvPr>
          <p:cNvSpPr txBox="1"/>
          <p:nvPr/>
        </p:nvSpPr>
        <p:spPr>
          <a:xfrm>
            <a:off x="55419" y="5215810"/>
            <a:ext cx="9079345" cy="1077218"/>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l"/>
            </a:pPr>
            <a:r>
              <a:rPr kumimoji="1" lang="en-US" altLang="ja-JP" sz="1600" b="1" dirty="0">
                <a:latin typeface="+mn-ea"/>
              </a:rPr>
              <a:t>In this presentation, CO</a:t>
            </a:r>
            <a:r>
              <a:rPr kumimoji="1" lang="en-US" altLang="ja-JP" sz="1600" b="1" baseline="-25000" dirty="0">
                <a:latin typeface="+mn-ea"/>
              </a:rPr>
              <a:t>2</a:t>
            </a:r>
            <a:r>
              <a:rPr kumimoji="1" lang="en-US" altLang="ja-JP" sz="1600" b="1" dirty="0">
                <a:latin typeface="+mn-ea"/>
              </a:rPr>
              <a:t>e/kWh = 5g for nuclear power and 20g/kWh for renewable electricity.</a:t>
            </a:r>
          </a:p>
          <a:p>
            <a:pPr marL="285750" indent="-285750">
              <a:buFont typeface="Wingdings" panose="05000000000000000000" pitchFamily="2" charset="2"/>
              <a:buChar char="l"/>
            </a:pPr>
            <a:r>
              <a:rPr kumimoji="1" lang="en-US" altLang="ja-JP" sz="1600" b="1" dirty="0">
                <a:latin typeface="+mn-ea"/>
              </a:rPr>
              <a:t>Since CERN plans to use 50% nuclear and 50% renewable energy for electricity, CO</a:t>
            </a:r>
            <a:r>
              <a:rPr kumimoji="1" lang="en-US" altLang="ja-JP" sz="1600" b="1" baseline="-25000" dirty="0">
                <a:latin typeface="+mn-ea"/>
              </a:rPr>
              <a:t>2</a:t>
            </a:r>
            <a:r>
              <a:rPr kumimoji="1" lang="en-US" altLang="ja-JP" sz="1600" b="1" dirty="0">
                <a:latin typeface="+mn-ea"/>
              </a:rPr>
              <a:t>e/1TWh = </a:t>
            </a:r>
            <a:r>
              <a:rPr kumimoji="1" lang="en-US" altLang="ja-JP" sz="1600" b="1" dirty="0">
                <a:solidFill>
                  <a:srgbClr val="FF0000"/>
                </a:solidFill>
                <a:latin typeface="+mn-ea"/>
              </a:rPr>
              <a:t>12.5 </a:t>
            </a:r>
            <a:r>
              <a:rPr kumimoji="1" lang="en-US" altLang="ja-JP" sz="1600" b="1" dirty="0" err="1">
                <a:solidFill>
                  <a:srgbClr val="FF0000"/>
                </a:solidFill>
                <a:latin typeface="+mn-ea"/>
              </a:rPr>
              <a:t>kton</a:t>
            </a:r>
            <a:r>
              <a:rPr kumimoji="1" lang="en-US" altLang="ja-JP" sz="1600" b="1" dirty="0">
                <a:solidFill>
                  <a:srgbClr val="FF0000"/>
                </a:solidFill>
                <a:latin typeface="+mn-ea"/>
              </a:rPr>
              <a:t> (12.5 g/kWh) </a:t>
            </a:r>
            <a:r>
              <a:rPr kumimoji="1" lang="en-US" altLang="ja-JP" sz="1600" b="1" dirty="0">
                <a:latin typeface="+mn-ea"/>
              </a:rPr>
              <a:t>when 1 TWh (1 billion kWh) is used per year</a:t>
            </a:r>
            <a:endParaRPr kumimoji="1" lang="ja-JP" altLang="en-US" sz="1600" b="1" dirty="0">
              <a:latin typeface="+mn-ea"/>
            </a:endParaRPr>
          </a:p>
        </p:txBody>
      </p:sp>
      <p:sp>
        <p:nvSpPr>
          <p:cNvPr id="4" name="テキスト ボックス 3">
            <a:extLst>
              <a:ext uri="{FF2B5EF4-FFF2-40B4-BE49-F238E27FC236}">
                <a16:creationId xmlns:a16="http://schemas.microsoft.com/office/drawing/2014/main" id="{7192055B-896C-FD52-9C2E-1DE32458A548}"/>
              </a:ext>
            </a:extLst>
          </p:cNvPr>
          <p:cNvSpPr txBox="1"/>
          <p:nvPr/>
        </p:nvSpPr>
        <p:spPr>
          <a:xfrm>
            <a:off x="55419" y="136524"/>
            <a:ext cx="3643946" cy="369332"/>
          </a:xfrm>
          <a:prstGeom prst="rect">
            <a:avLst/>
          </a:prstGeom>
          <a:solidFill>
            <a:schemeClr val="accent6">
              <a:lumMod val="20000"/>
              <a:lumOff val="80000"/>
            </a:schemeClr>
          </a:solidFill>
        </p:spPr>
        <p:txBody>
          <a:bodyPr wrap="none" rtlCol="0">
            <a:spAutoFit/>
          </a:bodyPr>
          <a:lstStyle/>
          <a:p>
            <a:r>
              <a:rPr kumimoji="1" lang="ja-JP" altLang="en-US" b="1" dirty="0">
                <a:latin typeface="+mj-ea"/>
                <a:ea typeface="+mj-ea"/>
              </a:rPr>
              <a:t>③　</a:t>
            </a:r>
            <a:r>
              <a:rPr kumimoji="1" lang="en-US" altLang="ja-JP" sz="1800" b="1" dirty="0">
                <a:latin typeface="+mj-ea"/>
                <a:ea typeface="+mj-ea"/>
              </a:rPr>
              <a:t>CERN’s sustainability strategy.</a:t>
            </a:r>
          </a:p>
        </p:txBody>
      </p:sp>
    </p:spTree>
    <p:extLst>
      <p:ext uri="{BB962C8B-B14F-4D97-AF65-F5344CB8AC3E}">
        <p14:creationId xmlns:p14="http://schemas.microsoft.com/office/powerpoint/2010/main" val="85287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FE3410C6-F7B6-876A-1D7E-519A265327D3}"/>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84D9FC36-E8E1-A1B4-9301-189799A67651}"/>
              </a:ext>
            </a:extLst>
          </p:cNvPr>
          <p:cNvSpPr>
            <a:spLocks noGrp="1"/>
          </p:cNvSpPr>
          <p:nvPr>
            <p:ph type="sldNum" sz="quarter" idx="12"/>
          </p:nvPr>
        </p:nvSpPr>
        <p:spPr/>
        <p:txBody>
          <a:bodyPr/>
          <a:lstStyle/>
          <a:p>
            <a:fld id="{7A00D5DE-2554-4787-8FF6-8A4DC4E95E37}" type="slidenum">
              <a:rPr kumimoji="1" lang="ja-JP" altLang="en-US" smtClean="0"/>
              <a:t>13</a:t>
            </a:fld>
            <a:endParaRPr kumimoji="1" lang="ja-JP" altLang="en-US"/>
          </a:p>
        </p:txBody>
      </p:sp>
      <p:pic>
        <p:nvPicPr>
          <p:cNvPr id="13" name="図 12">
            <a:extLst>
              <a:ext uri="{FF2B5EF4-FFF2-40B4-BE49-F238E27FC236}">
                <a16:creationId xmlns:a16="http://schemas.microsoft.com/office/drawing/2014/main" id="{D337DF30-B524-A710-F830-7CD7CE1F2485}"/>
              </a:ext>
            </a:extLst>
          </p:cNvPr>
          <p:cNvPicPr>
            <a:picLocks noChangeAspect="1"/>
          </p:cNvPicPr>
          <p:nvPr/>
        </p:nvPicPr>
        <p:blipFill>
          <a:blip r:embed="rId2"/>
          <a:stretch>
            <a:fillRect/>
          </a:stretch>
        </p:blipFill>
        <p:spPr>
          <a:xfrm>
            <a:off x="58884" y="1049210"/>
            <a:ext cx="4472519" cy="1777116"/>
          </a:xfrm>
          <a:prstGeom prst="rect">
            <a:avLst/>
          </a:prstGeom>
          <a:ln>
            <a:solidFill>
              <a:schemeClr val="accent1"/>
            </a:solidFill>
          </a:ln>
        </p:spPr>
      </p:pic>
      <p:sp>
        <p:nvSpPr>
          <p:cNvPr id="18" name="テキスト ボックス 17">
            <a:extLst>
              <a:ext uri="{FF2B5EF4-FFF2-40B4-BE49-F238E27FC236}">
                <a16:creationId xmlns:a16="http://schemas.microsoft.com/office/drawing/2014/main" id="{D2CC454C-2A3F-E05C-FB0B-49F88B03B994}"/>
              </a:ext>
            </a:extLst>
          </p:cNvPr>
          <p:cNvSpPr txBox="1"/>
          <p:nvPr/>
        </p:nvSpPr>
        <p:spPr>
          <a:xfrm>
            <a:off x="46866" y="3920985"/>
            <a:ext cx="8982834" cy="1938992"/>
          </a:xfrm>
          <a:prstGeom prst="rect">
            <a:avLst/>
          </a:prstGeom>
          <a:solidFill>
            <a:schemeClr val="accent6">
              <a:lumMod val="20000"/>
              <a:lumOff val="80000"/>
            </a:schemeClr>
          </a:solidFill>
        </p:spPr>
        <p:txBody>
          <a:bodyPr wrap="square" rtlCol="0">
            <a:spAutoFit/>
          </a:bodyPr>
          <a:lstStyle/>
          <a:p>
            <a:pPr marL="285750" indent="-285750">
              <a:buFont typeface="Arial" panose="020B0604020202020204" pitchFamily="34" charset="0"/>
              <a:buChar char="•"/>
            </a:pPr>
            <a:r>
              <a:rPr kumimoji="1" lang="en-US" altLang="ja-JP" sz="2000" dirty="0">
                <a:latin typeface="+mn-ea"/>
              </a:rPr>
              <a:t>Japan is an island nation and must be a closed scenario in one country.</a:t>
            </a:r>
          </a:p>
          <a:p>
            <a:pPr marL="285750" indent="-285750">
              <a:buFont typeface="Arial" panose="020B0604020202020204" pitchFamily="34" charset="0"/>
              <a:buChar char="•"/>
            </a:pPr>
            <a:endParaRPr kumimoji="1" lang="en-US" altLang="ja-JP" sz="1000" dirty="0">
              <a:latin typeface="+mn-ea"/>
            </a:endParaRPr>
          </a:p>
          <a:p>
            <a:pPr marL="285750" indent="-285750">
              <a:buFont typeface="Arial" panose="020B0604020202020204" pitchFamily="34" charset="0"/>
              <a:buChar char="•"/>
            </a:pPr>
            <a:r>
              <a:rPr kumimoji="1" lang="en-US" altLang="ja-JP" sz="2000" dirty="0">
                <a:latin typeface="+mn-ea"/>
              </a:rPr>
              <a:t>Japan will strive to reduce CO</a:t>
            </a:r>
            <a:r>
              <a:rPr kumimoji="1" lang="en-US" altLang="ja-JP" sz="2000" baseline="-25000" dirty="0">
                <a:latin typeface="+mn-ea"/>
              </a:rPr>
              <a:t>2</a:t>
            </a:r>
            <a:r>
              <a:rPr kumimoji="1" lang="en-US" altLang="ja-JP" sz="2000" dirty="0">
                <a:latin typeface="+mn-ea"/>
              </a:rPr>
              <a:t> emissions as much as possible by 2050. </a:t>
            </a:r>
          </a:p>
          <a:p>
            <a:pPr marL="285750" indent="-285750">
              <a:buFont typeface="Arial" panose="020B0604020202020204" pitchFamily="34" charset="0"/>
              <a:buChar char="•"/>
            </a:pPr>
            <a:endParaRPr kumimoji="1" lang="en-US" altLang="ja-JP" sz="1000" dirty="0">
              <a:latin typeface="+mn-ea"/>
            </a:endParaRPr>
          </a:p>
          <a:p>
            <a:pPr marL="285750" indent="-285750">
              <a:buFont typeface="Arial" panose="020B0604020202020204" pitchFamily="34" charset="0"/>
              <a:buChar char="•"/>
            </a:pPr>
            <a:r>
              <a:rPr kumimoji="1" lang="en-US" altLang="ja-JP" sz="2000" dirty="0">
                <a:latin typeface="+mn-ea"/>
              </a:rPr>
              <a:t>On the other hand, it will be difficult to achieve complete fossil fuel phase-out, and an “offset” scenario with abundant renewable biomass will be adopted.</a:t>
            </a:r>
          </a:p>
        </p:txBody>
      </p:sp>
      <p:sp>
        <p:nvSpPr>
          <p:cNvPr id="4" name="テキスト ボックス 3">
            <a:extLst>
              <a:ext uri="{FF2B5EF4-FFF2-40B4-BE49-F238E27FC236}">
                <a16:creationId xmlns:a16="http://schemas.microsoft.com/office/drawing/2014/main" id="{7CB7D9BB-7053-7779-AFB7-9EE42E8741B2}"/>
              </a:ext>
            </a:extLst>
          </p:cNvPr>
          <p:cNvSpPr txBox="1"/>
          <p:nvPr/>
        </p:nvSpPr>
        <p:spPr>
          <a:xfrm>
            <a:off x="114300" y="197729"/>
            <a:ext cx="6335389" cy="369332"/>
          </a:xfrm>
          <a:prstGeom prst="rect">
            <a:avLst/>
          </a:prstGeom>
          <a:solidFill>
            <a:schemeClr val="accent6">
              <a:lumMod val="20000"/>
              <a:lumOff val="80000"/>
            </a:schemeClr>
          </a:solidFill>
        </p:spPr>
        <p:txBody>
          <a:bodyPr wrap="none" rtlCol="0">
            <a:spAutoFit/>
          </a:bodyPr>
          <a:lstStyle/>
          <a:p>
            <a:r>
              <a:rPr kumimoji="1" lang="ja-JP" altLang="en-US" sz="1800" dirty="0">
                <a:latin typeface="+mn-ea"/>
              </a:rPr>
              <a:t>④　</a:t>
            </a:r>
            <a:r>
              <a:rPr kumimoji="1" lang="en-US" altLang="ja-JP" sz="1800" dirty="0">
                <a:latin typeface="+mn-ea"/>
              </a:rPr>
              <a:t>Japan's strategy to achieve carbon neutrality by 2050.</a:t>
            </a:r>
          </a:p>
        </p:txBody>
      </p:sp>
      <p:pic>
        <p:nvPicPr>
          <p:cNvPr id="5" name="図 4">
            <a:extLst>
              <a:ext uri="{FF2B5EF4-FFF2-40B4-BE49-F238E27FC236}">
                <a16:creationId xmlns:a16="http://schemas.microsoft.com/office/drawing/2014/main" id="{D981DBD4-8595-B389-3021-BA45C7C767AC}"/>
              </a:ext>
            </a:extLst>
          </p:cNvPr>
          <p:cNvPicPr>
            <a:picLocks noChangeAspect="1"/>
          </p:cNvPicPr>
          <p:nvPr/>
        </p:nvPicPr>
        <p:blipFill rotWithShape="1">
          <a:blip r:embed="rId3"/>
          <a:srcRect r="22814"/>
          <a:stretch/>
        </p:blipFill>
        <p:spPr>
          <a:xfrm>
            <a:off x="4586819" y="653856"/>
            <a:ext cx="4442881" cy="3237799"/>
          </a:xfrm>
          <a:prstGeom prst="rect">
            <a:avLst/>
          </a:prstGeom>
        </p:spPr>
      </p:pic>
      <p:cxnSp>
        <p:nvCxnSpPr>
          <p:cNvPr id="7" name="直線矢印コネクタ 6">
            <a:extLst>
              <a:ext uri="{FF2B5EF4-FFF2-40B4-BE49-F238E27FC236}">
                <a16:creationId xmlns:a16="http://schemas.microsoft.com/office/drawing/2014/main" id="{D8C90D91-C87B-E88F-B41A-60728704FBDC}"/>
              </a:ext>
            </a:extLst>
          </p:cNvPr>
          <p:cNvCxnSpPr/>
          <p:nvPr/>
        </p:nvCxnSpPr>
        <p:spPr>
          <a:xfrm>
            <a:off x="3879273" y="2530762"/>
            <a:ext cx="1154545" cy="8312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BA855273-DEEB-A9C3-C363-A242452ADE7E}"/>
              </a:ext>
            </a:extLst>
          </p:cNvPr>
          <p:cNvPicPr>
            <a:picLocks noChangeAspect="1"/>
          </p:cNvPicPr>
          <p:nvPr/>
        </p:nvPicPr>
        <p:blipFill rotWithShape="1">
          <a:blip r:embed="rId4"/>
          <a:srcRect l="4425" t="58060" r="33125" b="21179"/>
          <a:stretch/>
        </p:blipFill>
        <p:spPr>
          <a:xfrm>
            <a:off x="7074799" y="3119101"/>
            <a:ext cx="2116067" cy="395814"/>
          </a:xfrm>
          <a:prstGeom prst="rect">
            <a:avLst/>
          </a:prstGeom>
        </p:spPr>
      </p:pic>
    </p:spTree>
    <p:extLst>
      <p:ext uri="{BB962C8B-B14F-4D97-AF65-F5344CB8AC3E}">
        <p14:creationId xmlns:p14="http://schemas.microsoft.com/office/powerpoint/2010/main" val="1228977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BA2FAA5-D394-0395-1DE7-12C323A1A6FA}"/>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44776DA7-BF8C-4FC7-C6F2-BC6F81C6386D}"/>
              </a:ext>
            </a:extLst>
          </p:cNvPr>
          <p:cNvSpPr>
            <a:spLocks noGrp="1"/>
          </p:cNvSpPr>
          <p:nvPr>
            <p:ph type="sldNum" sz="quarter" idx="12"/>
          </p:nvPr>
        </p:nvSpPr>
        <p:spPr/>
        <p:txBody>
          <a:bodyPr/>
          <a:lstStyle/>
          <a:p>
            <a:fld id="{08EC0EED-FC01-42AB-ADF2-612B88A1AC90}" type="slidenum">
              <a:rPr kumimoji="1" lang="ja-JP" altLang="en-US" smtClean="0"/>
              <a:t>14</a:t>
            </a:fld>
            <a:endParaRPr kumimoji="1" lang="ja-JP" altLang="en-US"/>
          </a:p>
        </p:txBody>
      </p:sp>
      <p:sp>
        <p:nvSpPr>
          <p:cNvPr id="5" name="テキスト ボックス 4">
            <a:extLst>
              <a:ext uri="{FF2B5EF4-FFF2-40B4-BE49-F238E27FC236}">
                <a16:creationId xmlns:a16="http://schemas.microsoft.com/office/drawing/2014/main" id="{4A358701-05B1-87CB-59FD-870F37ECE377}"/>
              </a:ext>
            </a:extLst>
          </p:cNvPr>
          <p:cNvSpPr txBox="1"/>
          <p:nvPr/>
        </p:nvSpPr>
        <p:spPr>
          <a:xfrm>
            <a:off x="122146" y="394918"/>
            <a:ext cx="8599055" cy="4093428"/>
          </a:xfrm>
          <a:prstGeom prst="rect">
            <a:avLst/>
          </a:prstGeom>
          <a:noFill/>
        </p:spPr>
        <p:txBody>
          <a:bodyPr wrap="square">
            <a:spAutoFit/>
          </a:bodyPr>
          <a:lstStyle/>
          <a:p>
            <a:r>
              <a:rPr kumimoji="1" lang="en-US" altLang="ja-JP" sz="2800" dirty="0">
                <a:latin typeface="+mn-ea"/>
              </a:rPr>
              <a:t>Next, I will discuss the carbon neutral strategy for the ILC to be located in the </a:t>
            </a:r>
            <a:r>
              <a:rPr kumimoji="1" lang="en-US" altLang="ja-JP" sz="2800" dirty="0" err="1">
                <a:latin typeface="+mn-ea"/>
              </a:rPr>
              <a:t>Kitakami</a:t>
            </a:r>
            <a:r>
              <a:rPr kumimoji="1" lang="en-US" altLang="ja-JP" sz="2800" dirty="0">
                <a:latin typeface="+mn-ea"/>
              </a:rPr>
              <a:t> Highlands in northeastern Japan.</a:t>
            </a:r>
          </a:p>
          <a:p>
            <a:endParaRPr kumimoji="1" lang="en-US" altLang="ja-JP" sz="1600" dirty="0">
              <a:latin typeface="+mn-ea"/>
            </a:endParaRPr>
          </a:p>
          <a:p>
            <a:pPr marL="457200" indent="-457200">
              <a:buFont typeface="+mj-ea"/>
              <a:buAutoNum type="circleNumDbPlain"/>
            </a:pPr>
            <a:r>
              <a:rPr kumimoji="1" lang="en-US" altLang="ja-JP" sz="2000" dirty="0">
                <a:latin typeface="+mn-ea"/>
              </a:rPr>
              <a:t>First, I will discuss Japan's 7</a:t>
            </a:r>
            <a:r>
              <a:rPr kumimoji="1" lang="en-US" altLang="ja-JP" sz="2000" baseline="30000" dirty="0">
                <a:latin typeface="+mn-ea"/>
              </a:rPr>
              <a:t>th</a:t>
            </a:r>
            <a:r>
              <a:rPr kumimoji="1" lang="en-US" altLang="ja-JP" sz="2000" dirty="0">
                <a:latin typeface="+mn-ea"/>
              </a:rPr>
              <a:t> Basic Energy Policy, which was approved by the Cabinet in February 2025.</a:t>
            </a:r>
          </a:p>
          <a:p>
            <a:pPr marL="457200" indent="-457200">
              <a:buFont typeface="+mj-ea"/>
              <a:buAutoNum type="circleNumDbPlain"/>
            </a:pPr>
            <a:endParaRPr kumimoji="1" lang="en-US" altLang="ja-JP" sz="2000" dirty="0">
              <a:latin typeface="+mn-ea"/>
            </a:endParaRPr>
          </a:p>
          <a:p>
            <a:pPr marL="457200" indent="-457200">
              <a:buFont typeface="+mj-ea"/>
              <a:buAutoNum type="circleNumDbPlain"/>
            </a:pPr>
            <a:r>
              <a:rPr kumimoji="1" lang="en-US" altLang="ja-JP" sz="2000" dirty="0">
                <a:latin typeface="+mn-ea"/>
              </a:rPr>
              <a:t>Next, I describe the situation in Iwate Prefecture, where the ILC candidate site is located, which is blessed with renewable energy.</a:t>
            </a:r>
          </a:p>
          <a:p>
            <a:pPr marL="457200" indent="-457200">
              <a:buFont typeface="+mj-ea"/>
              <a:buAutoNum type="circleNumDbPlain"/>
            </a:pPr>
            <a:endParaRPr kumimoji="1" lang="en-US" altLang="ja-JP" sz="2000" dirty="0">
              <a:latin typeface="+mn-ea"/>
            </a:endParaRPr>
          </a:p>
          <a:p>
            <a:pPr marL="457200" indent="-457200">
              <a:buFont typeface="+mj-ea"/>
              <a:buAutoNum type="circleNumDbPlain"/>
            </a:pPr>
            <a:r>
              <a:rPr kumimoji="1" lang="en-US" altLang="ja-JP" sz="2000" dirty="0">
                <a:latin typeface="+mn-ea"/>
              </a:rPr>
              <a:t>Finally, we propose a zero-carbon strategy for the ILC if it is located in the </a:t>
            </a:r>
            <a:r>
              <a:rPr kumimoji="1" lang="en-US" altLang="ja-JP" sz="2000" dirty="0" err="1">
                <a:latin typeface="+mn-ea"/>
              </a:rPr>
              <a:t>Kitakami</a:t>
            </a:r>
            <a:r>
              <a:rPr kumimoji="1" lang="en-US" altLang="ja-JP" sz="2000" dirty="0">
                <a:latin typeface="+mn-ea"/>
              </a:rPr>
              <a:t> Highlands.</a:t>
            </a:r>
          </a:p>
        </p:txBody>
      </p:sp>
    </p:spTree>
    <p:extLst>
      <p:ext uri="{BB962C8B-B14F-4D97-AF65-F5344CB8AC3E}">
        <p14:creationId xmlns:p14="http://schemas.microsoft.com/office/powerpoint/2010/main" val="811178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2F85315A-DDF0-70AB-85B1-AB230D38C6F2}"/>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04B4880D-0443-115A-83CC-9DE884E2072C}"/>
              </a:ext>
            </a:extLst>
          </p:cNvPr>
          <p:cNvSpPr>
            <a:spLocks noGrp="1"/>
          </p:cNvSpPr>
          <p:nvPr>
            <p:ph type="sldNum" sz="quarter" idx="12"/>
          </p:nvPr>
        </p:nvSpPr>
        <p:spPr/>
        <p:txBody>
          <a:bodyPr/>
          <a:lstStyle/>
          <a:p>
            <a:fld id="{08EC0EED-FC01-42AB-ADF2-612B88A1AC90}" type="slidenum">
              <a:rPr kumimoji="1" lang="ja-JP" altLang="en-US" smtClean="0"/>
              <a:t>15</a:t>
            </a:fld>
            <a:endParaRPr kumimoji="1" lang="ja-JP" altLang="en-US"/>
          </a:p>
        </p:txBody>
      </p:sp>
      <p:pic>
        <p:nvPicPr>
          <p:cNvPr id="4" name="図 3">
            <a:extLst>
              <a:ext uri="{FF2B5EF4-FFF2-40B4-BE49-F238E27FC236}">
                <a16:creationId xmlns:a16="http://schemas.microsoft.com/office/drawing/2014/main" id="{060DDEC5-3A22-752F-C216-8B38E9188AFC}"/>
              </a:ext>
            </a:extLst>
          </p:cNvPr>
          <p:cNvPicPr>
            <a:picLocks noChangeAspect="1"/>
          </p:cNvPicPr>
          <p:nvPr/>
        </p:nvPicPr>
        <p:blipFill>
          <a:blip r:embed="rId2"/>
          <a:stretch>
            <a:fillRect/>
          </a:stretch>
        </p:blipFill>
        <p:spPr>
          <a:xfrm>
            <a:off x="378930" y="0"/>
            <a:ext cx="6686669" cy="6858000"/>
          </a:xfrm>
          <a:prstGeom prst="rect">
            <a:avLst/>
          </a:prstGeom>
        </p:spPr>
      </p:pic>
      <p:sp>
        <p:nvSpPr>
          <p:cNvPr id="5" name="テキスト ボックス 4">
            <a:extLst>
              <a:ext uri="{FF2B5EF4-FFF2-40B4-BE49-F238E27FC236}">
                <a16:creationId xmlns:a16="http://schemas.microsoft.com/office/drawing/2014/main" id="{5B3044DE-61C7-B936-8A97-1834BE8A1D29}"/>
              </a:ext>
            </a:extLst>
          </p:cNvPr>
          <p:cNvSpPr txBox="1"/>
          <p:nvPr/>
        </p:nvSpPr>
        <p:spPr>
          <a:xfrm>
            <a:off x="2179781" y="53400"/>
            <a:ext cx="3859646" cy="369332"/>
          </a:xfrm>
          <a:prstGeom prst="rect">
            <a:avLst/>
          </a:prstGeom>
          <a:solidFill>
            <a:schemeClr val="accent6">
              <a:lumMod val="20000"/>
              <a:lumOff val="80000"/>
            </a:schemeClr>
          </a:solidFill>
        </p:spPr>
        <p:txBody>
          <a:bodyPr wrap="none" rtlCol="0">
            <a:spAutoFit/>
          </a:bodyPr>
          <a:lstStyle/>
          <a:p>
            <a:r>
              <a:rPr kumimoji="1" lang="en-US" altLang="ja-JP" dirty="0"/>
              <a:t>Total electric power generated in Japan</a:t>
            </a:r>
            <a:endParaRPr kumimoji="1" lang="ja-JP" altLang="en-US" dirty="0"/>
          </a:p>
        </p:txBody>
      </p:sp>
      <p:sp>
        <p:nvSpPr>
          <p:cNvPr id="6" name="テキスト ボックス 5">
            <a:extLst>
              <a:ext uri="{FF2B5EF4-FFF2-40B4-BE49-F238E27FC236}">
                <a16:creationId xmlns:a16="http://schemas.microsoft.com/office/drawing/2014/main" id="{64A6CEF1-7F61-0244-97FF-BE360ADD8AB0}"/>
              </a:ext>
            </a:extLst>
          </p:cNvPr>
          <p:cNvSpPr txBox="1"/>
          <p:nvPr/>
        </p:nvSpPr>
        <p:spPr>
          <a:xfrm>
            <a:off x="1553439" y="540787"/>
            <a:ext cx="1027845" cy="369332"/>
          </a:xfrm>
          <a:prstGeom prst="rect">
            <a:avLst/>
          </a:prstGeom>
          <a:solidFill>
            <a:schemeClr val="accent6">
              <a:lumMod val="20000"/>
              <a:lumOff val="80000"/>
            </a:schemeClr>
          </a:solidFill>
        </p:spPr>
        <p:txBody>
          <a:bodyPr wrap="none" rtlCol="0">
            <a:spAutoFit/>
          </a:bodyPr>
          <a:lstStyle/>
          <a:p>
            <a:r>
              <a:rPr kumimoji="1" lang="en-US" altLang="ja-JP" dirty="0"/>
              <a:t>980 TWh</a:t>
            </a:r>
            <a:endParaRPr kumimoji="1" lang="ja-JP" altLang="en-US" dirty="0"/>
          </a:p>
        </p:txBody>
      </p:sp>
      <p:sp>
        <p:nvSpPr>
          <p:cNvPr id="7" name="テキスト ボックス 6">
            <a:extLst>
              <a:ext uri="{FF2B5EF4-FFF2-40B4-BE49-F238E27FC236}">
                <a16:creationId xmlns:a16="http://schemas.microsoft.com/office/drawing/2014/main" id="{552E04B7-D352-DA18-BF4F-3A2FC1E579E5}"/>
              </a:ext>
            </a:extLst>
          </p:cNvPr>
          <p:cNvSpPr txBox="1"/>
          <p:nvPr/>
        </p:nvSpPr>
        <p:spPr>
          <a:xfrm>
            <a:off x="3362444" y="525252"/>
            <a:ext cx="1494320" cy="369332"/>
          </a:xfrm>
          <a:prstGeom prst="rect">
            <a:avLst/>
          </a:prstGeom>
          <a:solidFill>
            <a:schemeClr val="accent6">
              <a:lumMod val="20000"/>
              <a:lumOff val="80000"/>
            </a:schemeClr>
          </a:solidFill>
        </p:spPr>
        <p:txBody>
          <a:bodyPr wrap="none" rtlCol="0">
            <a:spAutoFit/>
          </a:bodyPr>
          <a:lstStyle/>
          <a:p>
            <a:r>
              <a:rPr kumimoji="1" lang="en-US" altLang="ja-JP" dirty="0"/>
              <a:t>930~940 TWh</a:t>
            </a:r>
            <a:endParaRPr kumimoji="1" lang="ja-JP" altLang="en-US" dirty="0"/>
          </a:p>
        </p:txBody>
      </p:sp>
      <p:sp>
        <p:nvSpPr>
          <p:cNvPr id="8" name="テキスト ボックス 7">
            <a:extLst>
              <a:ext uri="{FF2B5EF4-FFF2-40B4-BE49-F238E27FC236}">
                <a16:creationId xmlns:a16="http://schemas.microsoft.com/office/drawing/2014/main" id="{5959AC2B-761C-1156-0F16-7112869E9325}"/>
              </a:ext>
            </a:extLst>
          </p:cNvPr>
          <p:cNvSpPr txBox="1"/>
          <p:nvPr/>
        </p:nvSpPr>
        <p:spPr>
          <a:xfrm>
            <a:off x="5175248" y="539504"/>
            <a:ext cx="1728358" cy="369332"/>
          </a:xfrm>
          <a:prstGeom prst="rect">
            <a:avLst/>
          </a:prstGeom>
          <a:solidFill>
            <a:schemeClr val="accent6">
              <a:lumMod val="20000"/>
              <a:lumOff val="80000"/>
            </a:schemeClr>
          </a:solidFill>
        </p:spPr>
        <p:txBody>
          <a:bodyPr wrap="none" rtlCol="0">
            <a:spAutoFit/>
          </a:bodyPr>
          <a:lstStyle/>
          <a:p>
            <a:r>
              <a:rPr kumimoji="1" lang="en-US" altLang="ja-JP" dirty="0"/>
              <a:t>1100~1200 TWh</a:t>
            </a:r>
            <a:endParaRPr kumimoji="1" lang="ja-JP" altLang="en-US" dirty="0"/>
          </a:p>
        </p:txBody>
      </p:sp>
      <p:sp>
        <p:nvSpPr>
          <p:cNvPr id="9" name="テキスト ボックス 8">
            <a:extLst>
              <a:ext uri="{FF2B5EF4-FFF2-40B4-BE49-F238E27FC236}">
                <a16:creationId xmlns:a16="http://schemas.microsoft.com/office/drawing/2014/main" id="{AC18800E-F181-90AA-1529-2A293AED1468}"/>
              </a:ext>
            </a:extLst>
          </p:cNvPr>
          <p:cNvSpPr txBox="1"/>
          <p:nvPr/>
        </p:nvSpPr>
        <p:spPr>
          <a:xfrm rot="10800000">
            <a:off x="496291" y="422732"/>
            <a:ext cx="738664" cy="1586514"/>
          </a:xfrm>
          <a:prstGeom prst="rect">
            <a:avLst/>
          </a:prstGeom>
          <a:solidFill>
            <a:schemeClr val="accent6">
              <a:lumMod val="20000"/>
              <a:lumOff val="80000"/>
            </a:schemeClr>
          </a:solidFill>
        </p:spPr>
        <p:txBody>
          <a:bodyPr vert="eaVert" wrap="square" rtlCol="0">
            <a:spAutoFit/>
          </a:bodyPr>
          <a:lstStyle/>
          <a:p>
            <a:pPr algn="ctr"/>
            <a:r>
              <a:rPr kumimoji="1" lang="en-US" altLang="ja-JP" dirty="0"/>
              <a:t>Power source composition</a:t>
            </a:r>
            <a:endParaRPr kumimoji="1" lang="ja-JP" altLang="en-US" dirty="0"/>
          </a:p>
        </p:txBody>
      </p:sp>
      <p:sp>
        <p:nvSpPr>
          <p:cNvPr id="10" name="テキスト ボックス 9">
            <a:extLst>
              <a:ext uri="{FF2B5EF4-FFF2-40B4-BE49-F238E27FC236}">
                <a16:creationId xmlns:a16="http://schemas.microsoft.com/office/drawing/2014/main" id="{31966DAF-134E-F581-0F1F-3FFF606659A6}"/>
              </a:ext>
            </a:extLst>
          </p:cNvPr>
          <p:cNvSpPr txBox="1"/>
          <p:nvPr/>
        </p:nvSpPr>
        <p:spPr>
          <a:xfrm>
            <a:off x="312465" y="2683500"/>
            <a:ext cx="976549" cy="369332"/>
          </a:xfrm>
          <a:prstGeom prst="rect">
            <a:avLst/>
          </a:prstGeom>
          <a:solidFill>
            <a:schemeClr val="accent2">
              <a:lumMod val="60000"/>
              <a:lumOff val="40000"/>
            </a:schemeClr>
          </a:solidFill>
        </p:spPr>
        <p:txBody>
          <a:bodyPr wrap="none" rtlCol="0">
            <a:spAutoFit/>
          </a:bodyPr>
          <a:lstStyle/>
          <a:p>
            <a:r>
              <a:rPr kumimoji="1" lang="en-US" altLang="ja-JP" b="1" dirty="0">
                <a:solidFill>
                  <a:schemeClr val="bg1"/>
                </a:solidFill>
              </a:rPr>
              <a:t>Thermal</a:t>
            </a:r>
            <a:endParaRPr kumimoji="1" lang="ja-JP" altLang="en-US" b="1" dirty="0">
              <a:solidFill>
                <a:schemeClr val="bg1"/>
              </a:solidFill>
            </a:endParaRPr>
          </a:p>
        </p:txBody>
      </p:sp>
      <p:sp>
        <p:nvSpPr>
          <p:cNvPr id="11" name="テキスト ボックス 10">
            <a:extLst>
              <a:ext uri="{FF2B5EF4-FFF2-40B4-BE49-F238E27FC236}">
                <a16:creationId xmlns:a16="http://schemas.microsoft.com/office/drawing/2014/main" id="{5A00CA13-7473-EDB6-C521-F1561E1FACEE}"/>
              </a:ext>
            </a:extLst>
          </p:cNvPr>
          <p:cNvSpPr txBox="1"/>
          <p:nvPr/>
        </p:nvSpPr>
        <p:spPr>
          <a:xfrm>
            <a:off x="337311" y="4664150"/>
            <a:ext cx="923651" cy="369332"/>
          </a:xfrm>
          <a:prstGeom prst="rect">
            <a:avLst/>
          </a:prstGeom>
          <a:solidFill>
            <a:schemeClr val="accent5">
              <a:lumMod val="75000"/>
            </a:schemeClr>
          </a:solidFill>
        </p:spPr>
        <p:txBody>
          <a:bodyPr wrap="none" rtlCol="0">
            <a:spAutoFit/>
          </a:bodyPr>
          <a:lstStyle/>
          <a:p>
            <a:r>
              <a:rPr kumimoji="1" lang="en-US" altLang="ja-JP" b="1" dirty="0">
                <a:solidFill>
                  <a:schemeClr val="bg1"/>
                </a:solidFill>
              </a:rPr>
              <a:t>Nuclear</a:t>
            </a:r>
            <a:endParaRPr kumimoji="1" lang="ja-JP" altLang="en-US" b="1" dirty="0">
              <a:solidFill>
                <a:schemeClr val="bg1"/>
              </a:solidFill>
            </a:endParaRPr>
          </a:p>
        </p:txBody>
      </p:sp>
      <p:sp>
        <p:nvSpPr>
          <p:cNvPr id="12" name="テキスト ボックス 11">
            <a:extLst>
              <a:ext uri="{FF2B5EF4-FFF2-40B4-BE49-F238E27FC236}">
                <a16:creationId xmlns:a16="http://schemas.microsoft.com/office/drawing/2014/main" id="{405AF9A4-6146-EF18-2880-499807444A46}"/>
              </a:ext>
            </a:extLst>
          </p:cNvPr>
          <p:cNvSpPr txBox="1"/>
          <p:nvPr/>
        </p:nvSpPr>
        <p:spPr>
          <a:xfrm>
            <a:off x="18955" y="5459304"/>
            <a:ext cx="1242007" cy="369332"/>
          </a:xfrm>
          <a:prstGeom prst="rect">
            <a:avLst/>
          </a:prstGeom>
          <a:solidFill>
            <a:schemeClr val="accent6">
              <a:lumMod val="75000"/>
            </a:schemeClr>
          </a:solidFill>
        </p:spPr>
        <p:txBody>
          <a:bodyPr wrap="none" rtlCol="0">
            <a:spAutoFit/>
          </a:bodyPr>
          <a:lstStyle/>
          <a:p>
            <a:r>
              <a:rPr kumimoji="1" lang="en-US" altLang="ja-JP" b="1" dirty="0">
                <a:solidFill>
                  <a:schemeClr val="bg1"/>
                </a:solidFill>
              </a:rPr>
              <a:t>Renewable</a:t>
            </a:r>
            <a:endParaRPr kumimoji="1" lang="ja-JP" altLang="en-US" b="1" dirty="0">
              <a:solidFill>
                <a:schemeClr val="bg1"/>
              </a:solidFill>
            </a:endParaRPr>
          </a:p>
        </p:txBody>
      </p:sp>
      <p:sp>
        <p:nvSpPr>
          <p:cNvPr id="13" name="テキスト ボックス 12">
            <a:extLst>
              <a:ext uri="{FF2B5EF4-FFF2-40B4-BE49-F238E27FC236}">
                <a16:creationId xmlns:a16="http://schemas.microsoft.com/office/drawing/2014/main" id="{2403435F-C9DE-2F86-E57E-5E4A6D24F593}"/>
              </a:ext>
            </a:extLst>
          </p:cNvPr>
          <p:cNvSpPr txBox="1"/>
          <p:nvPr/>
        </p:nvSpPr>
        <p:spPr>
          <a:xfrm>
            <a:off x="5648415" y="1501402"/>
            <a:ext cx="933269" cy="923330"/>
          </a:xfrm>
          <a:prstGeom prst="rect">
            <a:avLst/>
          </a:prstGeom>
          <a:solidFill>
            <a:schemeClr val="bg1"/>
          </a:solidFill>
        </p:spPr>
        <p:txBody>
          <a:bodyPr wrap="none" rtlCol="0">
            <a:spAutoFit/>
          </a:bodyPr>
          <a:lstStyle/>
          <a:p>
            <a:endParaRPr kumimoji="1" lang="en-US" altLang="ja-JP" dirty="0"/>
          </a:p>
          <a:p>
            <a:r>
              <a:rPr kumimoji="1" lang="en-US" altLang="ja-JP" dirty="0"/>
              <a:t>30~40%</a:t>
            </a:r>
          </a:p>
          <a:p>
            <a:endParaRPr kumimoji="1" lang="ja-JP" altLang="en-US" dirty="0"/>
          </a:p>
        </p:txBody>
      </p:sp>
      <p:sp>
        <p:nvSpPr>
          <p:cNvPr id="14" name="テキスト ボックス 13">
            <a:extLst>
              <a:ext uri="{FF2B5EF4-FFF2-40B4-BE49-F238E27FC236}">
                <a16:creationId xmlns:a16="http://schemas.microsoft.com/office/drawing/2014/main" id="{4221BCBA-AC3B-D4F7-E43F-5B6277FFE475}"/>
              </a:ext>
            </a:extLst>
          </p:cNvPr>
          <p:cNvSpPr txBox="1"/>
          <p:nvPr/>
        </p:nvSpPr>
        <p:spPr>
          <a:xfrm>
            <a:off x="5572792" y="4433268"/>
            <a:ext cx="933269" cy="923330"/>
          </a:xfrm>
          <a:prstGeom prst="rect">
            <a:avLst/>
          </a:prstGeom>
          <a:solidFill>
            <a:schemeClr val="bg1"/>
          </a:solidFill>
        </p:spPr>
        <p:txBody>
          <a:bodyPr wrap="none" rtlCol="0">
            <a:spAutoFit/>
          </a:bodyPr>
          <a:lstStyle/>
          <a:p>
            <a:endParaRPr kumimoji="1" lang="en-US" altLang="ja-JP" dirty="0"/>
          </a:p>
          <a:p>
            <a:r>
              <a:rPr kumimoji="1" lang="en-US" altLang="ja-JP" dirty="0"/>
              <a:t>40~50%</a:t>
            </a:r>
          </a:p>
          <a:p>
            <a:endParaRPr kumimoji="1" lang="ja-JP" altLang="en-US" dirty="0"/>
          </a:p>
        </p:txBody>
      </p:sp>
      <p:sp>
        <p:nvSpPr>
          <p:cNvPr id="15" name="テキスト ボックス 14">
            <a:extLst>
              <a:ext uri="{FF2B5EF4-FFF2-40B4-BE49-F238E27FC236}">
                <a16:creationId xmlns:a16="http://schemas.microsoft.com/office/drawing/2014/main" id="{32AABC43-0C96-EF95-2C95-DBBC85C745FA}"/>
              </a:ext>
            </a:extLst>
          </p:cNvPr>
          <p:cNvSpPr txBox="1"/>
          <p:nvPr/>
        </p:nvSpPr>
        <p:spPr>
          <a:xfrm>
            <a:off x="5761033" y="3204875"/>
            <a:ext cx="689612" cy="369332"/>
          </a:xfrm>
          <a:prstGeom prst="rect">
            <a:avLst/>
          </a:prstGeom>
          <a:solidFill>
            <a:schemeClr val="bg1"/>
          </a:solidFill>
        </p:spPr>
        <p:txBody>
          <a:bodyPr wrap="none" rtlCol="0">
            <a:spAutoFit/>
          </a:bodyPr>
          <a:lstStyle/>
          <a:p>
            <a:r>
              <a:rPr kumimoji="1" lang="en-US" altLang="ja-JP" dirty="0"/>
              <a:t> 20% </a:t>
            </a:r>
          </a:p>
        </p:txBody>
      </p:sp>
      <p:sp>
        <p:nvSpPr>
          <p:cNvPr id="16" name="テキスト ボックス 15">
            <a:extLst>
              <a:ext uri="{FF2B5EF4-FFF2-40B4-BE49-F238E27FC236}">
                <a16:creationId xmlns:a16="http://schemas.microsoft.com/office/drawing/2014/main" id="{51898858-91EF-312B-2651-70E51BBD529C}"/>
              </a:ext>
            </a:extLst>
          </p:cNvPr>
          <p:cNvSpPr txBox="1"/>
          <p:nvPr/>
        </p:nvSpPr>
        <p:spPr>
          <a:xfrm>
            <a:off x="1075979" y="6317213"/>
            <a:ext cx="1952971" cy="369332"/>
          </a:xfrm>
          <a:prstGeom prst="rect">
            <a:avLst/>
          </a:prstGeom>
          <a:solidFill>
            <a:schemeClr val="bg1"/>
          </a:solidFill>
          <a:ln>
            <a:solidFill>
              <a:srgbClr val="FF0000"/>
            </a:solidFill>
          </a:ln>
        </p:spPr>
        <p:txBody>
          <a:bodyPr wrap="none" rtlCol="0">
            <a:spAutoFit/>
          </a:bodyPr>
          <a:lstStyle/>
          <a:p>
            <a:r>
              <a:rPr kumimoji="1" lang="en-US" altLang="ja-JP" dirty="0"/>
              <a:t>2023 actual results</a:t>
            </a:r>
            <a:endParaRPr kumimoji="1" lang="ja-JP" altLang="en-US" dirty="0"/>
          </a:p>
        </p:txBody>
      </p:sp>
      <p:sp>
        <p:nvSpPr>
          <p:cNvPr id="17" name="テキスト ボックス 16">
            <a:extLst>
              <a:ext uri="{FF2B5EF4-FFF2-40B4-BE49-F238E27FC236}">
                <a16:creationId xmlns:a16="http://schemas.microsoft.com/office/drawing/2014/main" id="{112B38FF-096C-7D21-312C-60B2649D4765}"/>
              </a:ext>
            </a:extLst>
          </p:cNvPr>
          <p:cNvSpPr txBox="1"/>
          <p:nvPr/>
        </p:nvSpPr>
        <p:spPr>
          <a:xfrm>
            <a:off x="3388925" y="6276038"/>
            <a:ext cx="1285673" cy="646331"/>
          </a:xfrm>
          <a:prstGeom prst="rect">
            <a:avLst/>
          </a:prstGeom>
          <a:solidFill>
            <a:schemeClr val="bg1"/>
          </a:solidFill>
          <a:ln>
            <a:solidFill>
              <a:srgbClr val="FF0000"/>
            </a:solidFill>
          </a:ln>
        </p:spPr>
        <p:txBody>
          <a:bodyPr wrap="none" rtlCol="0">
            <a:spAutoFit/>
          </a:bodyPr>
          <a:lstStyle/>
          <a:p>
            <a:r>
              <a:rPr kumimoji="1" lang="en-US" altLang="ja-JP" dirty="0"/>
              <a:t>2030 Target</a:t>
            </a:r>
          </a:p>
          <a:p>
            <a:r>
              <a:rPr kumimoji="1" lang="en-US" altLang="ja-JP" dirty="0"/>
              <a:t>6th Plan</a:t>
            </a:r>
            <a:endParaRPr kumimoji="1" lang="ja-JP" altLang="en-US" dirty="0"/>
          </a:p>
        </p:txBody>
      </p:sp>
      <p:sp>
        <p:nvSpPr>
          <p:cNvPr id="19" name="テキスト ボックス 18">
            <a:extLst>
              <a:ext uri="{FF2B5EF4-FFF2-40B4-BE49-F238E27FC236}">
                <a16:creationId xmlns:a16="http://schemas.microsoft.com/office/drawing/2014/main" id="{2A43C6E3-6D72-F2CC-B72A-8C13601F1181}"/>
              </a:ext>
            </a:extLst>
          </p:cNvPr>
          <p:cNvSpPr txBox="1"/>
          <p:nvPr/>
        </p:nvSpPr>
        <p:spPr>
          <a:xfrm>
            <a:off x="5463002" y="6276038"/>
            <a:ext cx="1285673" cy="646331"/>
          </a:xfrm>
          <a:prstGeom prst="rect">
            <a:avLst/>
          </a:prstGeom>
          <a:solidFill>
            <a:schemeClr val="bg1"/>
          </a:solidFill>
          <a:ln>
            <a:solidFill>
              <a:srgbClr val="FF0000"/>
            </a:solidFill>
          </a:ln>
        </p:spPr>
        <p:txBody>
          <a:bodyPr wrap="none" rtlCol="0">
            <a:spAutoFit/>
          </a:bodyPr>
          <a:lstStyle/>
          <a:p>
            <a:r>
              <a:rPr kumimoji="1" lang="en-US" altLang="ja-JP" dirty="0"/>
              <a:t>2040 Target</a:t>
            </a:r>
          </a:p>
          <a:p>
            <a:r>
              <a:rPr kumimoji="1" lang="en-US" altLang="ja-JP" dirty="0"/>
              <a:t>7th Plan</a:t>
            </a:r>
            <a:endParaRPr kumimoji="1" lang="ja-JP" altLang="en-US" dirty="0"/>
          </a:p>
        </p:txBody>
      </p:sp>
      <p:sp>
        <p:nvSpPr>
          <p:cNvPr id="20" name="テキスト ボックス 19">
            <a:extLst>
              <a:ext uri="{FF2B5EF4-FFF2-40B4-BE49-F238E27FC236}">
                <a16:creationId xmlns:a16="http://schemas.microsoft.com/office/drawing/2014/main" id="{3F575684-E8B5-2BDD-253E-A70D95090502}"/>
              </a:ext>
            </a:extLst>
          </p:cNvPr>
          <p:cNvSpPr txBox="1"/>
          <p:nvPr/>
        </p:nvSpPr>
        <p:spPr>
          <a:xfrm>
            <a:off x="3978759" y="1394691"/>
            <a:ext cx="593432" cy="369332"/>
          </a:xfrm>
          <a:prstGeom prst="rect">
            <a:avLst/>
          </a:prstGeom>
          <a:solidFill>
            <a:schemeClr val="bg1"/>
          </a:solidFill>
        </p:spPr>
        <p:txBody>
          <a:bodyPr wrap="none" rtlCol="0">
            <a:spAutoFit/>
          </a:bodyPr>
          <a:lstStyle/>
          <a:p>
            <a:r>
              <a:rPr kumimoji="1" lang="en-US" altLang="ja-JP" dirty="0"/>
              <a:t>Coal</a:t>
            </a:r>
            <a:endParaRPr kumimoji="1" lang="ja-JP" altLang="en-US" dirty="0"/>
          </a:p>
        </p:txBody>
      </p:sp>
      <p:sp>
        <p:nvSpPr>
          <p:cNvPr id="21" name="テキスト ボックス 20">
            <a:extLst>
              <a:ext uri="{FF2B5EF4-FFF2-40B4-BE49-F238E27FC236}">
                <a16:creationId xmlns:a16="http://schemas.microsoft.com/office/drawing/2014/main" id="{F5C4B813-78BF-AA0B-C1F9-EE673455EC91}"/>
              </a:ext>
            </a:extLst>
          </p:cNvPr>
          <p:cNvSpPr txBox="1"/>
          <p:nvPr/>
        </p:nvSpPr>
        <p:spPr>
          <a:xfrm rot="10800000">
            <a:off x="2888563" y="764230"/>
            <a:ext cx="461665" cy="1999586"/>
          </a:xfrm>
          <a:prstGeom prst="rect">
            <a:avLst/>
          </a:prstGeom>
          <a:solidFill>
            <a:schemeClr val="bg1"/>
          </a:solidFill>
        </p:spPr>
        <p:txBody>
          <a:bodyPr vert="eaVert" wrap="none" rtlCol="0">
            <a:spAutoFit/>
          </a:bodyPr>
          <a:lstStyle/>
          <a:p>
            <a:r>
              <a:rPr kumimoji="1" lang="en-US" altLang="ja-JP" dirty="0"/>
              <a:t>Hydrogen, ammonia</a:t>
            </a:r>
            <a:endParaRPr kumimoji="1" lang="ja-JP" altLang="en-US" dirty="0"/>
          </a:p>
        </p:txBody>
      </p:sp>
      <p:sp>
        <p:nvSpPr>
          <p:cNvPr id="22" name="テキスト ボックス 21">
            <a:extLst>
              <a:ext uri="{FF2B5EF4-FFF2-40B4-BE49-F238E27FC236}">
                <a16:creationId xmlns:a16="http://schemas.microsoft.com/office/drawing/2014/main" id="{11036B64-A434-DB6A-472D-A594921172AE}"/>
              </a:ext>
            </a:extLst>
          </p:cNvPr>
          <p:cNvSpPr txBox="1"/>
          <p:nvPr/>
        </p:nvSpPr>
        <p:spPr>
          <a:xfrm rot="16200000">
            <a:off x="4877644" y="1431400"/>
            <a:ext cx="442750" cy="369332"/>
          </a:xfrm>
          <a:prstGeom prst="rect">
            <a:avLst/>
          </a:prstGeom>
          <a:solidFill>
            <a:schemeClr val="bg1"/>
          </a:solidFill>
        </p:spPr>
        <p:txBody>
          <a:bodyPr wrap="none" rtlCol="0">
            <a:spAutoFit/>
          </a:bodyPr>
          <a:lstStyle/>
          <a:p>
            <a:r>
              <a:rPr kumimoji="1" lang="en-US" altLang="ja-JP" dirty="0"/>
              <a:t>Oil</a:t>
            </a:r>
            <a:endParaRPr kumimoji="1" lang="ja-JP" altLang="en-US" dirty="0"/>
          </a:p>
        </p:txBody>
      </p:sp>
      <p:sp>
        <p:nvSpPr>
          <p:cNvPr id="23" name="テキスト ボックス 22">
            <a:extLst>
              <a:ext uri="{FF2B5EF4-FFF2-40B4-BE49-F238E27FC236}">
                <a16:creationId xmlns:a16="http://schemas.microsoft.com/office/drawing/2014/main" id="{50DEFCA2-E0BC-AFC4-099E-05BA55D00DD5}"/>
              </a:ext>
            </a:extLst>
          </p:cNvPr>
          <p:cNvSpPr txBox="1"/>
          <p:nvPr/>
        </p:nvSpPr>
        <p:spPr>
          <a:xfrm>
            <a:off x="6903606" y="1093942"/>
            <a:ext cx="2382047" cy="3570208"/>
          </a:xfrm>
          <a:prstGeom prst="rect">
            <a:avLst/>
          </a:prstGeom>
          <a:solidFill>
            <a:schemeClr val="accent6">
              <a:lumMod val="20000"/>
              <a:lumOff val="80000"/>
            </a:schemeClr>
          </a:solidFill>
        </p:spPr>
        <p:txBody>
          <a:bodyPr wrap="square" rtlCol="0">
            <a:spAutoFit/>
          </a:bodyPr>
          <a:lstStyle/>
          <a:p>
            <a:r>
              <a:rPr kumimoji="1" lang="ja-JP" altLang="en-US" sz="2000" dirty="0">
                <a:latin typeface="+mn-ea"/>
              </a:rPr>
              <a:t>①　</a:t>
            </a:r>
            <a:r>
              <a:rPr kumimoji="1" lang="en-US" altLang="ja-JP" sz="2000" dirty="0">
                <a:latin typeface="+mn-ea"/>
              </a:rPr>
              <a:t>Japan’s 7</a:t>
            </a:r>
            <a:r>
              <a:rPr kumimoji="1" lang="en-US" altLang="ja-JP" sz="2000" baseline="30000" dirty="0">
                <a:latin typeface="+mn-ea"/>
              </a:rPr>
              <a:t>th</a:t>
            </a:r>
            <a:r>
              <a:rPr kumimoji="1" lang="en-US" altLang="ja-JP" sz="2000" dirty="0">
                <a:latin typeface="+mn-ea"/>
              </a:rPr>
              <a:t> Basic Energy Plan.</a:t>
            </a:r>
          </a:p>
          <a:p>
            <a:r>
              <a:rPr kumimoji="1" lang="en-US" altLang="ja-JP" sz="2000" dirty="0">
                <a:latin typeface="+mn-ea"/>
              </a:rPr>
              <a:t>It was approved by the Cabinet in February 2025.</a:t>
            </a:r>
          </a:p>
          <a:p>
            <a:pPr marL="342900" indent="-342900">
              <a:buFont typeface="Wingdings" panose="05000000000000000000" pitchFamily="2" charset="2"/>
              <a:buChar char="l"/>
            </a:pPr>
            <a:endParaRPr kumimoji="1" lang="en-US" altLang="ja-JP" sz="2000" dirty="0">
              <a:latin typeface="+mn-ea"/>
            </a:endParaRPr>
          </a:p>
          <a:p>
            <a:r>
              <a:rPr kumimoji="1" lang="en-US" altLang="ja-JP" dirty="0">
                <a:latin typeface="+mn-ea"/>
              </a:rPr>
              <a:t>Goal:</a:t>
            </a:r>
          </a:p>
          <a:p>
            <a:endParaRPr kumimoji="1" lang="en-US" altLang="ja-JP" sz="800" dirty="0">
              <a:latin typeface="+mn-ea"/>
            </a:endParaRPr>
          </a:p>
          <a:p>
            <a:r>
              <a:rPr kumimoji="1" lang="en-US" altLang="ja-JP" dirty="0">
                <a:latin typeface="+mn-ea"/>
              </a:rPr>
              <a:t>to achieve up to 40~50% renewable</a:t>
            </a:r>
          </a:p>
          <a:p>
            <a:endParaRPr kumimoji="1" lang="en-US" altLang="ja-JP" sz="800" dirty="0">
              <a:latin typeface="+mn-ea"/>
            </a:endParaRPr>
          </a:p>
          <a:p>
            <a:r>
              <a:rPr kumimoji="1" lang="en-US" altLang="ja-JP" dirty="0">
                <a:latin typeface="+mn-ea"/>
              </a:rPr>
              <a:t>reduce fossil fuels to 30~40%.</a:t>
            </a:r>
            <a:endParaRPr kumimoji="1" lang="ja-JP" altLang="en-US" dirty="0">
              <a:latin typeface="+mn-ea"/>
            </a:endParaRPr>
          </a:p>
        </p:txBody>
      </p:sp>
    </p:spTree>
    <p:extLst>
      <p:ext uri="{BB962C8B-B14F-4D97-AF65-F5344CB8AC3E}">
        <p14:creationId xmlns:p14="http://schemas.microsoft.com/office/powerpoint/2010/main" val="850584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AA52A4E-F8A9-9658-6DDE-A7DE0BD113BB}"/>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658022F1-5E0A-4A10-3623-9C9956F678E2}"/>
              </a:ext>
            </a:extLst>
          </p:cNvPr>
          <p:cNvSpPr>
            <a:spLocks noGrp="1"/>
          </p:cNvSpPr>
          <p:nvPr>
            <p:ph type="sldNum" sz="quarter" idx="12"/>
          </p:nvPr>
        </p:nvSpPr>
        <p:spPr/>
        <p:txBody>
          <a:bodyPr/>
          <a:lstStyle/>
          <a:p>
            <a:fld id="{08EC0EED-FC01-42AB-ADF2-612B88A1AC90}" type="slidenum">
              <a:rPr kumimoji="1" lang="ja-JP" altLang="en-US" smtClean="0"/>
              <a:t>16</a:t>
            </a:fld>
            <a:endParaRPr kumimoji="1" lang="ja-JP" altLang="en-US"/>
          </a:p>
        </p:txBody>
      </p:sp>
      <p:pic>
        <p:nvPicPr>
          <p:cNvPr id="4" name="図 3">
            <a:extLst>
              <a:ext uri="{FF2B5EF4-FFF2-40B4-BE49-F238E27FC236}">
                <a16:creationId xmlns:a16="http://schemas.microsoft.com/office/drawing/2014/main" id="{923088AD-8EBE-9602-AE53-3759258761E5}"/>
              </a:ext>
            </a:extLst>
          </p:cNvPr>
          <p:cNvPicPr>
            <a:picLocks noChangeAspect="1"/>
          </p:cNvPicPr>
          <p:nvPr/>
        </p:nvPicPr>
        <p:blipFill>
          <a:blip r:embed="rId2"/>
          <a:stretch>
            <a:fillRect/>
          </a:stretch>
        </p:blipFill>
        <p:spPr>
          <a:xfrm>
            <a:off x="46234" y="3060136"/>
            <a:ext cx="9144000" cy="2057815"/>
          </a:xfrm>
          <a:prstGeom prst="rect">
            <a:avLst/>
          </a:prstGeom>
        </p:spPr>
      </p:pic>
      <p:sp>
        <p:nvSpPr>
          <p:cNvPr id="5" name="テキスト ボックス 4">
            <a:extLst>
              <a:ext uri="{FF2B5EF4-FFF2-40B4-BE49-F238E27FC236}">
                <a16:creationId xmlns:a16="http://schemas.microsoft.com/office/drawing/2014/main" id="{2580F01C-813B-C6DB-B5FE-DC2F04228CDD}"/>
              </a:ext>
            </a:extLst>
          </p:cNvPr>
          <p:cNvSpPr txBox="1"/>
          <p:nvPr/>
        </p:nvSpPr>
        <p:spPr>
          <a:xfrm>
            <a:off x="46234" y="136524"/>
            <a:ext cx="9097766" cy="2816156"/>
          </a:xfrm>
          <a:prstGeom prst="rect">
            <a:avLst/>
          </a:prstGeom>
          <a:noFill/>
        </p:spPr>
        <p:txBody>
          <a:bodyPr wrap="square" rtlCol="0">
            <a:spAutoFit/>
          </a:bodyPr>
          <a:lstStyle/>
          <a:p>
            <a:r>
              <a:rPr kumimoji="1" lang="en-US" altLang="ja-JP" sz="2400" b="1" dirty="0">
                <a:latin typeface="+mn-ea"/>
              </a:rPr>
              <a:t>Let's estimate the CO</a:t>
            </a:r>
            <a:r>
              <a:rPr kumimoji="1" lang="en-US" altLang="ja-JP" sz="2400" b="1" baseline="-25000" dirty="0">
                <a:latin typeface="+mn-ea"/>
              </a:rPr>
              <a:t>2</a:t>
            </a:r>
            <a:r>
              <a:rPr kumimoji="1" lang="en-US" altLang="ja-JP" sz="2400" b="1" dirty="0">
                <a:latin typeface="+mn-ea"/>
              </a:rPr>
              <a:t> emitted by the power source structure in the 7</a:t>
            </a:r>
            <a:r>
              <a:rPr kumimoji="1" lang="en-US" altLang="ja-JP" sz="2400" b="1" baseline="30000" dirty="0">
                <a:latin typeface="+mn-ea"/>
              </a:rPr>
              <a:t>th</a:t>
            </a:r>
            <a:r>
              <a:rPr kumimoji="1" lang="en-US" altLang="ja-JP" sz="2400" b="1" dirty="0">
                <a:latin typeface="+mn-ea"/>
              </a:rPr>
              <a:t> Basic Energy Plan</a:t>
            </a:r>
          </a:p>
          <a:p>
            <a:endParaRPr kumimoji="1" lang="en-US" altLang="ja-JP" sz="900" dirty="0">
              <a:latin typeface="+mn-ea"/>
            </a:endParaRPr>
          </a:p>
          <a:p>
            <a:r>
              <a:rPr kumimoji="1" lang="en-US" altLang="ja-JP" sz="2000" dirty="0">
                <a:latin typeface="+mn-ea"/>
              </a:rPr>
              <a:t>I assume following CO</a:t>
            </a:r>
            <a:r>
              <a:rPr kumimoji="1" lang="en-US" altLang="ja-JP" sz="2000" baseline="-25000" dirty="0">
                <a:latin typeface="+mn-ea"/>
              </a:rPr>
              <a:t>2</a:t>
            </a:r>
            <a:r>
              <a:rPr kumimoji="1" lang="en-US" altLang="ja-JP" sz="2000" dirty="0">
                <a:latin typeface="+mn-ea"/>
              </a:rPr>
              <a:t> emission intensity by power source </a:t>
            </a:r>
          </a:p>
          <a:p>
            <a:r>
              <a:rPr kumimoji="1" lang="en-US" altLang="ja-JP" sz="2000" dirty="0">
                <a:latin typeface="+mn-ea"/>
              </a:rPr>
              <a:t>(this is a working hypothesis for this time, and of course these figures must be verified)</a:t>
            </a:r>
          </a:p>
          <a:p>
            <a:pPr marL="342900" indent="-342900">
              <a:buFont typeface="Wingdings" panose="05000000000000000000" pitchFamily="2" charset="2"/>
              <a:buChar char="l"/>
            </a:pPr>
            <a:r>
              <a:rPr kumimoji="1" lang="en-US" altLang="ja-JP" sz="2000" dirty="0">
                <a:latin typeface="+mn-ea"/>
              </a:rPr>
              <a:t>Thermal 			340g/kWh</a:t>
            </a:r>
          </a:p>
          <a:p>
            <a:pPr marL="342900" indent="-342900">
              <a:buFont typeface="Wingdings" panose="05000000000000000000" pitchFamily="2" charset="2"/>
              <a:buChar char="l"/>
            </a:pPr>
            <a:r>
              <a:rPr kumimoji="1" lang="en-US" altLang="ja-JP" sz="2000" dirty="0">
                <a:latin typeface="+mn-ea"/>
              </a:rPr>
              <a:t>Nuclear 				5g/kWh</a:t>
            </a:r>
          </a:p>
          <a:p>
            <a:pPr marL="342900" indent="-342900">
              <a:buFont typeface="Wingdings" panose="05000000000000000000" pitchFamily="2" charset="2"/>
              <a:buChar char="l"/>
            </a:pPr>
            <a:r>
              <a:rPr kumimoji="1" lang="en-US" altLang="ja-JP" sz="2000" dirty="0">
                <a:latin typeface="+mn-ea"/>
              </a:rPr>
              <a:t>Renewable energy	20g/kWh</a:t>
            </a:r>
            <a:endParaRPr kumimoji="1" lang="ja-JP" altLang="en-US" sz="2000" dirty="0">
              <a:latin typeface="+mn-ea"/>
            </a:endParaRPr>
          </a:p>
        </p:txBody>
      </p:sp>
      <p:sp>
        <p:nvSpPr>
          <p:cNvPr id="6" name="正方形/長方形 5">
            <a:extLst>
              <a:ext uri="{FF2B5EF4-FFF2-40B4-BE49-F238E27FC236}">
                <a16:creationId xmlns:a16="http://schemas.microsoft.com/office/drawing/2014/main" id="{67597FE6-F689-7587-D5C7-C6CC50D8F132}"/>
              </a:ext>
            </a:extLst>
          </p:cNvPr>
          <p:cNvSpPr/>
          <p:nvPr/>
        </p:nvSpPr>
        <p:spPr>
          <a:xfrm>
            <a:off x="2496620" y="3060136"/>
            <a:ext cx="3339101" cy="205781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F22397D0-D0DB-C1D7-1686-0D7D87A1A884}"/>
              </a:ext>
            </a:extLst>
          </p:cNvPr>
          <p:cNvSpPr/>
          <p:nvPr/>
        </p:nvSpPr>
        <p:spPr>
          <a:xfrm>
            <a:off x="5843427" y="3060135"/>
            <a:ext cx="3339101" cy="205781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8A44A01D-5F05-CC06-0042-7DA80977D20A}"/>
              </a:ext>
            </a:extLst>
          </p:cNvPr>
          <p:cNvSpPr txBox="1"/>
          <p:nvPr/>
        </p:nvSpPr>
        <p:spPr>
          <a:xfrm>
            <a:off x="0" y="5340688"/>
            <a:ext cx="9144000" cy="1015663"/>
          </a:xfrm>
          <a:prstGeom prst="rect">
            <a:avLst/>
          </a:prstGeom>
          <a:noFill/>
        </p:spPr>
        <p:txBody>
          <a:bodyPr wrap="square" rtlCol="0">
            <a:spAutoFit/>
          </a:bodyPr>
          <a:lstStyle/>
          <a:p>
            <a:r>
              <a:rPr kumimoji="1" lang="en-US" altLang="ja-JP" sz="2000" dirty="0">
                <a:latin typeface="+mn-ea"/>
              </a:rPr>
              <a:t>CERN‘s plan for CO</a:t>
            </a:r>
            <a:r>
              <a:rPr kumimoji="1" lang="en-US" altLang="ja-JP" sz="2000" baseline="-25000" dirty="0">
                <a:latin typeface="+mn-ea"/>
              </a:rPr>
              <a:t>2</a:t>
            </a:r>
            <a:r>
              <a:rPr kumimoji="1" lang="en-US" altLang="ja-JP" sz="2000" dirty="0">
                <a:latin typeface="+mn-ea"/>
              </a:rPr>
              <a:t> emissions for 1 TWh/year is 12.5 k-ton.</a:t>
            </a:r>
          </a:p>
          <a:p>
            <a:r>
              <a:rPr kumimoji="1" lang="en-US" altLang="ja-JP" sz="2000" dirty="0">
                <a:latin typeface="+mn-ea"/>
              </a:rPr>
              <a:t>On the other hand, the 7</a:t>
            </a:r>
            <a:r>
              <a:rPr kumimoji="1" lang="en-US" altLang="ja-JP" sz="2000" baseline="30000" dirty="0">
                <a:latin typeface="+mn-ea"/>
              </a:rPr>
              <a:t>th</a:t>
            </a:r>
            <a:r>
              <a:rPr kumimoji="1" lang="en-US" altLang="ja-JP" sz="2000" dirty="0">
                <a:latin typeface="+mn-ea"/>
              </a:rPr>
              <a:t> Basic Energy Plan of Japan is 113~15 k-ton.</a:t>
            </a:r>
          </a:p>
          <a:p>
            <a:r>
              <a:rPr kumimoji="1" lang="en-US" altLang="ja-JP" sz="2000" dirty="0">
                <a:latin typeface="+mn-ea"/>
              </a:rPr>
              <a:t>In order to reduce this value, we will rework the scenario on the next page.</a:t>
            </a:r>
            <a:endParaRPr kumimoji="1" lang="ja-JP" altLang="en-US" sz="2000" dirty="0">
              <a:latin typeface="+mn-ea"/>
            </a:endParaRPr>
          </a:p>
        </p:txBody>
      </p:sp>
    </p:spTree>
    <p:extLst>
      <p:ext uri="{BB962C8B-B14F-4D97-AF65-F5344CB8AC3E}">
        <p14:creationId xmlns:p14="http://schemas.microsoft.com/office/powerpoint/2010/main" val="3591259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C75DC87-AB22-29E6-7133-5C124BF8A085}"/>
              </a:ext>
            </a:extLst>
          </p:cNvPr>
          <p:cNvPicPr>
            <a:picLocks noChangeAspect="1"/>
          </p:cNvPicPr>
          <p:nvPr/>
        </p:nvPicPr>
        <p:blipFill>
          <a:blip r:embed="rId2"/>
          <a:srcRect l="2656" t="4685" b="3624"/>
          <a:stretch/>
        </p:blipFill>
        <p:spPr>
          <a:xfrm>
            <a:off x="16022" y="1930153"/>
            <a:ext cx="4652748" cy="2789383"/>
          </a:xfrm>
          <a:prstGeom prst="rect">
            <a:avLst/>
          </a:prstGeom>
          <a:ln>
            <a:solidFill>
              <a:schemeClr val="accent1"/>
            </a:solidFill>
          </a:ln>
        </p:spPr>
      </p:pic>
      <p:sp>
        <p:nvSpPr>
          <p:cNvPr id="9" name="フッター プレースホルダー 8">
            <a:extLst>
              <a:ext uri="{FF2B5EF4-FFF2-40B4-BE49-F238E27FC236}">
                <a16:creationId xmlns:a16="http://schemas.microsoft.com/office/drawing/2014/main" id="{A730F563-07D6-1096-E903-501DF9113F3C}"/>
              </a:ext>
            </a:extLst>
          </p:cNvPr>
          <p:cNvSpPr>
            <a:spLocks noGrp="1"/>
          </p:cNvSpPr>
          <p:nvPr>
            <p:ph type="ftr" sz="quarter" idx="11"/>
          </p:nvPr>
        </p:nvSpPr>
        <p:spPr>
          <a:xfrm>
            <a:off x="3028950" y="6381471"/>
            <a:ext cx="3086100" cy="365125"/>
          </a:xfrm>
        </p:spPr>
        <p:txBody>
          <a:bodyPr/>
          <a:lstStyle/>
          <a:p>
            <a:r>
              <a:rPr kumimoji="1" lang="en-US" altLang="ja-JP"/>
              <a:t>M. Yoshioka, Iwate Univ.,  March 5, 2025</a:t>
            </a:r>
            <a:endParaRPr kumimoji="1" lang="ja-JP" altLang="en-US" dirty="0"/>
          </a:p>
        </p:txBody>
      </p:sp>
      <p:sp>
        <p:nvSpPr>
          <p:cNvPr id="10" name="スライド番号プレースホルダー 9">
            <a:extLst>
              <a:ext uri="{FF2B5EF4-FFF2-40B4-BE49-F238E27FC236}">
                <a16:creationId xmlns:a16="http://schemas.microsoft.com/office/drawing/2014/main" id="{DEA47F7F-5259-0777-0D32-22A8DBD06EF0}"/>
              </a:ext>
            </a:extLst>
          </p:cNvPr>
          <p:cNvSpPr>
            <a:spLocks noGrp="1"/>
          </p:cNvSpPr>
          <p:nvPr>
            <p:ph type="sldNum" sz="quarter" idx="12"/>
          </p:nvPr>
        </p:nvSpPr>
        <p:spPr>
          <a:xfrm>
            <a:off x="6614968" y="6381471"/>
            <a:ext cx="2057400" cy="365125"/>
          </a:xfrm>
        </p:spPr>
        <p:txBody>
          <a:bodyPr/>
          <a:lstStyle/>
          <a:p>
            <a:fld id="{251C3F8E-E87F-479E-8208-4874F0FF29CD}" type="slidenum">
              <a:rPr kumimoji="1" lang="ja-JP" altLang="en-US" smtClean="0"/>
              <a:t>17</a:t>
            </a:fld>
            <a:endParaRPr kumimoji="1" lang="ja-JP" altLang="en-US" dirty="0"/>
          </a:p>
        </p:txBody>
      </p:sp>
      <p:sp>
        <p:nvSpPr>
          <p:cNvPr id="12" name="テキスト ボックス 11">
            <a:extLst>
              <a:ext uri="{FF2B5EF4-FFF2-40B4-BE49-F238E27FC236}">
                <a16:creationId xmlns:a16="http://schemas.microsoft.com/office/drawing/2014/main" id="{3F1375B8-1474-5A63-BD4C-64087A8A8B8C}"/>
              </a:ext>
            </a:extLst>
          </p:cNvPr>
          <p:cNvSpPr txBox="1"/>
          <p:nvPr/>
        </p:nvSpPr>
        <p:spPr>
          <a:xfrm>
            <a:off x="-49708" y="26993"/>
            <a:ext cx="9193708" cy="1631216"/>
          </a:xfrm>
          <a:prstGeom prst="rect">
            <a:avLst/>
          </a:prstGeom>
          <a:solidFill>
            <a:schemeClr val="accent6">
              <a:lumMod val="20000"/>
              <a:lumOff val="80000"/>
            </a:schemeClr>
          </a:solidFill>
        </p:spPr>
        <p:txBody>
          <a:bodyPr wrap="square" rtlCol="0">
            <a:spAutoFit/>
          </a:bodyPr>
          <a:lstStyle/>
          <a:p>
            <a:r>
              <a:rPr kumimoji="1" lang="en-US" altLang="ja-JP" sz="2000" dirty="0">
                <a:latin typeface="+mn-ea"/>
              </a:rPr>
              <a:t>Consideration is based on the electricity situation in Iwate Prefecture, not the target for Japan as a whole.</a:t>
            </a:r>
          </a:p>
          <a:p>
            <a:r>
              <a:rPr kumimoji="1" lang="en-US" altLang="ja-JP" sz="2000" dirty="0">
                <a:latin typeface="+mn-ea"/>
              </a:rPr>
              <a:t>These graphs are based on “Iwate Prefecture's Renewable Energy Electricity Status (2023) and Target for 2030” prepared by the Iwate Prefecture Environmental Living Department in September 2023</a:t>
            </a:r>
            <a:endParaRPr kumimoji="1" lang="ja-JP" altLang="en-US" sz="2000" dirty="0">
              <a:latin typeface="+mn-ea"/>
            </a:endParaRPr>
          </a:p>
        </p:txBody>
      </p:sp>
      <p:pic>
        <p:nvPicPr>
          <p:cNvPr id="13" name="図 12">
            <a:extLst>
              <a:ext uri="{FF2B5EF4-FFF2-40B4-BE49-F238E27FC236}">
                <a16:creationId xmlns:a16="http://schemas.microsoft.com/office/drawing/2014/main" id="{82DA03AE-AF83-7AC3-673A-00BCCAC5243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9472" y="1869572"/>
            <a:ext cx="4338506" cy="2860239"/>
          </a:xfrm>
          <a:prstGeom prst="rect">
            <a:avLst/>
          </a:prstGeom>
          <a:noFill/>
          <a:ln>
            <a:noFill/>
          </a:ln>
        </p:spPr>
      </p:pic>
      <p:sp>
        <p:nvSpPr>
          <p:cNvPr id="14" name="テキスト ボックス 13">
            <a:extLst>
              <a:ext uri="{FF2B5EF4-FFF2-40B4-BE49-F238E27FC236}">
                <a16:creationId xmlns:a16="http://schemas.microsoft.com/office/drawing/2014/main" id="{48997F0E-105D-30C3-8CA5-960B474E485A}"/>
              </a:ext>
            </a:extLst>
          </p:cNvPr>
          <p:cNvSpPr txBox="1"/>
          <p:nvPr/>
        </p:nvSpPr>
        <p:spPr>
          <a:xfrm>
            <a:off x="16022" y="5138584"/>
            <a:ext cx="9111956" cy="707886"/>
          </a:xfrm>
          <a:prstGeom prst="rect">
            <a:avLst/>
          </a:prstGeom>
          <a:noFill/>
          <a:ln>
            <a:solidFill>
              <a:srgbClr val="FF0000"/>
            </a:solidFill>
          </a:ln>
        </p:spPr>
        <p:txBody>
          <a:bodyPr wrap="square" rtlCol="0">
            <a:spAutoFit/>
          </a:bodyPr>
          <a:lstStyle/>
          <a:p>
            <a:r>
              <a:rPr kumimoji="1" lang="en-US" altLang="ja-JP" sz="2000" dirty="0">
                <a:latin typeface="+mn-ea"/>
              </a:rPr>
              <a:t>Since Iwate Prefecture is still actively increasing renewable energy, the 66% renewable energy target for 2030 will be achievable.</a:t>
            </a:r>
          </a:p>
        </p:txBody>
      </p:sp>
    </p:spTree>
    <p:extLst>
      <p:ext uri="{BB962C8B-B14F-4D97-AF65-F5344CB8AC3E}">
        <p14:creationId xmlns:p14="http://schemas.microsoft.com/office/powerpoint/2010/main" val="1265824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F2B05307-429E-53FC-D2CB-A31441C36C81}"/>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506BA78B-ECE2-1B0B-8242-1E1C03386738}"/>
              </a:ext>
            </a:extLst>
          </p:cNvPr>
          <p:cNvSpPr>
            <a:spLocks noGrp="1"/>
          </p:cNvSpPr>
          <p:nvPr>
            <p:ph type="sldNum" sz="quarter" idx="12"/>
          </p:nvPr>
        </p:nvSpPr>
        <p:spPr/>
        <p:txBody>
          <a:bodyPr/>
          <a:lstStyle/>
          <a:p>
            <a:fld id="{08EC0EED-FC01-42AB-ADF2-612B88A1AC90}" type="slidenum">
              <a:rPr kumimoji="1" lang="ja-JP" altLang="en-US" smtClean="0"/>
              <a:t>18</a:t>
            </a:fld>
            <a:endParaRPr kumimoji="1" lang="ja-JP" altLang="en-US"/>
          </a:p>
        </p:txBody>
      </p:sp>
      <p:sp>
        <p:nvSpPr>
          <p:cNvPr id="10" name="テキスト ボックス 9">
            <a:extLst>
              <a:ext uri="{FF2B5EF4-FFF2-40B4-BE49-F238E27FC236}">
                <a16:creationId xmlns:a16="http://schemas.microsoft.com/office/drawing/2014/main" id="{70C539E0-7D02-9B65-6E8C-C26AB5581DBA}"/>
              </a:ext>
            </a:extLst>
          </p:cNvPr>
          <p:cNvSpPr txBox="1"/>
          <p:nvPr/>
        </p:nvSpPr>
        <p:spPr>
          <a:xfrm>
            <a:off x="0" y="0"/>
            <a:ext cx="9032163" cy="2862322"/>
          </a:xfrm>
          <a:prstGeom prst="rect">
            <a:avLst/>
          </a:prstGeom>
          <a:noFill/>
        </p:spPr>
        <p:txBody>
          <a:bodyPr wrap="square" rtlCol="0">
            <a:spAutoFit/>
          </a:bodyPr>
          <a:lstStyle/>
          <a:p>
            <a:r>
              <a:rPr kumimoji="1" lang="en-US" altLang="ja-JP" dirty="0">
                <a:latin typeface="+mn-ea"/>
              </a:rPr>
              <a:t>Next, I estimate the amount of CO</a:t>
            </a:r>
            <a:r>
              <a:rPr kumimoji="1" lang="en-US" altLang="ja-JP" baseline="-25000" dirty="0">
                <a:latin typeface="+mn-ea"/>
              </a:rPr>
              <a:t>2</a:t>
            </a:r>
            <a:r>
              <a:rPr kumimoji="1" lang="en-US" altLang="ja-JP" dirty="0">
                <a:latin typeface="+mn-ea"/>
              </a:rPr>
              <a:t> emitted by the ILC in 2040, assuming that the ILC is located in the </a:t>
            </a:r>
            <a:r>
              <a:rPr kumimoji="1" lang="en-US" altLang="ja-JP" dirty="0" err="1">
                <a:latin typeface="+mn-ea"/>
              </a:rPr>
              <a:t>Kitakami</a:t>
            </a:r>
            <a:r>
              <a:rPr kumimoji="1" lang="en-US" altLang="ja-JP" dirty="0">
                <a:latin typeface="+mn-ea"/>
              </a:rPr>
              <a:t> Highlands and that the ILC's electricity mix is as follows</a:t>
            </a:r>
            <a:endParaRPr kumimoji="1" lang="en-US" altLang="ja-JP" sz="900" dirty="0">
              <a:latin typeface="+mn-ea"/>
            </a:endParaRPr>
          </a:p>
          <a:p>
            <a:pPr marL="342900" indent="-342900">
              <a:buFont typeface="Wingdings" panose="05000000000000000000" pitchFamily="2" charset="2"/>
              <a:buChar char="l"/>
            </a:pPr>
            <a:r>
              <a:rPr kumimoji="1" lang="en-US" altLang="ja-JP" b="1" dirty="0">
                <a:solidFill>
                  <a:srgbClr val="FF0000"/>
                </a:solidFill>
                <a:latin typeface="+mn-ea"/>
              </a:rPr>
              <a:t>70%</a:t>
            </a:r>
            <a:r>
              <a:rPr kumimoji="1" lang="en-US" altLang="ja-JP" dirty="0">
                <a:latin typeface="+mn-ea"/>
              </a:rPr>
              <a:t> Renewable energy power producers in Iwate Prefecture	</a:t>
            </a:r>
          </a:p>
          <a:p>
            <a:pPr marL="800100" lvl="1" indent="-342900">
              <a:buFont typeface="Wingdings" panose="05000000000000000000" pitchFamily="2" charset="2"/>
              <a:buChar char="Ø"/>
            </a:pPr>
            <a:r>
              <a:rPr kumimoji="1" lang="en-US" altLang="ja-JP" dirty="0">
                <a:latin typeface="+mn-ea"/>
              </a:rPr>
              <a:t>CO</a:t>
            </a:r>
            <a:r>
              <a:rPr kumimoji="1" lang="en-US" altLang="ja-JP" baseline="-25000" dirty="0">
                <a:latin typeface="+mn-ea"/>
              </a:rPr>
              <a:t>2</a:t>
            </a:r>
            <a:r>
              <a:rPr kumimoji="1" lang="en-US" altLang="ja-JP" dirty="0">
                <a:latin typeface="+mn-ea"/>
              </a:rPr>
              <a:t> emissions are assumed to be </a:t>
            </a:r>
            <a:r>
              <a:rPr kumimoji="1" lang="en-US" altLang="ja-JP" b="1" dirty="0">
                <a:solidFill>
                  <a:srgbClr val="FF0000"/>
                </a:solidFill>
                <a:latin typeface="+mn-ea"/>
              </a:rPr>
              <a:t>20 g/kWh</a:t>
            </a:r>
          </a:p>
          <a:p>
            <a:pPr marL="342900" indent="-342900">
              <a:buFont typeface="Wingdings" panose="05000000000000000000" pitchFamily="2" charset="2"/>
              <a:buChar char="l"/>
            </a:pPr>
            <a:r>
              <a:rPr kumimoji="1" lang="en-US" altLang="ja-JP" b="1" dirty="0">
                <a:solidFill>
                  <a:srgbClr val="FF0000"/>
                </a:solidFill>
                <a:latin typeface="+mn-ea"/>
              </a:rPr>
              <a:t>20%</a:t>
            </a:r>
            <a:r>
              <a:rPr kumimoji="1" lang="en-US" altLang="ja-JP" dirty="0">
                <a:latin typeface="+mn-ea"/>
              </a:rPr>
              <a:t> Major electric power companies	</a:t>
            </a:r>
          </a:p>
          <a:p>
            <a:pPr marL="800100" lvl="1" indent="-342900">
              <a:buFont typeface="Wingdings" panose="05000000000000000000" pitchFamily="2" charset="2"/>
              <a:buChar char="Ø"/>
            </a:pPr>
            <a:r>
              <a:rPr kumimoji="1" lang="en-US" altLang="ja-JP" dirty="0">
                <a:latin typeface="+mn-ea"/>
              </a:rPr>
              <a:t>CO</a:t>
            </a:r>
            <a:r>
              <a:rPr kumimoji="1" lang="en-US" altLang="ja-JP" baseline="-25000" dirty="0">
                <a:latin typeface="+mn-ea"/>
              </a:rPr>
              <a:t>2</a:t>
            </a:r>
            <a:r>
              <a:rPr kumimoji="1" lang="en-US" altLang="ja-JP" dirty="0">
                <a:latin typeface="+mn-ea"/>
              </a:rPr>
              <a:t> emissions are assumed to be </a:t>
            </a:r>
            <a:r>
              <a:rPr kumimoji="1" lang="en-US" altLang="ja-JP" b="1" dirty="0">
                <a:solidFill>
                  <a:srgbClr val="FF0000"/>
                </a:solidFill>
                <a:latin typeface="+mn-ea"/>
              </a:rPr>
              <a:t>113-145 g/kWh </a:t>
            </a:r>
            <a:r>
              <a:rPr kumimoji="1" lang="en-US" altLang="ja-JP" dirty="0">
                <a:latin typeface="+mn-ea"/>
              </a:rPr>
              <a:t>as per the 7th Basic Energy Plan</a:t>
            </a:r>
          </a:p>
          <a:p>
            <a:pPr marL="342900" indent="-342900">
              <a:buFont typeface="Wingdings" panose="05000000000000000000" pitchFamily="2" charset="2"/>
              <a:buChar char="l"/>
            </a:pPr>
            <a:r>
              <a:rPr kumimoji="1" lang="en-US" altLang="ja-JP" b="1" dirty="0">
                <a:solidFill>
                  <a:srgbClr val="FF0000"/>
                </a:solidFill>
                <a:latin typeface="+mn-ea"/>
              </a:rPr>
              <a:t>10%</a:t>
            </a:r>
            <a:r>
              <a:rPr kumimoji="1" lang="en-US" altLang="ja-JP" dirty="0">
                <a:latin typeface="+mn-ea"/>
              </a:rPr>
              <a:t> Private power generation</a:t>
            </a:r>
            <a:r>
              <a:rPr kumimoji="1" lang="ja-JP" altLang="en-US" dirty="0">
                <a:latin typeface="+mn-ea"/>
              </a:rPr>
              <a:t> </a:t>
            </a:r>
            <a:r>
              <a:rPr kumimoji="1" lang="en-US" altLang="ja-JP" dirty="0">
                <a:latin typeface="+mn-ea"/>
              </a:rPr>
              <a:t>(Co-generation)</a:t>
            </a:r>
          </a:p>
          <a:p>
            <a:pPr marL="800100" lvl="1" indent="-342900">
              <a:buFont typeface="Wingdings" panose="05000000000000000000" pitchFamily="2" charset="2"/>
              <a:buChar char="Ø"/>
            </a:pPr>
            <a:r>
              <a:rPr kumimoji="1" lang="en-US" altLang="ja-JP" dirty="0">
                <a:latin typeface="+mn-ea"/>
              </a:rPr>
              <a:t>Conventional LNG-fired power generation cogeneration </a:t>
            </a:r>
            <a:r>
              <a:rPr kumimoji="1" lang="en-US" altLang="ja-JP" b="1" dirty="0">
                <a:solidFill>
                  <a:srgbClr val="FF0000"/>
                </a:solidFill>
                <a:latin typeface="+mn-ea"/>
              </a:rPr>
              <a:t>145g/kWh </a:t>
            </a:r>
          </a:p>
        </p:txBody>
      </p:sp>
      <p:graphicFrame>
        <p:nvGraphicFramePr>
          <p:cNvPr id="4" name="グラフ 3">
            <a:extLst>
              <a:ext uri="{FF2B5EF4-FFF2-40B4-BE49-F238E27FC236}">
                <a16:creationId xmlns:a16="http://schemas.microsoft.com/office/drawing/2014/main" id="{438EEA83-D598-0DAB-8648-80AEBA63BD52}"/>
              </a:ext>
            </a:extLst>
          </p:cNvPr>
          <p:cNvGraphicFramePr>
            <a:graphicFrameLocks/>
          </p:cNvGraphicFramePr>
          <p:nvPr>
            <p:extLst>
              <p:ext uri="{D42A27DB-BD31-4B8C-83A1-F6EECF244321}">
                <p14:modId xmlns:p14="http://schemas.microsoft.com/office/powerpoint/2010/main" val="710803846"/>
              </p:ext>
            </p:extLst>
          </p:nvPr>
        </p:nvGraphicFramePr>
        <p:xfrm>
          <a:off x="0" y="2995042"/>
          <a:ext cx="4572000" cy="3367088"/>
        </p:xfrm>
        <a:graphic>
          <a:graphicData uri="http://schemas.openxmlformats.org/drawingml/2006/chart">
            <c:chart xmlns:c="http://schemas.openxmlformats.org/drawingml/2006/chart" xmlns:r="http://schemas.openxmlformats.org/officeDocument/2006/relationships" r:id="rId2"/>
          </a:graphicData>
        </a:graphic>
      </p:graphicFrame>
      <p:sp>
        <p:nvSpPr>
          <p:cNvPr id="5" name="テキスト ボックス 4">
            <a:extLst>
              <a:ext uri="{FF2B5EF4-FFF2-40B4-BE49-F238E27FC236}">
                <a16:creationId xmlns:a16="http://schemas.microsoft.com/office/drawing/2014/main" id="{537D6A8E-3C83-D1DC-C75D-7E4E124E1ADC}"/>
              </a:ext>
            </a:extLst>
          </p:cNvPr>
          <p:cNvSpPr txBox="1"/>
          <p:nvPr/>
        </p:nvSpPr>
        <p:spPr>
          <a:xfrm>
            <a:off x="3821987" y="2995042"/>
            <a:ext cx="5322013" cy="3170099"/>
          </a:xfrm>
          <a:prstGeom prst="rect">
            <a:avLst/>
          </a:prstGeom>
          <a:noFill/>
          <a:ln>
            <a:solidFill>
              <a:srgbClr val="FF0000"/>
            </a:solidFill>
          </a:ln>
        </p:spPr>
        <p:txBody>
          <a:bodyPr wrap="square" rtlCol="0">
            <a:spAutoFit/>
          </a:bodyPr>
          <a:lstStyle/>
          <a:p>
            <a:r>
              <a:rPr kumimoji="1" lang="en-US" altLang="ja-JP" sz="2000" dirty="0">
                <a:latin typeface="+mn-ea"/>
              </a:rPr>
              <a:t>This assumption of power supply composition is </a:t>
            </a:r>
            <a:r>
              <a:rPr kumimoji="1" lang="en-US" altLang="ja-JP" sz="2000" b="1" dirty="0">
                <a:solidFill>
                  <a:srgbClr val="FF0000"/>
                </a:solidFill>
                <a:latin typeface="+mn-ea"/>
              </a:rPr>
              <a:t>my personal idea and has no authority</a:t>
            </a:r>
            <a:r>
              <a:rPr kumimoji="1" lang="en-US" altLang="ja-JP" sz="2000" dirty="0">
                <a:latin typeface="+mn-ea"/>
              </a:rPr>
              <a:t>.</a:t>
            </a:r>
          </a:p>
          <a:p>
            <a:r>
              <a:rPr kumimoji="1" lang="en-US" altLang="ja-JP" sz="2000" dirty="0">
                <a:latin typeface="+mn-ea"/>
              </a:rPr>
              <a:t>The actual power supply configuration should be determined by the ILC Lab, taking into consideration the following three points</a:t>
            </a:r>
            <a:r>
              <a:rPr kumimoji="1" lang="ja-JP" altLang="en-US" sz="2000" dirty="0">
                <a:latin typeface="+mn-ea"/>
              </a:rPr>
              <a:t>：</a:t>
            </a:r>
            <a:endParaRPr kumimoji="1" lang="en-US" altLang="ja-JP" sz="2000" dirty="0">
              <a:latin typeface="+mn-ea"/>
            </a:endParaRPr>
          </a:p>
          <a:p>
            <a:pPr marL="342900" indent="-342900">
              <a:buFont typeface="Wingdings" panose="05000000000000000000" pitchFamily="2" charset="2"/>
              <a:buChar char="l"/>
            </a:pPr>
            <a:r>
              <a:rPr kumimoji="1" lang="en-US" altLang="ja-JP" sz="2000" dirty="0">
                <a:latin typeface="+mn-ea"/>
              </a:rPr>
              <a:t>Power system redundancy</a:t>
            </a:r>
          </a:p>
          <a:p>
            <a:pPr marL="342900" indent="-342900">
              <a:buFont typeface="Wingdings" panose="05000000000000000000" pitchFamily="2" charset="2"/>
              <a:buChar char="l"/>
            </a:pPr>
            <a:r>
              <a:rPr kumimoji="1" lang="en-US" altLang="ja-JP" sz="2000" dirty="0">
                <a:latin typeface="+mn-ea"/>
              </a:rPr>
              <a:t>Cost of power</a:t>
            </a:r>
          </a:p>
          <a:p>
            <a:pPr marL="342900" indent="-342900">
              <a:buFont typeface="Wingdings" panose="05000000000000000000" pitchFamily="2" charset="2"/>
              <a:buChar char="l"/>
            </a:pPr>
            <a:r>
              <a:rPr kumimoji="1" lang="en-US" altLang="ja-JP" sz="2000" dirty="0">
                <a:latin typeface="+mn-ea"/>
              </a:rPr>
              <a:t>Sustainability</a:t>
            </a:r>
            <a:endParaRPr kumimoji="1" lang="ja-JP" altLang="en-US" sz="2000" dirty="0">
              <a:latin typeface="+mn-ea"/>
            </a:endParaRPr>
          </a:p>
        </p:txBody>
      </p:sp>
      <p:sp>
        <p:nvSpPr>
          <p:cNvPr id="6" name="テキスト ボックス 5">
            <a:extLst>
              <a:ext uri="{FF2B5EF4-FFF2-40B4-BE49-F238E27FC236}">
                <a16:creationId xmlns:a16="http://schemas.microsoft.com/office/drawing/2014/main" id="{621DF1E4-401D-8AD0-C534-36C4AB56CDD5}"/>
              </a:ext>
            </a:extLst>
          </p:cNvPr>
          <p:cNvSpPr txBox="1"/>
          <p:nvPr/>
        </p:nvSpPr>
        <p:spPr>
          <a:xfrm>
            <a:off x="1821119" y="4309254"/>
            <a:ext cx="1021433" cy="369332"/>
          </a:xfrm>
          <a:prstGeom prst="rect">
            <a:avLst/>
          </a:prstGeom>
          <a:noFill/>
        </p:spPr>
        <p:txBody>
          <a:bodyPr wrap="none" rtlCol="0">
            <a:spAutoFit/>
          </a:bodyPr>
          <a:lstStyle/>
          <a:p>
            <a:r>
              <a:rPr kumimoji="1" lang="en-US" altLang="ja-JP" b="1" dirty="0">
                <a:latin typeface="+mn-ea"/>
              </a:rPr>
              <a:t>0.7TWh</a:t>
            </a:r>
            <a:endParaRPr kumimoji="1" lang="ja-JP" altLang="en-US" b="1" dirty="0">
              <a:latin typeface="+mn-ea"/>
            </a:endParaRPr>
          </a:p>
        </p:txBody>
      </p:sp>
    </p:spTree>
    <p:extLst>
      <p:ext uri="{BB962C8B-B14F-4D97-AF65-F5344CB8AC3E}">
        <p14:creationId xmlns:p14="http://schemas.microsoft.com/office/powerpoint/2010/main" val="38807142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DDC7F54-5FD1-FA43-7AE5-16B0394768BE}"/>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E6B04D19-9772-8345-C41A-4BADDEF4AD67}"/>
              </a:ext>
            </a:extLst>
          </p:cNvPr>
          <p:cNvSpPr>
            <a:spLocks noGrp="1"/>
          </p:cNvSpPr>
          <p:nvPr>
            <p:ph type="sldNum" sz="quarter" idx="12"/>
          </p:nvPr>
        </p:nvSpPr>
        <p:spPr/>
        <p:txBody>
          <a:bodyPr/>
          <a:lstStyle/>
          <a:p>
            <a:fld id="{08EC0EED-FC01-42AB-ADF2-612B88A1AC90}" type="slidenum">
              <a:rPr kumimoji="1" lang="ja-JP" altLang="en-US" smtClean="0"/>
              <a:t>19</a:t>
            </a:fld>
            <a:endParaRPr kumimoji="1" lang="ja-JP" altLang="en-US"/>
          </a:p>
        </p:txBody>
      </p:sp>
      <p:pic>
        <p:nvPicPr>
          <p:cNvPr id="6" name="図 5">
            <a:extLst>
              <a:ext uri="{FF2B5EF4-FFF2-40B4-BE49-F238E27FC236}">
                <a16:creationId xmlns:a16="http://schemas.microsoft.com/office/drawing/2014/main" id="{CDB92EC0-5A53-1F88-10EE-4FCD76478F15}"/>
              </a:ext>
            </a:extLst>
          </p:cNvPr>
          <p:cNvPicPr>
            <a:picLocks noChangeAspect="1"/>
          </p:cNvPicPr>
          <p:nvPr/>
        </p:nvPicPr>
        <p:blipFill>
          <a:blip r:embed="rId2"/>
          <a:stretch>
            <a:fillRect/>
          </a:stretch>
        </p:blipFill>
        <p:spPr>
          <a:xfrm>
            <a:off x="112638" y="2600930"/>
            <a:ext cx="8885382" cy="2139073"/>
          </a:xfrm>
          <a:prstGeom prst="rect">
            <a:avLst/>
          </a:prstGeom>
        </p:spPr>
      </p:pic>
      <p:sp>
        <p:nvSpPr>
          <p:cNvPr id="7" name="テキスト ボックス 6">
            <a:extLst>
              <a:ext uri="{FF2B5EF4-FFF2-40B4-BE49-F238E27FC236}">
                <a16:creationId xmlns:a16="http://schemas.microsoft.com/office/drawing/2014/main" id="{EE4B45DB-9096-5117-137D-3FE45579E38C}"/>
              </a:ext>
            </a:extLst>
          </p:cNvPr>
          <p:cNvSpPr txBox="1"/>
          <p:nvPr/>
        </p:nvSpPr>
        <p:spPr>
          <a:xfrm>
            <a:off x="112638" y="658417"/>
            <a:ext cx="8975444" cy="1015663"/>
          </a:xfrm>
          <a:prstGeom prst="rect">
            <a:avLst/>
          </a:prstGeom>
          <a:solidFill>
            <a:schemeClr val="accent6">
              <a:lumMod val="20000"/>
              <a:lumOff val="80000"/>
            </a:schemeClr>
          </a:solidFill>
        </p:spPr>
        <p:txBody>
          <a:bodyPr wrap="square" rtlCol="0">
            <a:spAutoFit/>
          </a:bodyPr>
          <a:lstStyle/>
          <a:p>
            <a:r>
              <a:rPr kumimoji="1" lang="en-US" altLang="ja-JP" sz="2000" b="1" dirty="0">
                <a:latin typeface="+mn-ea"/>
              </a:rPr>
              <a:t>Conclusion: Assuming that the annual power consumption of the ILC is </a:t>
            </a:r>
            <a:r>
              <a:rPr kumimoji="1" lang="en-US" altLang="ja-JP" sz="2000" b="1" dirty="0">
                <a:solidFill>
                  <a:srgbClr val="FF0000"/>
                </a:solidFill>
                <a:latin typeface="+mn-ea"/>
              </a:rPr>
              <a:t>0.7 TWh</a:t>
            </a:r>
            <a:r>
              <a:rPr kumimoji="1" lang="en-US" altLang="ja-JP" sz="2000" b="1" dirty="0">
                <a:latin typeface="+mn-ea"/>
              </a:rPr>
              <a:t>, the annual CO</a:t>
            </a:r>
            <a:r>
              <a:rPr kumimoji="1" lang="en-US" altLang="ja-JP" sz="2000" b="1" baseline="-25000" dirty="0">
                <a:latin typeface="+mn-ea"/>
              </a:rPr>
              <a:t>2</a:t>
            </a:r>
            <a:r>
              <a:rPr kumimoji="1" lang="en-US" altLang="ja-JP" sz="2000" b="1" dirty="0">
                <a:latin typeface="+mn-ea"/>
              </a:rPr>
              <a:t> emissions are </a:t>
            </a:r>
            <a:r>
              <a:rPr kumimoji="1" lang="en-US" altLang="ja-JP" sz="2000" b="1" dirty="0">
                <a:solidFill>
                  <a:srgbClr val="FF0000"/>
                </a:solidFill>
                <a:latin typeface="+mn-ea"/>
              </a:rPr>
              <a:t>less than 60 k-ton/0.7TWh </a:t>
            </a:r>
            <a:r>
              <a:rPr kumimoji="1" lang="en-US" altLang="ja-JP" sz="2000" b="1" dirty="0">
                <a:latin typeface="+mn-ea"/>
              </a:rPr>
              <a:t>when operating with the above power configuration.</a:t>
            </a:r>
          </a:p>
        </p:txBody>
      </p:sp>
    </p:spTree>
    <p:extLst>
      <p:ext uri="{BB962C8B-B14F-4D97-AF65-F5344CB8AC3E}">
        <p14:creationId xmlns:p14="http://schemas.microsoft.com/office/powerpoint/2010/main" val="812593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242CC801-3250-81D8-8B81-16E11627D0B2}"/>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BDEEE34F-AD81-5496-0618-C821F94843A5}"/>
              </a:ext>
            </a:extLst>
          </p:cNvPr>
          <p:cNvSpPr>
            <a:spLocks noGrp="1"/>
          </p:cNvSpPr>
          <p:nvPr>
            <p:ph type="sldNum" sz="quarter" idx="12"/>
          </p:nvPr>
        </p:nvSpPr>
        <p:spPr/>
        <p:txBody>
          <a:bodyPr/>
          <a:lstStyle/>
          <a:p>
            <a:fld id="{08EC0EED-FC01-42AB-ADF2-612B88A1AC90}" type="slidenum">
              <a:rPr kumimoji="1" lang="ja-JP" altLang="en-US" smtClean="0"/>
              <a:t>2</a:t>
            </a:fld>
            <a:endParaRPr kumimoji="1" lang="ja-JP" altLang="en-US"/>
          </a:p>
        </p:txBody>
      </p:sp>
      <p:sp>
        <p:nvSpPr>
          <p:cNvPr id="4" name="テキスト ボックス 3">
            <a:extLst>
              <a:ext uri="{FF2B5EF4-FFF2-40B4-BE49-F238E27FC236}">
                <a16:creationId xmlns:a16="http://schemas.microsoft.com/office/drawing/2014/main" id="{EA378056-5CFA-7DA4-E63C-B60DCDCE95E8}"/>
              </a:ext>
            </a:extLst>
          </p:cNvPr>
          <p:cNvSpPr txBox="1"/>
          <p:nvPr/>
        </p:nvSpPr>
        <p:spPr>
          <a:xfrm>
            <a:off x="0" y="9239"/>
            <a:ext cx="9144000" cy="6417141"/>
          </a:xfrm>
          <a:prstGeom prst="rect">
            <a:avLst/>
          </a:prstGeom>
          <a:solidFill>
            <a:schemeClr val="accent6">
              <a:lumMod val="75000"/>
            </a:schemeClr>
          </a:solidFill>
        </p:spPr>
        <p:txBody>
          <a:bodyPr wrap="square" rtlCol="0">
            <a:spAutoFit/>
          </a:bodyPr>
          <a:lstStyle/>
          <a:p>
            <a:r>
              <a:rPr lang="en-US" altLang="ja-JP" sz="2800" b="1" dirty="0">
                <a:solidFill>
                  <a:schemeClr val="bg1"/>
                </a:solidFill>
                <a:latin typeface="+mn-ea"/>
              </a:rPr>
              <a:t>Abstract</a:t>
            </a:r>
          </a:p>
          <a:p>
            <a:endParaRPr lang="en-US" altLang="ja-JP" sz="900" b="1" dirty="0">
              <a:solidFill>
                <a:schemeClr val="bg1"/>
              </a:solidFill>
              <a:latin typeface="+mn-ea"/>
            </a:endParaRPr>
          </a:p>
          <a:p>
            <a:pPr marL="285750" indent="-285750">
              <a:buFont typeface="Wingdings" panose="05000000000000000000" pitchFamily="2" charset="2"/>
              <a:buChar char="l"/>
            </a:pPr>
            <a:r>
              <a:rPr lang="en-US" altLang="ja-JP" sz="2000" b="1" dirty="0">
                <a:solidFill>
                  <a:schemeClr val="bg1"/>
                </a:solidFill>
                <a:latin typeface="+mn-ea"/>
              </a:rPr>
              <a:t>There is no doubt that global warming is accelerating due to greenhouse gas emissions from human activities. </a:t>
            </a:r>
          </a:p>
          <a:p>
            <a:pPr marL="285750" indent="-285750">
              <a:buFont typeface="Wingdings" panose="05000000000000000000" pitchFamily="2" charset="2"/>
              <a:buChar char="l"/>
            </a:pPr>
            <a:endParaRPr lang="en-US" altLang="ja-JP" sz="900" b="1" dirty="0">
              <a:solidFill>
                <a:schemeClr val="bg1"/>
              </a:solidFill>
              <a:latin typeface="+mn-ea"/>
            </a:endParaRPr>
          </a:p>
          <a:p>
            <a:pPr marL="285750" indent="-285750">
              <a:buFont typeface="Wingdings" panose="05000000000000000000" pitchFamily="2" charset="2"/>
              <a:buChar char="l"/>
            </a:pPr>
            <a:r>
              <a:rPr lang="en-US" altLang="ja-JP" sz="2000" b="1" dirty="0">
                <a:solidFill>
                  <a:schemeClr val="bg1"/>
                </a:solidFill>
                <a:latin typeface="+mn-ea"/>
              </a:rPr>
              <a:t>All industries are now required to work toward achieving carbon neutrality by 2050. Accelerator facilities are no exception. </a:t>
            </a:r>
          </a:p>
          <a:p>
            <a:pPr marL="285750" indent="-285750">
              <a:buFont typeface="Wingdings" panose="05000000000000000000" pitchFamily="2" charset="2"/>
              <a:buChar char="l"/>
            </a:pPr>
            <a:endParaRPr lang="en-US" altLang="ja-JP" sz="900" b="1" dirty="0">
              <a:solidFill>
                <a:schemeClr val="bg1"/>
              </a:solidFill>
              <a:latin typeface="+mn-ea"/>
            </a:endParaRPr>
          </a:p>
          <a:p>
            <a:pPr marL="285750" indent="-285750">
              <a:buFont typeface="Wingdings" panose="05000000000000000000" pitchFamily="2" charset="2"/>
              <a:buChar char="l"/>
            </a:pPr>
            <a:r>
              <a:rPr lang="en-US" altLang="ja-JP" sz="2000" b="1" dirty="0">
                <a:solidFill>
                  <a:schemeClr val="bg1"/>
                </a:solidFill>
                <a:latin typeface="+mn-ea"/>
              </a:rPr>
              <a:t>In particular, life cycle assessment, including construction, operation, and decommissioning periods, is necessary to achieve carbon neutrality. </a:t>
            </a:r>
          </a:p>
          <a:p>
            <a:pPr marL="285750" indent="-285750">
              <a:buFont typeface="Wingdings" panose="05000000000000000000" pitchFamily="2" charset="2"/>
              <a:buChar char="l"/>
            </a:pPr>
            <a:endParaRPr lang="en-US" altLang="ja-JP" sz="900" b="1" dirty="0">
              <a:solidFill>
                <a:schemeClr val="bg1"/>
              </a:solidFill>
              <a:latin typeface="+mn-ea"/>
            </a:endParaRPr>
          </a:p>
          <a:p>
            <a:pPr marL="285750" indent="-285750">
              <a:buFont typeface="Wingdings" panose="05000000000000000000" pitchFamily="2" charset="2"/>
              <a:buChar char="l"/>
            </a:pPr>
            <a:r>
              <a:rPr lang="en-US" altLang="ja-JP" sz="2000" b="1" dirty="0">
                <a:solidFill>
                  <a:schemeClr val="bg1"/>
                </a:solidFill>
                <a:latin typeface="+mn-ea"/>
              </a:rPr>
              <a:t>Researchers around the world who are planning large accelerators are actively addressing this issue. </a:t>
            </a:r>
          </a:p>
          <a:p>
            <a:pPr marL="285750" indent="-285750">
              <a:buFont typeface="Wingdings" panose="05000000000000000000" pitchFamily="2" charset="2"/>
              <a:buChar char="l"/>
            </a:pPr>
            <a:endParaRPr lang="en-US" altLang="ja-JP" sz="900" b="1" dirty="0">
              <a:solidFill>
                <a:schemeClr val="bg1"/>
              </a:solidFill>
              <a:latin typeface="+mn-ea"/>
            </a:endParaRPr>
          </a:p>
          <a:p>
            <a:pPr marL="285750" indent="-285750">
              <a:buFont typeface="Wingdings" panose="05000000000000000000" pitchFamily="2" charset="2"/>
              <a:buChar char="l"/>
            </a:pPr>
            <a:r>
              <a:rPr lang="en-US" altLang="ja-JP" sz="2000" b="1" dirty="0">
                <a:solidFill>
                  <a:schemeClr val="bg1"/>
                </a:solidFill>
                <a:latin typeface="+mn-ea"/>
              </a:rPr>
              <a:t>For example, during the construction period, the decarbonization of steel products and concrete used there must be considered. </a:t>
            </a:r>
          </a:p>
          <a:p>
            <a:pPr marL="285750" indent="-285750">
              <a:buFont typeface="Wingdings" panose="05000000000000000000" pitchFamily="2" charset="2"/>
              <a:buChar char="l"/>
            </a:pPr>
            <a:endParaRPr lang="en-US" altLang="ja-JP" sz="900" b="1" dirty="0">
              <a:solidFill>
                <a:schemeClr val="bg1"/>
              </a:solidFill>
              <a:latin typeface="+mn-ea"/>
            </a:endParaRPr>
          </a:p>
          <a:p>
            <a:pPr marL="285750" indent="-285750">
              <a:buFont typeface="Wingdings" panose="05000000000000000000" pitchFamily="2" charset="2"/>
              <a:buChar char="l"/>
            </a:pPr>
            <a:r>
              <a:rPr lang="en-US" altLang="ja-JP" sz="2000" b="1" dirty="0">
                <a:solidFill>
                  <a:schemeClr val="bg1"/>
                </a:solidFill>
                <a:latin typeface="+mn-ea"/>
              </a:rPr>
              <a:t>During the operation period, the electricity used should be as low carbon emission as possible. </a:t>
            </a:r>
          </a:p>
          <a:p>
            <a:pPr marL="285750" indent="-285750">
              <a:buFont typeface="Wingdings" panose="05000000000000000000" pitchFamily="2" charset="2"/>
              <a:buChar char="l"/>
            </a:pPr>
            <a:endParaRPr lang="en-US" altLang="ja-JP" sz="900" b="1" dirty="0">
              <a:solidFill>
                <a:schemeClr val="bg1"/>
              </a:solidFill>
              <a:latin typeface="+mn-ea"/>
            </a:endParaRPr>
          </a:p>
          <a:p>
            <a:pPr marL="285750" indent="-285750">
              <a:buFont typeface="Wingdings" panose="05000000000000000000" pitchFamily="2" charset="2"/>
              <a:buChar char="l"/>
            </a:pPr>
            <a:r>
              <a:rPr lang="en-US" altLang="ja-JP" sz="2000" b="1" dirty="0">
                <a:solidFill>
                  <a:schemeClr val="bg1"/>
                </a:solidFill>
                <a:latin typeface="+mn-ea"/>
              </a:rPr>
              <a:t>This presentation will describe global trends and the Japanese situation regarding this activity, based on the authors' recent work on the case for an ILC to be located in Japan.</a:t>
            </a:r>
            <a:endParaRPr kumimoji="1" lang="ja-JP" altLang="en-US" sz="2000" b="1" dirty="0">
              <a:solidFill>
                <a:schemeClr val="bg1"/>
              </a:solidFill>
              <a:latin typeface="+mn-ea"/>
            </a:endParaRPr>
          </a:p>
        </p:txBody>
      </p:sp>
    </p:spTree>
    <p:extLst>
      <p:ext uri="{BB962C8B-B14F-4D97-AF65-F5344CB8AC3E}">
        <p14:creationId xmlns:p14="http://schemas.microsoft.com/office/powerpoint/2010/main" val="4046621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6" end="6"/>
                                            </p:txEl>
                                          </p:spTgt>
                                        </p:tgtEl>
                                        <p:attrNameLst>
                                          <p:attrName>style.visibility</p:attrName>
                                        </p:attrNameLst>
                                      </p:cBhvr>
                                      <p:to>
                                        <p:strVal val="visible"/>
                                      </p:to>
                                    </p:set>
                                    <p:animEffect transition="in" filter="fade">
                                      <p:cBhvr>
                                        <p:cTn id="12" dur="500"/>
                                        <p:tgtEl>
                                          <p:spTgt spid="4">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8" end="8"/>
                                            </p:txEl>
                                          </p:spTgt>
                                        </p:tgtEl>
                                        <p:attrNameLst>
                                          <p:attrName>style.visibility</p:attrName>
                                        </p:attrNameLst>
                                      </p:cBhvr>
                                      <p:to>
                                        <p:strVal val="visible"/>
                                      </p:to>
                                    </p:set>
                                    <p:animEffect transition="in" filter="fade">
                                      <p:cBhvr>
                                        <p:cTn id="17" dur="500"/>
                                        <p:tgtEl>
                                          <p:spTgt spid="4">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10" end="10"/>
                                            </p:txEl>
                                          </p:spTgt>
                                        </p:tgtEl>
                                        <p:attrNameLst>
                                          <p:attrName>style.visibility</p:attrName>
                                        </p:attrNameLst>
                                      </p:cBhvr>
                                      <p:to>
                                        <p:strVal val="visible"/>
                                      </p:to>
                                    </p:set>
                                    <p:animEffect transition="in" filter="fade">
                                      <p:cBhvr>
                                        <p:cTn id="22" dur="500"/>
                                        <p:tgtEl>
                                          <p:spTgt spid="4">
                                            <p:txEl>
                                              <p:pRg st="10" end="1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12" end="12"/>
                                            </p:txEl>
                                          </p:spTgt>
                                        </p:tgtEl>
                                        <p:attrNameLst>
                                          <p:attrName>style.visibility</p:attrName>
                                        </p:attrNameLst>
                                      </p:cBhvr>
                                      <p:to>
                                        <p:strVal val="visible"/>
                                      </p:to>
                                    </p:set>
                                    <p:animEffect transition="in" filter="fade">
                                      <p:cBhvr>
                                        <p:cTn id="27" dur="500"/>
                                        <p:tgtEl>
                                          <p:spTgt spid="4">
                                            <p:txEl>
                                              <p:pRg st="12" end="1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14" end="14"/>
                                            </p:txEl>
                                          </p:spTgt>
                                        </p:tgtEl>
                                        <p:attrNameLst>
                                          <p:attrName>style.visibility</p:attrName>
                                        </p:attrNameLst>
                                      </p:cBhvr>
                                      <p:to>
                                        <p:strVal val="visible"/>
                                      </p:to>
                                    </p:set>
                                    <p:animEffect transition="in" filter="fade">
                                      <p:cBhvr>
                                        <p:cTn id="32" dur="500"/>
                                        <p:tgtEl>
                                          <p:spTgt spid="4">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2AB2A71-B913-9F71-6611-3D92976E0F94}"/>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B452DEEE-AAE3-38AB-E7E9-28BA44B20935}"/>
              </a:ext>
            </a:extLst>
          </p:cNvPr>
          <p:cNvSpPr>
            <a:spLocks noGrp="1"/>
          </p:cNvSpPr>
          <p:nvPr>
            <p:ph type="sldNum" sz="quarter" idx="12"/>
          </p:nvPr>
        </p:nvSpPr>
        <p:spPr/>
        <p:txBody>
          <a:bodyPr/>
          <a:lstStyle/>
          <a:p>
            <a:fld id="{7A00D5DE-2554-4787-8FF6-8A4DC4E95E37}" type="slidenum">
              <a:rPr kumimoji="1" lang="ja-JP" altLang="en-US" smtClean="0"/>
              <a:t>20</a:t>
            </a:fld>
            <a:endParaRPr kumimoji="1" lang="ja-JP" altLang="en-US"/>
          </a:p>
        </p:txBody>
      </p:sp>
      <p:sp>
        <p:nvSpPr>
          <p:cNvPr id="4" name="テキスト ボックス 3">
            <a:extLst>
              <a:ext uri="{FF2B5EF4-FFF2-40B4-BE49-F238E27FC236}">
                <a16:creationId xmlns:a16="http://schemas.microsoft.com/office/drawing/2014/main" id="{8B241983-6A52-E9CB-D4E7-FB999EE2E139}"/>
              </a:ext>
            </a:extLst>
          </p:cNvPr>
          <p:cNvSpPr txBox="1"/>
          <p:nvPr/>
        </p:nvSpPr>
        <p:spPr>
          <a:xfrm>
            <a:off x="1014775" y="30721"/>
            <a:ext cx="7114448" cy="369332"/>
          </a:xfrm>
          <a:prstGeom prst="rect">
            <a:avLst/>
          </a:prstGeom>
          <a:solidFill>
            <a:schemeClr val="accent6">
              <a:lumMod val="20000"/>
              <a:lumOff val="80000"/>
            </a:schemeClr>
          </a:solidFill>
        </p:spPr>
        <p:txBody>
          <a:bodyPr wrap="none" rtlCol="0">
            <a:spAutoFit/>
          </a:bodyPr>
          <a:lstStyle/>
          <a:p>
            <a:r>
              <a:rPr kumimoji="1" lang="en-US" altLang="ja-JP" dirty="0">
                <a:latin typeface="+mn-ea"/>
              </a:rPr>
              <a:t>Presentation by  </a:t>
            </a:r>
            <a:r>
              <a:rPr kumimoji="1" lang="en-US" altLang="ja-JP" dirty="0">
                <a:solidFill>
                  <a:srgbClr val="FF0000"/>
                </a:solidFill>
                <a:latin typeface="+mn-ea"/>
              </a:rPr>
              <a:t>Suzanne Evans of ARUP, WSFA2023 in Morioka </a:t>
            </a:r>
            <a:endParaRPr kumimoji="1" lang="ja-JP" altLang="en-US" dirty="0">
              <a:latin typeface="+mn-ea"/>
            </a:endParaRPr>
          </a:p>
        </p:txBody>
      </p:sp>
      <p:pic>
        <p:nvPicPr>
          <p:cNvPr id="8" name="図 7">
            <a:extLst>
              <a:ext uri="{FF2B5EF4-FFF2-40B4-BE49-F238E27FC236}">
                <a16:creationId xmlns:a16="http://schemas.microsoft.com/office/drawing/2014/main" id="{4D125EC5-C7EB-7DC3-B477-A2FE16211321}"/>
              </a:ext>
            </a:extLst>
          </p:cNvPr>
          <p:cNvPicPr>
            <a:picLocks noChangeAspect="1"/>
          </p:cNvPicPr>
          <p:nvPr/>
        </p:nvPicPr>
        <p:blipFill>
          <a:blip r:embed="rId2"/>
          <a:stretch>
            <a:fillRect/>
          </a:stretch>
        </p:blipFill>
        <p:spPr>
          <a:xfrm>
            <a:off x="283368" y="750623"/>
            <a:ext cx="8577262" cy="4824710"/>
          </a:xfrm>
          <a:prstGeom prst="rect">
            <a:avLst/>
          </a:prstGeom>
        </p:spPr>
      </p:pic>
      <p:sp>
        <p:nvSpPr>
          <p:cNvPr id="9" name="テキスト ボックス 8">
            <a:extLst>
              <a:ext uri="{FF2B5EF4-FFF2-40B4-BE49-F238E27FC236}">
                <a16:creationId xmlns:a16="http://schemas.microsoft.com/office/drawing/2014/main" id="{07A74CF6-8099-3651-C0AF-88A45C4FC30F}"/>
              </a:ext>
            </a:extLst>
          </p:cNvPr>
          <p:cNvSpPr txBox="1"/>
          <p:nvPr/>
        </p:nvSpPr>
        <p:spPr>
          <a:xfrm>
            <a:off x="0" y="5032912"/>
            <a:ext cx="9144000" cy="1323439"/>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600" dirty="0" err="1">
                <a:latin typeface="+mn-ea"/>
              </a:rPr>
              <a:t>Suzannne‘s</a:t>
            </a:r>
            <a:r>
              <a:rPr kumimoji="1" lang="en-US" altLang="ja-JP" sz="1600" dirty="0">
                <a:latin typeface="+mn-ea"/>
              </a:rPr>
              <a:t> work is extremely important because it provides a methodology for LCA of CO</a:t>
            </a:r>
            <a:r>
              <a:rPr kumimoji="1" lang="en-US" altLang="ja-JP" sz="1600" baseline="-25000" dirty="0">
                <a:latin typeface="+mn-ea"/>
              </a:rPr>
              <a:t>2</a:t>
            </a:r>
            <a:r>
              <a:rPr kumimoji="1" lang="en-US" altLang="ja-JP" sz="1600" dirty="0">
                <a:latin typeface="+mn-ea"/>
              </a:rPr>
              <a:t> emissions from accelerator construction, in which she has already mentioned the choice of steel and cement materials with the lowest possible CO</a:t>
            </a:r>
            <a:r>
              <a:rPr kumimoji="1" lang="en-US" altLang="ja-JP" sz="1600" baseline="-25000" dirty="0">
                <a:latin typeface="+mn-ea"/>
              </a:rPr>
              <a:t>2</a:t>
            </a:r>
            <a:r>
              <a:rPr kumimoji="1" lang="en-US" altLang="ja-JP" sz="1600" dirty="0">
                <a:latin typeface="+mn-ea"/>
              </a:rPr>
              <a:t> emissions.</a:t>
            </a:r>
          </a:p>
          <a:p>
            <a:pPr marL="285750" indent="-285750">
              <a:buFont typeface="Wingdings" panose="05000000000000000000" pitchFamily="2" charset="2"/>
              <a:buChar char="l"/>
            </a:pPr>
            <a:r>
              <a:rPr kumimoji="1" lang="en-US" altLang="ja-JP" sz="1600" dirty="0">
                <a:latin typeface="+mn-ea"/>
              </a:rPr>
              <a:t>In my presentation today I will not go into details, but only use the conclusion of the ILC </a:t>
            </a:r>
            <a:r>
              <a:rPr kumimoji="1" lang="en-US" altLang="ja-JP" sz="1600" b="1" dirty="0">
                <a:solidFill>
                  <a:srgbClr val="FF0000"/>
                </a:solidFill>
                <a:latin typeface="+mn-ea"/>
              </a:rPr>
              <a:t>(266 k-tons of CO</a:t>
            </a:r>
            <a:r>
              <a:rPr kumimoji="1" lang="en-US" altLang="ja-JP" sz="1600" b="1" baseline="-25000" dirty="0">
                <a:solidFill>
                  <a:srgbClr val="FF0000"/>
                </a:solidFill>
                <a:latin typeface="+mn-ea"/>
              </a:rPr>
              <a:t>2</a:t>
            </a:r>
            <a:r>
              <a:rPr kumimoji="1" lang="en-US" altLang="ja-JP" sz="1600" b="1" dirty="0">
                <a:solidFill>
                  <a:srgbClr val="FF0000"/>
                </a:solidFill>
                <a:latin typeface="+mn-ea"/>
              </a:rPr>
              <a:t> emissions).</a:t>
            </a:r>
          </a:p>
        </p:txBody>
      </p:sp>
      <p:pic>
        <p:nvPicPr>
          <p:cNvPr id="11" name="図 10">
            <a:extLst>
              <a:ext uri="{FF2B5EF4-FFF2-40B4-BE49-F238E27FC236}">
                <a16:creationId xmlns:a16="http://schemas.microsoft.com/office/drawing/2014/main" id="{519A0205-0C07-9B9F-EAA3-08D19205813A}"/>
              </a:ext>
            </a:extLst>
          </p:cNvPr>
          <p:cNvPicPr>
            <a:picLocks noChangeAspect="1"/>
          </p:cNvPicPr>
          <p:nvPr/>
        </p:nvPicPr>
        <p:blipFill>
          <a:blip r:embed="rId3"/>
          <a:stretch>
            <a:fillRect/>
          </a:stretch>
        </p:blipFill>
        <p:spPr>
          <a:xfrm>
            <a:off x="2372611" y="381291"/>
            <a:ext cx="4398776" cy="568947"/>
          </a:xfrm>
          <a:prstGeom prst="rect">
            <a:avLst/>
          </a:prstGeom>
        </p:spPr>
      </p:pic>
    </p:spTree>
    <p:extLst>
      <p:ext uri="{BB962C8B-B14F-4D97-AF65-F5344CB8AC3E}">
        <p14:creationId xmlns:p14="http://schemas.microsoft.com/office/powerpoint/2010/main" val="1231705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D58953C-2BEA-E3FE-C99E-2E7A7266C4C0}"/>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B432376A-072E-D9BE-9E7A-4C097FA185A8}"/>
              </a:ext>
            </a:extLst>
          </p:cNvPr>
          <p:cNvSpPr>
            <a:spLocks noGrp="1"/>
          </p:cNvSpPr>
          <p:nvPr>
            <p:ph type="sldNum" sz="quarter" idx="12"/>
          </p:nvPr>
        </p:nvSpPr>
        <p:spPr/>
        <p:txBody>
          <a:bodyPr/>
          <a:lstStyle/>
          <a:p>
            <a:fld id="{08EC0EED-FC01-42AB-ADF2-612B88A1AC90}" type="slidenum">
              <a:rPr kumimoji="1" lang="ja-JP" altLang="en-US" smtClean="0"/>
              <a:t>21</a:t>
            </a:fld>
            <a:endParaRPr kumimoji="1" lang="ja-JP" altLang="en-US"/>
          </a:p>
        </p:txBody>
      </p:sp>
      <p:sp>
        <p:nvSpPr>
          <p:cNvPr id="5" name="テキスト ボックス 4">
            <a:extLst>
              <a:ext uri="{FF2B5EF4-FFF2-40B4-BE49-F238E27FC236}">
                <a16:creationId xmlns:a16="http://schemas.microsoft.com/office/drawing/2014/main" id="{BC709FFB-82E6-B4F4-23DF-C02C9C5773B3}"/>
              </a:ext>
            </a:extLst>
          </p:cNvPr>
          <p:cNvSpPr txBox="1"/>
          <p:nvPr/>
        </p:nvSpPr>
        <p:spPr>
          <a:xfrm>
            <a:off x="95794" y="1297578"/>
            <a:ext cx="8917577" cy="2462213"/>
          </a:xfrm>
          <a:prstGeom prst="rect">
            <a:avLst/>
          </a:prstGeom>
          <a:noFill/>
        </p:spPr>
        <p:txBody>
          <a:bodyPr wrap="square" rtlCol="0">
            <a:spAutoFit/>
          </a:bodyPr>
          <a:lstStyle/>
          <a:p>
            <a:r>
              <a:rPr kumimoji="1" lang="en-US" altLang="ja-JP" sz="2400" dirty="0">
                <a:latin typeface="+mn-ea"/>
              </a:rPr>
              <a:t>Rounded numerical targets:</a:t>
            </a:r>
          </a:p>
          <a:p>
            <a:endParaRPr kumimoji="1" lang="en-US" altLang="ja-JP" sz="1000" dirty="0">
              <a:latin typeface="+mn-ea"/>
            </a:endParaRPr>
          </a:p>
          <a:p>
            <a:r>
              <a:rPr kumimoji="1" lang="en-US" altLang="ja-JP" sz="2400" dirty="0">
                <a:latin typeface="+mn-ea"/>
              </a:rPr>
              <a:t>construction period		</a:t>
            </a:r>
            <a:r>
              <a:rPr kumimoji="1" lang="en-US" altLang="ja-JP" sz="2400" dirty="0">
                <a:latin typeface="+mn-ea"/>
                <a:sym typeface="Wingdings" panose="05000000000000000000" pitchFamily="2" charset="2"/>
              </a:rPr>
              <a:t></a:t>
            </a:r>
            <a:r>
              <a:rPr kumimoji="1" lang="en-US" altLang="ja-JP" sz="2400" dirty="0">
                <a:latin typeface="+mn-ea"/>
              </a:rPr>
              <a:t>	Less than 30 k-tons/year</a:t>
            </a:r>
          </a:p>
          <a:p>
            <a:r>
              <a:rPr kumimoji="1" lang="en-US" altLang="ja-JP" sz="2400" dirty="0">
                <a:latin typeface="+mn-ea"/>
              </a:rPr>
              <a:t>operation period		</a:t>
            </a:r>
            <a:r>
              <a:rPr kumimoji="1" lang="en-US" altLang="ja-JP" sz="2400" dirty="0">
                <a:latin typeface="+mn-ea"/>
                <a:sym typeface="Wingdings" panose="05000000000000000000" pitchFamily="2" charset="2"/>
              </a:rPr>
              <a:t></a:t>
            </a:r>
            <a:r>
              <a:rPr kumimoji="1" lang="en-US" altLang="ja-JP" sz="2400" dirty="0">
                <a:latin typeface="+mn-ea"/>
              </a:rPr>
              <a:t>	Less than 60 k-tons/year</a:t>
            </a:r>
          </a:p>
          <a:p>
            <a:endParaRPr kumimoji="1" lang="en-US" altLang="ja-JP" sz="2400" dirty="0">
              <a:latin typeface="+mn-ea"/>
            </a:endParaRPr>
          </a:p>
          <a:p>
            <a:r>
              <a:rPr kumimoji="1" lang="en-US" altLang="ja-JP" sz="2400" dirty="0">
                <a:latin typeface="+mn-ea"/>
              </a:rPr>
              <a:t>The challenge is to offset these numbers with carbon credits in accordance with Japanese policy.</a:t>
            </a:r>
          </a:p>
        </p:txBody>
      </p:sp>
    </p:spTree>
    <p:extLst>
      <p:ext uri="{BB962C8B-B14F-4D97-AF65-F5344CB8AC3E}">
        <p14:creationId xmlns:p14="http://schemas.microsoft.com/office/powerpoint/2010/main" val="2622235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AC7FAF6-1979-0893-E1FE-DABD6F7BE459}"/>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91D4164B-4544-66C8-1BCF-C15D5F21CB59}"/>
              </a:ext>
            </a:extLst>
          </p:cNvPr>
          <p:cNvSpPr>
            <a:spLocks noGrp="1"/>
          </p:cNvSpPr>
          <p:nvPr>
            <p:ph type="sldNum" sz="quarter" idx="12"/>
          </p:nvPr>
        </p:nvSpPr>
        <p:spPr/>
        <p:txBody>
          <a:bodyPr/>
          <a:lstStyle/>
          <a:p>
            <a:fld id="{7A00D5DE-2554-4787-8FF6-8A4DC4E95E37}" type="slidenum">
              <a:rPr kumimoji="1" lang="ja-JP" altLang="en-US" smtClean="0"/>
              <a:t>22</a:t>
            </a:fld>
            <a:endParaRPr kumimoji="1" lang="ja-JP" altLang="en-US"/>
          </a:p>
        </p:txBody>
      </p:sp>
      <p:pic>
        <p:nvPicPr>
          <p:cNvPr id="5" name="図 4">
            <a:extLst>
              <a:ext uri="{FF2B5EF4-FFF2-40B4-BE49-F238E27FC236}">
                <a16:creationId xmlns:a16="http://schemas.microsoft.com/office/drawing/2014/main" id="{E49CF5C2-7F75-BA85-793B-194AD18EB077}"/>
              </a:ext>
            </a:extLst>
          </p:cNvPr>
          <p:cNvPicPr>
            <a:picLocks noChangeAspect="1"/>
          </p:cNvPicPr>
          <p:nvPr/>
        </p:nvPicPr>
        <p:blipFill rotWithShape="1">
          <a:blip r:embed="rId2"/>
          <a:srcRect r="22814"/>
          <a:stretch/>
        </p:blipFill>
        <p:spPr>
          <a:xfrm>
            <a:off x="107539" y="2518267"/>
            <a:ext cx="5266587" cy="3838084"/>
          </a:xfrm>
          <a:prstGeom prst="rect">
            <a:avLst/>
          </a:prstGeom>
        </p:spPr>
      </p:pic>
      <p:pic>
        <p:nvPicPr>
          <p:cNvPr id="6" name="図 5">
            <a:extLst>
              <a:ext uri="{FF2B5EF4-FFF2-40B4-BE49-F238E27FC236}">
                <a16:creationId xmlns:a16="http://schemas.microsoft.com/office/drawing/2014/main" id="{06C71E91-D53A-0F6C-9FC7-9076E51121E5}"/>
              </a:ext>
            </a:extLst>
          </p:cNvPr>
          <p:cNvPicPr>
            <a:picLocks noChangeAspect="1"/>
          </p:cNvPicPr>
          <p:nvPr/>
        </p:nvPicPr>
        <p:blipFill>
          <a:blip r:embed="rId3"/>
          <a:stretch>
            <a:fillRect/>
          </a:stretch>
        </p:blipFill>
        <p:spPr>
          <a:xfrm>
            <a:off x="161811" y="963998"/>
            <a:ext cx="3694029" cy="1477611"/>
          </a:xfrm>
          <a:prstGeom prst="rect">
            <a:avLst/>
          </a:prstGeom>
        </p:spPr>
      </p:pic>
      <p:cxnSp>
        <p:nvCxnSpPr>
          <p:cNvPr id="8" name="直線矢印コネクタ 7">
            <a:extLst>
              <a:ext uri="{FF2B5EF4-FFF2-40B4-BE49-F238E27FC236}">
                <a16:creationId xmlns:a16="http://schemas.microsoft.com/office/drawing/2014/main" id="{7C8AA5CD-12E2-6248-2F2C-F79F11651CE8}"/>
              </a:ext>
            </a:extLst>
          </p:cNvPr>
          <p:cNvCxnSpPr>
            <a:cxnSpLocks/>
          </p:cNvCxnSpPr>
          <p:nvPr/>
        </p:nvCxnSpPr>
        <p:spPr>
          <a:xfrm flipH="1">
            <a:off x="1922801" y="2152460"/>
            <a:ext cx="430306" cy="98739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CF4414F5-D8A8-CA4D-0A61-8B162756B6C4}"/>
              </a:ext>
            </a:extLst>
          </p:cNvPr>
          <p:cNvPicPr>
            <a:picLocks noChangeAspect="1"/>
          </p:cNvPicPr>
          <p:nvPr/>
        </p:nvPicPr>
        <p:blipFill rotWithShape="1">
          <a:blip r:embed="rId4"/>
          <a:srcRect l="4425" t="58060" r="33125" b="21179"/>
          <a:stretch/>
        </p:blipFill>
        <p:spPr>
          <a:xfrm>
            <a:off x="2464871" y="5593323"/>
            <a:ext cx="2116067" cy="395814"/>
          </a:xfrm>
          <a:prstGeom prst="rect">
            <a:avLst/>
          </a:prstGeom>
        </p:spPr>
      </p:pic>
      <p:sp>
        <p:nvSpPr>
          <p:cNvPr id="11" name="テキスト ボックス 10">
            <a:extLst>
              <a:ext uri="{FF2B5EF4-FFF2-40B4-BE49-F238E27FC236}">
                <a16:creationId xmlns:a16="http://schemas.microsoft.com/office/drawing/2014/main" id="{358AB7BE-683D-9AE9-539F-5998AE0F247B}"/>
              </a:ext>
            </a:extLst>
          </p:cNvPr>
          <p:cNvSpPr txBox="1"/>
          <p:nvPr/>
        </p:nvSpPr>
        <p:spPr>
          <a:xfrm>
            <a:off x="8938" y="59053"/>
            <a:ext cx="9144000" cy="707886"/>
          </a:xfrm>
          <a:prstGeom prst="rect">
            <a:avLst/>
          </a:prstGeom>
          <a:noFill/>
        </p:spPr>
        <p:txBody>
          <a:bodyPr wrap="square" rtlCol="0">
            <a:spAutoFit/>
          </a:bodyPr>
          <a:lstStyle/>
          <a:p>
            <a:r>
              <a:rPr kumimoji="1" lang="en-US" altLang="ja-JP" sz="2000" dirty="0">
                <a:latin typeface="+mn-ea"/>
              </a:rPr>
              <a:t>Again, Japan's strategy is to reduce CO</a:t>
            </a:r>
            <a:r>
              <a:rPr kumimoji="1" lang="en-US" altLang="ja-JP" sz="2000" baseline="-25000" dirty="0">
                <a:latin typeface="+mn-ea"/>
              </a:rPr>
              <a:t>2</a:t>
            </a:r>
            <a:r>
              <a:rPr kumimoji="1" lang="en-US" altLang="ja-JP" sz="2000" dirty="0">
                <a:latin typeface="+mn-ea"/>
              </a:rPr>
              <a:t> emissions while simultaneously increasing and ultimately offsetting CO</a:t>
            </a:r>
            <a:r>
              <a:rPr kumimoji="1" lang="en-US" altLang="ja-JP" sz="2000" baseline="-25000" dirty="0">
                <a:latin typeface="+mn-ea"/>
              </a:rPr>
              <a:t>2</a:t>
            </a:r>
            <a:r>
              <a:rPr kumimoji="1" lang="en-US" altLang="ja-JP" sz="2000" dirty="0">
                <a:latin typeface="+mn-ea"/>
              </a:rPr>
              <a:t> absorption.</a:t>
            </a:r>
            <a:endParaRPr kumimoji="1" lang="ja-JP" altLang="en-US" sz="2000" dirty="0">
              <a:latin typeface="+mn-ea"/>
            </a:endParaRPr>
          </a:p>
        </p:txBody>
      </p:sp>
      <p:sp>
        <p:nvSpPr>
          <p:cNvPr id="12" name="テキスト ボックス 11">
            <a:extLst>
              <a:ext uri="{FF2B5EF4-FFF2-40B4-BE49-F238E27FC236}">
                <a16:creationId xmlns:a16="http://schemas.microsoft.com/office/drawing/2014/main" id="{A8549CC3-6215-0DAF-AAA0-6B49FF56F9E1}"/>
              </a:ext>
            </a:extLst>
          </p:cNvPr>
          <p:cNvSpPr txBox="1"/>
          <p:nvPr/>
        </p:nvSpPr>
        <p:spPr>
          <a:xfrm>
            <a:off x="5479711" y="933217"/>
            <a:ext cx="3556749" cy="5386090"/>
          </a:xfrm>
          <a:prstGeom prst="rect">
            <a:avLst/>
          </a:prstGeom>
          <a:noFill/>
        </p:spPr>
        <p:txBody>
          <a:bodyPr wrap="square" rtlCol="0">
            <a:spAutoFit/>
          </a:bodyPr>
          <a:lstStyle/>
          <a:p>
            <a:r>
              <a:rPr kumimoji="1" lang="en-US" altLang="ja-JP" sz="2000" b="1" dirty="0">
                <a:latin typeface="游ゴシック" panose="020B0400000000000000" pitchFamily="50" charset="-128"/>
                <a:ea typeface="游ゴシック" panose="020B0400000000000000" pitchFamily="50" charset="-128"/>
              </a:rPr>
              <a:t>Negative CO</a:t>
            </a:r>
            <a:r>
              <a:rPr kumimoji="1" lang="en-US" altLang="ja-JP" sz="2000" b="1" baseline="-25000" dirty="0">
                <a:latin typeface="游ゴシック" panose="020B0400000000000000" pitchFamily="50" charset="-128"/>
                <a:ea typeface="游ゴシック" panose="020B0400000000000000" pitchFamily="50" charset="-128"/>
              </a:rPr>
              <a:t>2</a:t>
            </a:r>
            <a:r>
              <a:rPr kumimoji="1" lang="en-US" altLang="ja-JP" sz="2000" b="1" dirty="0">
                <a:latin typeface="游ゴシック" panose="020B0400000000000000" pitchFamily="50" charset="-128"/>
                <a:ea typeface="游ゴシック" panose="020B0400000000000000" pitchFamily="50" charset="-128"/>
              </a:rPr>
              <a:t> emission</a:t>
            </a:r>
          </a:p>
          <a:p>
            <a:pPr marL="342900" indent="-342900">
              <a:buFont typeface="+mj-lt"/>
              <a:buAutoNum type="arabicPeriod"/>
            </a:pPr>
            <a:r>
              <a:rPr kumimoji="1" lang="en-US" altLang="ja-JP" dirty="0">
                <a:latin typeface="游ゴシック" panose="020B0400000000000000" pitchFamily="50" charset="-128"/>
                <a:ea typeface="游ゴシック" panose="020B0400000000000000" pitchFamily="50" charset="-128"/>
              </a:rPr>
              <a:t>Green Carbon: CO</a:t>
            </a:r>
            <a:r>
              <a:rPr kumimoji="1" lang="en-US" altLang="ja-JP" baseline="-25000" dirty="0">
                <a:latin typeface="游ゴシック" panose="020B0400000000000000" pitchFamily="50" charset="-128"/>
                <a:ea typeface="游ゴシック" panose="020B0400000000000000" pitchFamily="50" charset="-128"/>
              </a:rPr>
              <a:t>2</a:t>
            </a:r>
            <a:r>
              <a:rPr kumimoji="1" lang="en-US" altLang="ja-JP" dirty="0">
                <a:latin typeface="游ゴシック" panose="020B0400000000000000" pitchFamily="50" charset="-128"/>
                <a:ea typeface="游ゴシック" panose="020B0400000000000000" pitchFamily="50" charset="-128"/>
              </a:rPr>
              <a:t> absorption by forests</a:t>
            </a:r>
          </a:p>
          <a:p>
            <a:pPr marL="342900" indent="-342900">
              <a:buFont typeface="+mj-lt"/>
              <a:buAutoNum type="arabicPeriod"/>
            </a:pPr>
            <a:r>
              <a:rPr kumimoji="1" lang="en-US" altLang="ja-JP" dirty="0">
                <a:latin typeface="游ゴシック" panose="020B0400000000000000" pitchFamily="50" charset="-128"/>
                <a:ea typeface="游ゴシック" panose="020B0400000000000000" pitchFamily="50" charset="-128"/>
              </a:rPr>
              <a:t>Blue Carbon: CO</a:t>
            </a:r>
            <a:r>
              <a:rPr kumimoji="1" lang="en-US" altLang="ja-JP" baseline="-25000" dirty="0">
                <a:latin typeface="游ゴシック" panose="020B0400000000000000" pitchFamily="50" charset="-128"/>
                <a:ea typeface="游ゴシック" panose="020B0400000000000000" pitchFamily="50" charset="-128"/>
              </a:rPr>
              <a:t>2</a:t>
            </a:r>
            <a:r>
              <a:rPr kumimoji="1" lang="en-US" altLang="ja-JP" dirty="0">
                <a:latin typeface="游ゴシック" panose="020B0400000000000000" pitchFamily="50" charset="-128"/>
                <a:ea typeface="游ゴシック" panose="020B0400000000000000" pitchFamily="50" charset="-128"/>
              </a:rPr>
              <a:t> absorption by coastal seaweed</a:t>
            </a:r>
          </a:p>
          <a:p>
            <a:pPr marL="342900" indent="-342900">
              <a:buFont typeface="+mj-lt"/>
              <a:buAutoNum type="arabicPeriod"/>
            </a:pPr>
            <a:r>
              <a:rPr kumimoji="1" lang="en-US" altLang="ja-JP" dirty="0">
                <a:latin typeface="游ゴシック" panose="020B0400000000000000" pitchFamily="50" charset="-128"/>
                <a:ea typeface="游ゴシック" panose="020B0400000000000000" pitchFamily="50" charset="-128"/>
              </a:rPr>
              <a:t>White Carbon: Long-term fixation of CO</a:t>
            </a:r>
            <a:r>
              <a:rPr kumimoji="1" lang="en-US" altLang="ja-JP" baseline="-25000" dirty="0">
                <a:latin typeface="游ゴシック" panose="020B0400000000000000" pitchFamily="50" charset="-128"/>
                <a:ea typeface="游ゴシック" panose="020B0400000000000000" pitchFamily="50" charset="-128"/>
              </a:rPr>
              <a:t>2</a:t>
            </a:r>
            <a:r>
              <a:rPr kumimoji="1" lang="en-US" altLang="ja-JP" dirty="0">
                <a:latin typeface="游ゴシック" panose="020B0400000000000000" pitchFamily="50" charset="-128"/>
                <a:ea typeface="游ゴシック" panose="020B0400000000000000" pitchFamily="50" charset="-128"/>
              </a:rPr>
              <a:t> by wooden buildings</a:t>
            </a:r>
          </a:p>
          <a:p>
            <a:pPr marL="285750" indent="-285750">
              <a:buFont typeface="Arial" panose="020B0604020202020204" pitchFamily="34" charset="0"/>
              <a:buChar char="•"/>
            </a:pPr>
            <a:endParaRPr kumimoji="1" lang="en-US" altLang="ja-JP" dirty="0">
              <a:latin typeface="游ゴシック" panose="020B0400000000000000" pitchFamily="50" charset="-128"/>
              <a:ea typeface="游ゴシック" panose="020B0400000000000000" pitchFamily="50" charset="-128"/>
            </a:endParaRPr>
          </a:p>
          <a:p>
            <a:r>
              <a:rPr kumimoji="1" lang="en-US" altLang="ja-JP" dirty="0">
                <a:latin typeface="游ゴシック" panose="020B0400000000000000" pitchFamily="50" charset="-128"/>
                <a:ea typeface="游ゴシック" panose="020B0400000000000000" pitchFamily="50" charset="-128"/>
              </a:rPr>
              <a:t>By the time the ILC starts operation in 2040, we would like to be able to credit these CO</a:t>
            </a:r>
            <a:r>
              <a:rPr kumimoji="1" lang="en-US" altLang="ja-JP" baseline="-25000" dirty="0">
                <a:latin typeface="游ゴシック" panose="020B0400000000000000" pitchFamily="50" charset="-128"/>
                <a:ea typeface="游ゴシック" panose="020B0400000000000000" pitchFamily="50" charset="-128"/>
              </a:rPr>
              <a:t>2</a:t>
            </a:r>
            <a:r>
              <a:rPr kumimoji="1" lang="en-US" altLang="ja-JP" dirty="0">
                <a:latin typeface="游ゴシック" panose="020B0400000000000000" pitchFamily="50" charset="-128"/>
                <a:ea typeface="游ゴシック" panose="020B0400000000000000" pitchFamily="50" charset="-128"/>
              </a:rPr>
              <a:t> absorptions.</a:t>
            </a:r>
          </a:p>
          <a:p>
            <a:pPr marL="285750" indent="-285750">
              <a:buFont typeface="Arial" panose="020B0604020202020204" pitchFamily="34" charset="0"/>
              <a:buChar char="•"/>
            </a:pPr>
            <a:endParaRPr kumimoji="1" lang="en-US" altLang="ja-JP" dirty="0">
              <a:latin typeface="游ゴシック" panose="020B0400000000000000" pitchFamily="50" charset="-128"/>
              <a:ea typeface="游ゴシック" panose="020B0400000000000000" pitchFamily="50" charset="-128"/>
            </a:endParaRPr>
          </a:p>
          <a:p>
            <a:pPr marL="285750" indent="-285750">
              <a:buFont typeface="Arial" panose="020B0604020202020204" pitchFamily="34" charset="0"/>
              <a:buChar char="•"/>
            </a:pPr>
            <a:endParaRPr kumimoji="1" lang="en-US" altLang="ja-JP" dirty="0">
              <a:latin typeface="游ゴシック" panose="020B0400000000000000" pitchFamily="50" charset="-128"/>
              <a:ea typeface="游ゴシック" panose="020B0400000000000000" pitchFamily="50" charset="-128"/>
            </a:endParaRPr>
          </a:p>
          <a:p>
            <a:r>
              <a:rPr kumimoji="1" lang="en-US" altLang="ja-JP" dirty="0">
                <a:latin typeface="游ゴシック" panose="020B0400000000000000" pitchFamily="50" charset="-128"/>
                <a:ea typeface="游ゴシック" panose="020B0400000000000000" pitchFamily="50" charset="-128"/>
              </a:rPr>
              <a:t>Waste heat utilization business using </a:t>
            </a:r>
            <a:r>
              <a:rPr kumimoji="1" lang="en-US" altLang="ja-JP" dirty="0" err="1">
                <a:latin typeface="游ゴシック" panose="020B0400000000000000" pitchFamily="50" charset="-128"/>
                <a:ea typeface="游ゴシック" panose="020B0400000000000000" pitchFamily="50" charset="-128"/>
              </a:rPr>
              <a:t>HASClay</a:t>
            </a:r>
            <a:r>
              <a:rPr kumimoji="1" lang="en-US" altLang="ja-JP" dirty="0">
                <a:latin typeface="游ゴシック" panose="020B0400000000000000" pitchFamily="50" charset="-128"/>
                <a:ea typeface="游ゴシック" panose="020B0400000000000000" pitchFamily="50" charset="-128"/>
              </a:rPr>
              <a:t> will be described in next pages, in detail.</a:t>
            </a:r>
          </a:p>
        </p:txBody>
      </p:sp>
    </p:spTree>
    <p:extLst>
      <p:ext uri="{BB962C8B-B14F-4D97-AF65-F5344CB8AC3E}">
        <p14:creationId xmlns:p14="http://schemas.microsoft.com/office/powerpoint/2010/main" val="3736958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5" end="5"/>
                                            </p:txEl>
                                          </p:spTgt>
                                        </p:tgtEl>
                                        <p:attrNameLst>
                                          <p:attrName>style.visibility</p:attrName>
                                        </p:attrNameLst>
                                      </p:cBhvr>
                                      <p:to>
                                        <p:strVal val="visible"/>
                                      </p:to>
                                    </p:set>
                                    <p:animEffect transition="in" filter="fade">
                                      <p:cBhvr>
                                        <p:cTn id="7" dur="500"/>
                                        <p:tgtEl>
                                          <p:spTgt spid="12">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xEl>
                                              <p:pRg st="8" end="8"/>
                                            </p:txEl>
                                          </p:spTgt>
                                        </p:tgtEl>
                                        <p:attrNameLst>
                                          <p:attrName>style.visibility</p:attrName>
                                        </p:attrNameLst>
                                      </p:cBhvr>
                                      <p:to>
                                        <p:strVal val="visible"/>
                                      </p:to>
                                    </p:set>
                                    <p:animEffect transition="in" filter="fade">
                                      <p:cBhvr>
                                        <p:cTn id="12" dur="500"/>
                                        <p:tgtEl>
                                          <p:spTgt spid="1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300AECE-37F9-9766-067F-F7DB654EB891}"/>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FFB6A2CD-B938-B78E-C8A4-26C73CA33DCB}"/>
              </a:ext>
            </a:extLst>
          </p:cNvPr>
          <p:cNvSpPr>
            <a:spLocks noGrp="1"/>
          </p:cNvSpPr>
          <p:nvPr>
            <p:ph type="sldNum" sz="quarter" idx="12"/>
          </p:nvPr>
        </p:nvSpPr>
        <p:spPr/>
        <p:txBody>
          <a:bodyPr/>
          <a:lstStyle/>
          <a:p>
            <a:fld id="{7A00D5DE-2554-4787-8FF6-8A4DC4E95E37}" type="slidenum">
              <a:rPr kumimoji="1" lang="ja-JP" altLang="en-US" smtClean="0"/>
              <a:t>23</a:t>
            </a:fld>
            <a:endParaRPr kumimoji="1" lang="ja-JP" altLang="en-US"/>
          </a:p>
        </p:txBody>
      </p:sp>
      <p:pic>
        <p:nvPicPr>
          <p:cNvPr id="7" name="図 6">
            <a:extLst>
              <a:ext uri="{FF2B5EF4-FFF2-40B4-BE49-F238E27FC236}">
                <a16:creationId xmlns:a16="http://schemas.microsoft.com/office/drawing/2014/main" id="{EE9E4CCE-9A0B-2E8F-DCFB-A7A7C4CF1858}"/>
              </a:ext>
            </a:extLst>
          </p:cNvPr>
          <p:cNvPicPr>
            <a:picLocks noChangeAspect="1"/>
          </p:cNvPicPr>
          <p:nvPr/>
        </p:nvPicPr>
        <p:blipFill>
          <a:blip r:embed="rId2"/>
          <a:srcRect t="7181" b="4529"/>
          <a:stretch/>
        </p:blipFill>
        <p:spPr>
          <a:xfrm>
            <a:off x="0" y="1815173"/>
            <a:ext cx="9144000" cy="4541178"/>
          </a:xfrm>
          <a:prstGeom prst="rect">
            <a:avLst/>
          </a:prstGeom>
        </p:spPr>
      </p:pic>
      <p:sp>
        <p:nvSpPr>
          <p:cNvPr id="4" name="テキスト ボックス 3">
            <a:extLst>
              <a:ext uri="{FF2B5EF4-FFF2-40B4-BE49-F238E27FC236}">
                <a16:creationId xmlns:a16="http://schemas.microsoft.com/office/drawing/2014/main" id="{941EA344-890B-1A53-6D5F-D674DC218E08}"/>
              </a:ext>
            </a:extLst>
          </p:cNvPr>
          <p:cNvSpPr txBox="1"/>
          <p:nvPr/>
        </p:nvSpPr>
        <p:spPr>
          <a:xfrm>
            <a:off x="0" y="6922"/>
            <a:ext cx="9072081" cy="1477328"/>
          </a:xfrm>
          <a:prstGeom prst="rect">
            <a:avLst/>
          </a:prstGeom>
          <a:solidFill>
            <a:schemeClr val="accent6">
              <a:lumMod val="20000"/>
              <a:lumOff val="80000"/>
            </a:schemeClr>
          </a:solidFill>
        </p:spPr>
        <p:txBody>
          <a:bodyPr wrap="square" rtlCol="0">
            <a:spAutoFit/>
          </a:bodyPr>
          <a:lstStyle/>
          <a:p>
            <a:pPr marL="285750" indent="-285750">
              <a:buFont typeface="Arial" panose="020B0604020202020204" pitchFamily="34" charset="0"/>
              <a:buChar char="•"/>
            </a:pPr>
            <a:r>
              <a:rPr kumimoji="1" lang="en-US" altLang="ja-JP" dirty="0">
                <a:latin typeface="+mn-ea"/>
              </a:rPr>
              <a:t>As a final topic, I would like to discuss a study on the commercialization of waste heat recovery from accelerator facilities.</a:t>
            </a:r>
          </a:p>
          <a:p>
            <a:pPr marL="285750" indent="-285750">
              <a:buFont typeface="Arial" panose="020B0604020202020204" pitchFamily="34" charset="0"/>
              <a:buChar char="•"/>
            </a:pPr>
            <a:r>
              <a:rPr kumimoji="1" lang="en-US" altLang="ja-JP" dirty="0">
                <a:latin typeface="+mn-ea"/>
              </a:rPr>
              <a:t>We have established an industry-government-academia joint research system led by East Japan Mechanical &amp; Electric Development Co</a:t>
            </a:r>
            <a:r>
              <a:rPr kumimoji="1" lang="ja-JP" altLang="en-US" dirty="0">
                <a:latin typeface="+mn-ea"/>
              </a:rPr>
              <a:t> </a:t>
            </a:r>
            <a:r>
              <a:rPr kumimoji="1" lang="en-US" altLang="ja-JP" dirty="0">
                <a:latin typeface="+mn-ea"/>
              </a:rPr>
              <a:t>(HKK).</a:t>
            </a:r>
          </a:p>
          <a:p>
            <a:pPr marL="285750" indent="-285750">
              <a:buFont typeface="Arial" panose="020B0604020202020204" pitchFamily="34" charset="0"/>
              <a:buChar char="•"/>
            </a:pPr>
            <a:r>
              <a:rPr kumimoji="1" lang="en-US" altLang="ja-JP" dirty="0">
                <a:latin typeface="+mn-ea"/>
              </a:rPr>
              <a:t>I will explain using part of HKK’s presentation at LCWS2024 in July last year.</a:t>
            </a:r>
            <a:endParaRPr kumimoji="1" lang="ja-JP" altLang="en-US" dirty="0">
              <a:latin typeface="+mn-ea"/>
            </a:endParaRPr>
          </a:p>
        </p:txBody>
      </p:sp>
    </p:spTree>
    <p:extLst>
      <p:ext uri="{BB962C8B-B14F-4D97-AF65-F5344CB8AC3E}">
        <p14:creationId xmlns:p14="http://schemas.microsoft.com/office/powerpoint/2010/main" val="38375964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3B0782C1-E6E9-D297-958C-DB3193B88D17}"/>
              </a:ext>
            </a:extLst>
          </p:cNvPr>
          <p:cNvPicPr>
            <a:picLocks noChangeAspect="1"/>
          </p:cNvPicPr>
          <p:nvPr/>
        </p:nvPicPr>
        <p:blipFill>
          <a:blip r:embed="rId2"/>
          <a:srcRect t="7181" b="4130"/>
          <a:stretch/>
        </p:blipFill>
        <p:spPr>
          <a:xfrm>
            <a:off x="0" y="1982905"/>
            <a:ext cx="9144000" cy="4561727"/>
          </a:xfrm>
          <a:prstGeom prst="rect">
            <a:avLst/>
          </a:prstGeom>
        </p:spPr>
      </p:pic>
      <p:sp>
        <p:nvSpPr>
          <p:cNvPr id="2" name="フッター プレースホルダー 1">
            <a:extLst>
              <a:ext uri="{FF2B5EF4-FFF2-40B4-BE49-F238E27FC236}">
                <a16:creationId xmlns:a16="http://schemas.microsoft.com/office/drawing/2014/main" id="{73DCB829-28EE-1017-590F-00FEC44E9A5A}"/>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34ADE426-AA94-F701-0534-D59E4454D381}"/>
              </a:ext>
            </a:extLst>
          </p:cNvPr>
          <p:cNvSpPr>
            <a:spLocks noGrp="1"/>
          </p:cNvSpPr>
          <p:nvPr>
            <p:ph type="sldNum" sz="quarter" idx="12"/>
          </p:nvPr>
        </p:nvSpPr>
        <p:spPr/>
        <p:txBody>
          <a:bodyPr/>
          <a:lstStyle/>
          <a:p>
            <a:fld id="{915C4481-DA68-4A87-A009-FA85E3027DC9}" type="slidenum">
              <a:rPr kumimoji="1" lang="ja-JP" altLang="en-US" smtClean="0"/>
              <a:t>24</a:t>
            </a:fld>
            <a:endParaRPr kumimoji="1" lang="ja-JP" altLang="en-US"/>
          </a:p>
        </p:txBody>
      </p:sp>
      <p:sp>
        <p:nvSpPr>
          <p:cNvPr id="4" name="テキスト ボックス 3">
            <a:extLst>
              <a:ext uri="{FF2B5EF4-FFF2-40B4-BE49-F238E27FC236}">
                <a16:creationId xmlns:a16="http://schemas.microsoft.com/office/drawing/2014/main" id="{A2FD11DB-2474-D3D0-6C04-CF5C2C47C131}"/>
              </a:ext>
            </a:extLst>
          </p:cNvPr>
          <p:cNvSpPr txBox="1"/>
          <p:nvPr/>
        </p:nvSpPr>
        <p:spPr>
          <a:xfrm>
            <a:off x="0" y="-48819"/>
            <a:ext cx="9144000" cy="2031325"/>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err="1">
                <a:latin typeface="+mn-ea"/>
              </a:rPr>
              <a:t>HASClay</a:t>
            </a:r>
            <a:r>
              <a:rPr kumimoji="1" lang="en-US" altLang="ja-JP" dirty="0">
                <a:latin typeface="+mn-ea"/>
              </a:rPr>
              <a:t> is a super-porous material (specific surface property is more than 500m</a:t>
            </a:r>
            <a:r>
              <a:rPr kumimoji="1" lang="en-US" altLang="ja-JP" baseline="30000" dirty="0">
                <a:latin typeface="+mn-ea"/>
              </a:rPr>
              <a:t>2</a:t>
            </a:r>
            <a:r>
              <a:rPr kumimoji="1" lang="en-US" altLang="ja-JP" dirty="0">
                <a:latin typeface="+mn-ea"/>
              </a:rPr>
              <a:t>/g).</a:t>
            </a:r>
          </a:p>
          <a:p>
            <a:pPr marL="285750" indent="-285750">
              <a:buFont typeface="Arial" panose="020B0604020202020204" pitchFamily="34" charset="0"/>
              <a:buChar char="•"/>
            </a:pPr>
            <a:r>
              <a:rPr kumimoji="1" lang="en-US" altLang="ja-JP" dirty="0">
                <a:latin typeface="+mn-ea"/>
              </a:rPr>
              <a:t>It can store heat by sending hot air (50~100</a:t>
            </a:r>
            <a:r>
              <a:rPr kumimoji="1" lang="ja-JP" altLang="en-US" dirty="0">
                <a:latin typeface="+mn-ea"/>
              </a:rPr>
              <a:t>℃</a:t>
            </a:r>
            <a:r>
              <a:rPr kumimoji="1" lang="en-US" altLang="ja-JP" dirty="0">
                <a:latin typeface="+mn-ea"/>
              </a:rPr>
              <a:t>)through the wet material to expel adsorbed water molecules.</a:t>
            </a:r>
          </a:p>
          <a:p>
            <a:pPr marL="285750" indent="-285750">
              <a:buFont typeface="Arial" panose="020B0604020202020204" pitchFamily="34" charset="0"/>
              <a:buChar char="•"/>
            </a:pPr>
            <a:r>
              <a:rPr kumimoji="1" lang="en-US" altLang="ja-JP" dirty="0">
                <a:latin typeface="+mn-ea"/>
              </a:rPr>
              <a:t>Conversely, if moist air is sent to a material in a dry state, water vapor is adsorbed and hot air with low humidity comes out.</a:t>
            </a:r>
          </a:p>
          <a:p>
            <a:pPr marL="285750" indent="-285750">
              <a:buFont typeface="Arial" panose="020B0604020202020204" pitchFamily="34" charset="0"/>
              <a:buChar char="•"/>
            </a:pPr>
            <a:r>
              <a:rPr kumimoji="1" lang="en-US" altLang="ja-JP" dirty="0">
                <a:latin typeface="+mn-ea"/>
              </a:rPr>
              <a:t>The dry state can store 560 MJ/m</a:t>
            </a:r>
            <a:r>
              <a:rPr kumimoji="1" lang="en-US" altLang="ja-JP" baseline="30000" dirty="0">
                <a:latin typeface="+mn-ea"/>
              </a:rPr>
              <a:t>3</a:t>
            </a:r>
            <a:r>
              <a:rPr kumimoji="1" lang="en-US" altLang="ja-JP" dirty="0">
                <a:latin typeface="+mn-ea"/>
              </a:rPr>
              <a:t> of energy.</a:t>
            </a:r>
          </a:p>
        </p:txBody>
      </p:sp>
    </p:spTree>
    <p:extLst>
      <p:ext uri="{BB962C8B-B14F-4D97-AF65-F5344CB8AC3E}">
        <p14:creationId xmlns:p14="http://schemas.microsoft.com/office/powerpoint/2010/main" val="3033080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BC472B4E-12B2-2F3C-88B5-283C3D651144}"/>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7ACD6818-F1F2-1D5C-C431-F145264F61AA}"/>
              </a:ext>
            </a:extLst>
          </p:cNvPr>
          <p:cNvSpPr>
            <a:spLocks noGrp="1"/>
          </p:cNvSpPr>
          <p:nvPr>
            <p:ph type="sldNum" sz="quarter" idx="12"/>
          </p:nvPr>
        </p:nvSpPr>
        <p:spPr/>
        <p:txBody>
          <a:bodyPr/>
          <a:lstStyle/>
          <a:p>
            <a:fld id="{915C4481-DA68-4A87-A009-FA85E3027DC9}" type="slidenum">
              <a:rPr kumimoji="1" lang="ja-JP" altLang="en-US" smtClean="0"/>
              <a:t>25</a:t>
            </a:fld>
            <a:endParaRPr kumimoji="1" lang="ja-JP" altLang="en-US"/>
          </a:p>
        </p:txBody>
      </p:sp>
      <p:pic>
        <p:nvPicPr>
          <p:cNvPr id="5" name="図 4">
            <a:extLst>
              <a:ext uri="{FF2B5EF4-FFF2-40B4-BE49-F238E27FC236}">
                <a16:creationId xmlns:a16="http://schemas.microsoft.com/office/drawing/2014/main" id="{6398E77B-4BC8-862B-ABA8-B91E75455593}"/>
              </a:ext>
            </a:extLst>
          </p:cNvPr>
          <p:cNvPicPr>
            <a:picLocks noChangeAspect="1"/>
          </p:cNvPicPr>
          <p:nvPr/>
        </p:nvPicPr>
        <p:blipFill>
          <a:blip r:embed="rId2"/>
          <a:stretch>
            <a:fillRect/>
          </a:stretch>
        </p:blipFill>
        <p:spPr>
          <a:xfrm>
            <a:off x="0" y="1119883"/>
            <a:ext cx="9144000" cy="5143500"/>
          </a:xfrm>
          <a:prstGeom prst="rect">
            <a:avLst/>
          </a:prstGeom>
        </p:spPr>
      </p:pic>
      <p:sp>
        <p:nvSpPr>
          <p:cNvPr id="4" name="テキスト ボックス 3">
            <a:extLst>
              <a:ext uri="{FF2B5EF4-FFF2-40B4-BE49-F238E27FC236}">
                <a16:creationId xmlns:a16="http://schemas.microsoft.com/office/drawing/2014/main" id="{21ACE755-54DD-63BA-DC1C-64B1CA1FD905}"/>
              </a:ext>
            </a:extLst>
          </p:cNvPr>
          <p:cNvSpPr txBox="1"/>
          <p:nvPr/>
        </p:nvSpPr>
        <p:spPr>
          <a:xfrm>
            <a:off x="200345" y="177620"/>
            <a:ext cx="8743309" cy="923330"/>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a:latin typeface="+mn-ea"/>
              </a:rPr>
              <a:t>This is the illustration of the heat storage process (above) and the heat dissipation process (below)</a:t>
            </a:r>
          </a:p>
          <a:p>
            <a:pPr marL="285750" indent="-285750">
              <a:buFont typeface="Arial" panose="020B0604020202020204" pitchFamily="34" charset="0"/>
              <a:buChar char="•"/>
            </a:pPr>
            <a:r>
              <a:rPr kumimoji="1" lang="en-US" altLang="ja-JP" dirty="0">
                <a:latin typeface="+mn-ea"/>
              </a:rPr>
              <a:t>It is suitable for low-grade waste heat recovery below 100</a:t>
            </a:r>
            <a:r>
              <a:rPr kumimoji="1" lang="ja-JP" altLang="en-US" dirty="0">
                <a:latin typeface="+mn-ea"/>
              </a:rPr>
              <a:t>℃</a:t>
            </a:r>
            <a:r>
              <a:rPr kumimoji="1" lang="en-US" altLang="ja-JP" dirty="0">
                <a:latin typeface="+mn-ea"/>
              </a:rPr>
              <a:t>.</a:t>
            </a:r>
          </a:p>
        </p:txBody>
      </p:sp>
    </p:spTree>
    <p:extLst>
      <p:ext uri="{BB962C8B-B14F-4D97-AF65-F5344CB8AC3E}">
        <p14:creationId xmlns:p14="http://schemas.microsoft.com/office/powerpoint/2010/main" val="30343326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A42C9E3-0280-50EB-C7F1-9A9D5F67ED25}"/>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AF4771F7-0125-90BE-2B26-D67A15CB3275}"/>
              </a:ext>
            </a:extLst>
          </p:cNvPr>
          <p:cNvSpPr>
            <a:spLocks noGrp="1"/>
          </p:cNvSpPr>
          <p:nvPr>
            <p:ph type="sldNum" sz="quarter" idx="12"/>
          </p:nvPr>
        </p:nvSpPr>
        <p:spPr/>
        <p:txBody>
          <a:bodyPr/>
          <a:lstStyle/>
          <a:p>
            <a:fld id="{915C4481-DA68-4A87-A009-FA85E3027DC9}" type="slidenum">
              <a:rPr kumimoji="1" lang="ja-JP" altLang="en-US" smtClean="0"/>
              <a:t>26</a:t>
            </a:fld>
            <a:endParaRPr kumimoji="1" lang="ja-JP" altLang="en-US"/>
          </a:p>
        </p:txBody>
      </p:sp>
      <p:pic>
        <p:nvPicPr>
          <p:cNvPr id="5" name="図 4">
            <a:extLst>
              <a:ext uri="{FF2B5EF4-FFF2-40B4-BE49-F238E27FC236}">
                <a16:creationId xmlns:a16="http://schemas.microsoft.com/office/drawing/2014/main" id="{C96AABD7-0763-9BA0-BFB5-F7B267BDEA15}"/>
              </a:ext>
            </a:extLst>
          </p:cNvPr>
          <p:cNvPicPr>
            <a:picLocks noChangeAspect="1"/>
          </p:cNvPicPr>
          <p:nvPr/>
        </p:nvPicPr>
        <p:blipFill>
          <a:blip r:embed="rId2"/>
          <a:stretch>
            <a:fillRect/>
          </a:stretch>
        </p:blipFill>
        <p:spPr>
          <a:xfrm>
            <a:off x="0" y="1130158"/>
            <a:ext cx="9144000" cy="5143500"/>
          </a:xfrm>
          <a:prstGeom prst="rect">
            <a:avLst/>
          </a:prstGeom>
        </p:spPr>
      </p:pic>
      <p:sp>
        <p:nvSpPr>
          <p:cNvPr id="4" name="テキスト ボックス 3">
            <a:extLst>
              <a:ext uri="{FF2B5EF4-FFF2-40B4-BE49-F238E27FC236}">
                <a16:creationId xmlns:a16="http://schemas.microsoft.com/office/drawing/2014/main" id="{0E449FFC-2AF3-8A85-A5F9-328D44C14DED}"/>
              </a:ext>
            </a:extLst>
          </p:cNvPr>
          <p:cNvSpPr txBox="1"/>
          <p:nvPr/>
        </p:nvSpPr>
        <p:spPr>
          <a:xfrm>
            <a:off x="-1" y="0"/>
            <a:ext cx="9143999" cy="1200329"/>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a:latin typeface="+mn-ea"/>
              </a:rPr>
              <a:t>Assuming the cooling towers are installed at five ground stations, the heat release per station is 4X10</a:t>
            </a:r>
            <a:r>
              <a:rPr kumimoji="1" lang="en-US" altLang="ja-JP" baseline="30000" dirty="0">
                <a:latin typeface="+mn-ea"/>
              </a:rPr>
              <a:t>11</a:t>
            </a:r>
            <a:r>
              <a:rPr kumimoji="1" lang="en-US" altLang="ja-JP" dirty="0">
                <a:latin typeface="+mn-ea"/>
              </a:rPr>
              <a:t> joules.</a:t>
            </a:r>
          </a:p>
          <a:p>
            <a:pPr marL="285750" indent="-285750">
              <a:buFont typeface="Arial" panose="020B0604020202020204" pitchFamily="34" charset="0"/>
              <a:buChar char="•"/>
            </a:pPr>
            <a:r>
              <a:rPr kumimoji="1" lang="en-US" altLang="ja-JP" dirty="0">
                <a:latin typeface="+mn-ea"/>
              </a:rPr>
              <a:t>The </a:t>
            </a:r>
            <a:r>
              <a:rPr kumimoji="1" lang="en-US" altLang="ja-JP" dirty="0" err="1">
                <a:latin typeface="+mn-ea"/>
              </a:rPr>
              <a:t>HASClay</a:t>
            </a:r>
            <a:r>
              <a:rPr kumimoji="1" lang="en-US" altLang="ja-JP" dirty="0">
                <a:latin typeface="+mn-ea"/>
              </a:rPr>
              <a:t> required to recover 20% of that thermal energy is 400 tons.</a:t>
            </a:r>
          </a:p>
          <a:p>
            <a:pPr marL="285750" indent="-285750">
              <a:buFont typeface="Arial" panose="020B0604020202020204" pitchFamily="34" charset="0"/>
              <a:buChar char="•"/>
            </a:pPr>
            <a:r>
              <a:rPr kumimoji="1" lang="en-US" altLang="ja-JP" dirty="0">
                <a:latin typeface="+mn-ea"/>
              </a:rPr>
              <a:t>A realistic design of this magnitude is possible.</a:t>
            </a:r>
            <a:endParaRPr kumimoji="1" lang="ja-JP" altLang="en-US" dirty="0">
              <a:latin typeface="+mn-ea"/>
            </a:endParaRPr>
          </a:p>
        </p:txBody>
      </p:sp>
    </p:spTree>
    <p:extLst>
      <p:ext uri="{BB962C8B-B14F-4D97-AF65-F5344CB8AC3E}">
        <p14:creationId xmlns:p14="http://schemas.microsoft.com/office/powerpoint/2010/main" val="970518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26413662-6802-4B35-7B73-1DF771991970}"/>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B8E28399-B2CE-5A22-4BBE-E5AD1AE2F88D}"/>
              </a:ext>
            </a:extLst>
          </p:cNvPr>
          <p:cNvSpPr>
            <a:spLocks noGrp="1"/>
          </p:cNvSpPr>
          <p:nvPr>
            <p:ph type="sldNum" sz="quarter" idx="12"/>
          </p:nvPr>
        </p:nvSpPr>
        <p:spPr/>
        <p:txBody>
          <a:bodyPr/>
          <a:lstStyle/>
          <a:p>
            <a:fld id="{915C4481-DA68-4A87-A009-FA85E3027DC9}" type="slidenum">
              <a:rPr kumimoji="1" lang="ja-JP" altLang="en-US" smtClean="0"/>
              <a:t>27</a:t>
            </a:fld>
            <a:endParaRPr kumimoji="1" lang="ja-JP" altLang="en-US"/>
          </a:p>
        </p:txBody>
      </p:sp>
      <p:pic>
        <p:nvPicPr>
          <p:cNvPr id="5" name="図 4">
            <a:extLst>
              <a:ext uri="{FF2B5EF4-FFF2-40B4-BE49-F238E27FC236}">
                <a16:creationId xmlns:a16="http://schemas.microsoft.com/office/drawing/2014/main" id="{017C6860-A013-4CEB-F700-82DE8AB4CDE5}"/>
              </a:ext>
            </a:extLst>
          </p:cNvPr>
          <p:cNvPicPr>
            <a:picLocks noChangeAspect="1"/>
          </p:cNvPicPr>
          <p:nvPr/>
        </p:nvPicPr>
        <p:blipFill>
          <a:blip r:embed="rId2"/>
          <a:stretch>
            <a:fillRect/>
          </a:stretch>
        </p:blipFill>
        <p:spPr>
          <a:xfrm>
            <a:off x="0" y="1287023"/>
            <a:ext cx="9144000" cy="5143500"/>
          </a:xfrm>
          <a:prstGeom prst="rect">
            <a:avLst/>
          </a:prstGeom>
        </p:spPr>
      </p:pic>
      <p:sp>
        <p:nvSpPr>
          <p:cNvPr id="4" name="テキスト ボックス 3">
            <a:extLst>
              <a:ext uri="{FF2B5EF4-FFF2-40B4-BE49-F238E27FC236}">
                <a16:creationId xmlns:a16="http://schemas.microsoft.com/office/drawing/2014/main" id="{2EF132F2-E8C5-CA6A-80D0-08584035A45C}"/>
              </a:ext>
            </a:extLst>
          </p:cNvPr>
          <p:cNvSpPr txBox="1"/>
          <p:nvPr/>
        </p:nvSpPr>
        <p:spPr>
          <a:xfrm>
            <a:off x="0" y="0"/>
            <a:ext cx="9144000" cy="1754326"/>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a:latin typeface="+mn-ea"/>
              </a:rPr>
              <a:t>An air-cooled cooling tower is installed as a preliminary step to a closed water-cooled cooling tower to generate a rising air flow without using power to dry </a:t>
            </a:r>
            <a:r>
              <a:rPr kumimoji="1" lang="en-US" altLang="ja-JP" dirty="0" err="1">
                <a:latin typeface="+mn-ea"/>
              </a:rPr>
              <a:t>HASClay</a:t>
            </a:r>
            <a:r>
              <a:rPr kumimoji="1" lang="en-US" altLang="ja-JP" dirty="0">
                <a:latin typeface="+mn-ea"/>
              </a:rPr>
              <a:t>.</a:t>
            </a:r>
          </a:p>
          <a:p>
            <a:pPr marL="285750" indent="-285750">
              <a:buFont typeface="Arial" panose="020B0604020202020204" pitchFamily="34" charset="0"/>
              <a:buChar char="•"/>
            </a:pPr>
            <a:r>
              <a:rPr kumimoji="1" lang="en-US" altLang="ja-JP" dirty="0">
                <a:latin typeface="+mn-ea"/>
              </a:rPr>
              <a:t>We are planning a facility for waste heat recovery and utilization in agriculture, forestry, and fisheries using factory waste heat and hot spring waste heat using this method.</a:t>
            </a:r>
          </a:p>
        </p:txBody>
      </p:sp>
    </p:spTree>
    <p:extLst>
      <p:ext uri="{BB962C8B-B14F-4D97-AF65-F5344CB8AC3E}">
        <p14:creationId xmlns:p14="http://schemas.microsoft.com/office/powerpoint/2010/main" val="10630146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AFB6987-DAA3-2758-DB4A-AA0E3A105D44}"/>
              </a:ext>
            </a:extLst>
          </p:cNvPr>
          <p:cNvSpPr txBox="1"/>
          <p:nvPr/>
        </p:nvSpPr>
        <p:spPr>
          <a:xfrm>
            <a:off x="0" y="339959"/>
            <a:ext cx="9121027" cy="4647426"/>
          </a:xfrm>
          <a:prstGeom prst="rect">
            <a:avLst/>
          </a:prstGeom>
          <a:noFill/>
        </p:spPr>
        <p:txBody>
          <a:bodyPr wrap="square" rtlCol="0">
            <a:spAutoFit/>
          </a:bodyPr>
          <a:lstStyle/>
          <a:p>
            <a:pPr algn="ctr"/>
            <a:r>
              <a:rPr kumimoji="1" lang="en-US" altLang="ja-JP" sz="2400" b="1" dirty="0">
                <a:latin typeface="+mj-ea"/>
                <a:ea typeface="+mj-ea"/>
              </a:rPr>
              <a:t>Green ILC Summary</a:t>
            </a:r>
          </a:p>
          <a:p>
            <a:endParaRPr kumimoji="1" lang="en-US" altLang="ja-JP" sz="800" b="1" dirty="0">
              <a:latin typeface="+mj-ea"/>
              <a:ea typeface="+mj-ea"/>
            </a:endParaRPr>
          </a:p>
          <a:p>
            <a:pPr marL="342900" indent="-342900">
              <a:buFont typeface="Wingdings" panose="05000000000000000000" pitchFamily="2" charset="2"/>
              <a:buChar char="l"/>
            </a:pPr>
            <a:r>
              <a:rPr kumimoji="1" lang="en-US" altLang="ja-JP" sz="2000" b="1" dirty="0">
                <a:latin typeface="+mj-ea"/>
                <a:ea typeface="+mj-ea"/>
              </a:rPr>
              <a:t>Once the ILC lab is established, further efforts should be made to improve energy-saving technologies.</a:t>
            </a:r>
          </a:p>
          <a:p>
            <a:pPr marL="342900" indent="-342900">
              <a:buFont typeface="Wingdings" panose="05000000000000000000" pitchFamily="2" charset="2"/>
              <a:buChar char="l"/>
            </a:pPr>
            <a:endParaRPr kumimoji="1" lang="en-US" altLang="ja-JP" sz="800" b="1" dirty="0">
              <a:latin typeface="+mj-ea"/>
              <a:ea typeface="+mj-ea"/>
            </a:endParaRPr>
          </a:p>
          <a:p>
            <a:pPr marL="342900" indent="-342900">
              <a:buFont typeface="Wingdings" panose="05000000000000000000" pitchFamily="2" charset="2"/>
              <a:buChar char="l"/>
            </a:pPr>
            <a:r>
              <a:rPr kumimoji="1" lang="en-US" altLang="ja-JP" sz="2000" b="1" dirty="0">
                <a:latin typeface="+mj-ea"/>
                <a:ea typeface="+mj-ea"/>
              </a:rPr>
              <a:t>Meanwhile, we, the group of communities with candidate sites, will continue our efforts to achieve sustainable communities by the time construction of the “ILC in Japan” begins.</a:t>
            </a:r>
          </a:p>
          <a:p>
            <a:pPr marL="342900" indent="-342900">
              <a:buFont typeface="Wingdings" panose="05000000000000000000" pitchFamily="2" charset="2"/>
              <a:buChar char="l"/>
            </a:pPr>
            <a:endParaRPr kumimoji="1" lang="en-US" altLang="ja-JP" sz="800" b="1" dirty="0">
              <a:latin typeface="+mj-ea"/>
              <a:ea typeface="+mj-ea"/>
            </a:endParaRPr>
          </a:p>
          <a:p>
            <a:pPr marL="342900" indent="-342900">
              <a:buFont typeface="Wingdings" panose="05000000000000000000" pitchFamily="2" charset="2"/>
              <a:buChar char="l"/>
            </a:pPr>
            <a:r>
              <a:rPr kumimoji="1" lang="en-US" altLang="ja-JP" sz="2000" b="1" dirty="0">
                <a:latin typeface="+mj-ea"/>
                <a:ea typeface="+mj-ea"/>
              </a:rPr>
              <a:t>To this end, we will make efforts to deepen cooperation between the ILC and local primary industries (agriculture, forestry, and fisheries).</a:t>
            </a:r>
          </a:p>
          <a:p>
            <a:pPr marL="342900" indent="-342900">
              <a:buFont typeface="Wingdings" panose="05000000000000000000" pitchFamily="2" charset="2"/>
              <a:buChar char="l"/>
            </a:pPr>
            <a:endParaRPr kumimoji="1" lang="en-US" altLang="ja-JP" sz="800" b="1" dirty="0">
              <a:latin typeface="+mj-ea"/>
              <a:ea typeface="+mj-ea"/>
            </a:endParaRPr>
          </a:p>
          <a:p>
            <a:pPr marL="342900" indent="-342900">
              <a:buFont typeface="Wingdings" panose="05000000000000000000" pitchFamily="2" charset="2"/>
              <a:buChar char="l"/>
            </a:pPr>
            <a:r>
              <a:rPr kumimoji="1" lang="en-US" altLang="ja-JP" sz="2000" b="1" dirty="0">
                <a:latin typeface="+mj-ea"/>
                <a:ea typeface="+mj-ea"/>
              </a:rPr>
              <a:t>Research on the commercialization of ILC waste heat recovery technology is progressing well, and within a few years it should be possible to recover the waste heat from factories and the many hot springs in Iwate Prefecture and build a regional thermal energy circulation system. Once the ILC is operational, waste heat recovery from the ILC will also be incorporated into this project.</a:t>
            </a:r>
            <a:endParaRPr kumimoji="1" lang="ja-JP" altLang="en-US" sz="2000" b="1" dirty="0">
              <a:latin typeface="+mj-ea"/>
              <a:ea typeface="+mj-ea"/>
            </a:endParaRPr>
          </a:p>
        </p:txBody>
      </p:sp>
      <p:sp>
        <p:nvSpPr>
          <p:cNvPr id="4" name="フッター プレースホルダー 3">
            <a:extLst>
              <a:ext uri="{FF2B5EF4-FFF2-40B4-BE49-F238E27FC236}">
                <a16:creationId xmlns:a16="http://schemas.microsoft.com/office/drawing/2014/main" id="{AFDA0BEE-E77E-392D-34CA-03C4E9F119C8}"/>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5" name="スライド番号プレースホルダー 4">
            <a:extLst>
              <a:ext uri="{FF2B5EF4-FFF2-40B4-BE49-F238E27FC236}">
                <a16:creationId xmlns:a16="http://schemas.microsoft.com/office/drawing/2014/main" id="{9235290C-9A8C-7A41-6CAA-584656DA7F79}"/>
              </a:ext>
            </a:extLst>
          </p:cNvPr>
          <p:cNvSpPr>
            <a:spLocks noGrp="1"/>
          </p:cNvSpPr>
          <p:nvPr>
            <p:ph type="sldNum" sz="quarter" idx="12"/>
          </p:nvPr>
        </p:nvSpPr>
        <p:spPr/>
        <p:txBody>
          <a:bodyPr/>
          <a:lstStyle/>
          <a:p>
            <a:fld id="{BD5ED4B6-C31D-434E-B092-942830817621}" type="slidenum">
              <a:rPr kumimoji="1" lang="ja-JP" altLang="en-US" smtClean="0"/>
              <a:t>28</a:t>
            </a:fld>
            <a:endParaRPr kumimoji="1" lang="ja-JP" altLang="en-US"/>
          </a:p>
        </p:txBody>
      </p:sp>
      <p:sp>
        <p:nvSpPr>
          <p:cNvPr id="3" name="テキスト ボックス 2">
            <a:extLst>
              <a:ext uri="{FF2B5EF4-FFF2-40B4-BE49-F238E27FC236}">
                <a16:creationId xmlns:a16="http://schemas.microsoft.com/office/drawing/2014/main" id="{5C446E96-FDF8-650D-C5C4-5DE431908670}"/>
              </a:ext>
            </a:extLst>
          </p:cNvPr>
          <p:cNvSpPr txBox="1"/>
          <p:nvPr/>
        </p:nvSpPr>
        <p:spPr>
          <a:xfrm>
            <a:off x="1396902" y="5238523"/>
            <a:ext cx="6186310" cy="1200329"/>
          </a:xfrm>
          <a:prstGeom prst="rect">
            <a:avLst/>
          </a:prstGeom>
          <a:noFill/>
        </p:spPr>
        <p:txBody>
          <a:bodyPr wrap="none" rtlCol="0">
            <a:spAutoFit/>
          </a:bodyPr>
          <a:lstStyle/>
          <a:p>
            <a:pPr algn="ctr"/>
            <a:r>
              <a:rPr kumimoji="1" lang="ja-JP" altLang="en-US" sz="3600" dirty="0">
                <a:latin typeface="+mn-ea"/>
              </a:rPr>
              <a:t>ご清聴ありがとうございます</a:t>
            </a:r>
            <a:endParaRPr kumimoji="1" lang="en-US" altLang="ja-JP" sz="3600" dirty="0">
              <a:latin typeface="+mn-ea"/>
            </a:endParaRPr>
          </a:p>
          <a:p>
            <a:pPr algn="ctr"/>
            <a:r>
              <a:rPr kumimoji="1" lang="en-US" altLang="ja-JP" sz="3600" dirty="0">
                <a:latin typeface="+mn-ea"/>
              </a:rPr>
              <a:t>Thank you for your attention</a:t>
            </a:r>
            <a:endParaRPr kumimoji="1" lang="ja-JP" altLang="en-US" sz="3600" dirty="0">
              <a:latin typeface="+mn-ea"/>
            </a:endParaRPr>
          </a:p>
        </p:txBody>
      </p:sp>
    </p:spTree>
    <p:extLst>
      <p:ext uri="{BB962C8B-B14F-4D97-AF65-F5344CB8AC3E}">
        <p14:creationId xmlns:p14="http://schemas.microsoft.com/office/powerpoint/2010/main" val="2217013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Effect transition="in" filter="fade">
                                      <p:cBhvr>
                                        <p:cTn id="7" dur="500"/>
                                        <p:tgtEl>
                                          <p:spTgt spid="2">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E1C1726-FEEE-3F71-74E0-828688EADC60}"/>
              </a:ext>
            </a:extLst>
          </p:cNvPr>
          <p:cNvSpPr>
            <a:spLocks noGrp="1"/>
          </p:cNvSpPr>
          <p:nvPr>
            <p:ph type="ftr" sz="quarter" idx="11"/>
          </p:nvPr>
        </p:nvSpPr>
        <p:spPr/>
        <p:txBody>
          <a:bodyPr/>
          <a:lstStyle/>
          <a:p>
            <a:r>
              <a:rPr kumimoji="1" lang="en-US" altLang="zh-CN"/>
              <a:t>M. Yoshioka, Iwate Univ.,  March 5, 2025</a:t>
            </a:r>
            <a:endParaRPr kumimoji="1" lang="ja-JP" altLang="en-US" dirty="0"/>
          </a:p>
        </p:txBody>
      </p:sp>
      <p:sp>
        <p:nvSpPr>
          <p:cNvPr id="3" name="スライド番号プレースホルダー 2">
            <a:extLst>
              <a:ext uri="{FF2B5EF4-FFF2-40B4-BE49-F238E27FC236}">
                <a16:creationId xmlns:a16="http://schemas.microsoft.com/office/drawing/2014/main" id="{5BEFAA25-D438-5C42-9B48-BB7E77E343C6}"/>
              </a:ext>
            </a:extLst>
          </p:cNvPr>
          <p:cNvSpPr>
            <a:spLocks noGrp="1"/>
          </p:cNvSpPr>
          <p:nvPr>
            <p:ph type="sldNum" sz="quarter" idx="12"/>
          </p:nvPr>
        </p:nvSpPr>
        <p:spPr/>
        <p:txBody>
          <a:bodyPr/>
          <a:lstStyle/>
          <a:p>
            <a:fld id="{7A00D5DE-2554-4787-8FF6-8A4DC4E95E37}" type="slidenum">
              <a:rPr kumimoji="1" lang="ja-JP" altLang="en-US" smtClean="0"/>
              <a:t>3</a:t>
            </a:fld>
            <a:endParaRPr kumimoji="1" lang="ja-JP" altLang="en-US"/>
          </a:p>
        </p:txBody>
      </p:sp>
      <p:pic>
        <p:nvPicPr>
          <p:cNvPr id="27" name="図 26">
            <a:extLst>
              <a:ext uri="{FF2B5EF4-FFF2-40B4-BE49-F238E27FC236}">
                <a16:creationId xmlns:a16="http://schemas.microsoft.com/office/drawing/2014/main" id="{B63E654C-CD69-26CD-4F5F-D35587273EC9}"/>
              </a:ext>
            </a:extLst>
          </p:cNvPr>
          <p:cNvPicPr>
            <a:picLocks noChangeAspect="1"/>
          </p:cNvPicPr>
          <p:nvPr/>
        </p:nvPicPr>
        <p:blipFill>
          <a:blip r:embed="rId2"/>
          <a:stretch>
            <a:fillRect/>
          </a:stretch>
        </p:blipFill>
        <p:spPr>
          <a:xfrm>
            <a:off x="-35448" y="7888"/>
            <a:ext cx="9089070" cy="5618129"/>
          </a:xfrm>
          <a:prstGeom prst="rect">
            <a:avLst/>
          </a:prstGeom>
        </p:spPr>
      </p:pic>
      <p:sp>
        <p:nvSpPr>
          <p:cNvPr id="30" name="テキスト ボックス 29">
            <a:extLst>
              <a:ext uri="{FF2B5EF4-FFF2-40B4-BE49-F238E27FC236}">
                <a16:creationId xmlns:a16="http://schemas.microsoft.com/office/drawing/2014/main" id="{F85F998F-2CAE-FF19-226D-D13C87CE62F6}"/>
              </a:ext>
            </a:extLst>
          </p:cNvPr>
          <p:cNvSpPr txBox="1"/>
          <p:nvPr/>
        </p:nvSpPr>
        <p:spPr>
          <a:xfrm>
            <a:off x="90378" y="4385801"/>
            <a:ext cx="9053622" cy="2308324"/>
          </a:xfrm>
          <a:prstGeom prst="rect">
            <a:avLst/>
          </a:prstGeom>
          <a:solidFill>
            <a:schemeClr val="accent6">
              <a:lumMod val="20000"/>
              <a:lumOff val="80000"/>
            </a:schemeClr>
          </a:solidFill>
        </p:spPr>
        <p:txBody>
          <a:bodyPr wrap="square" rtlCol="0">
            <a:spAutoFit/>
          </a:bodyPr>
          <a:lstStyle/>
          <a:p>
            <a:pPr algn="ctr"/>
            <a:r>
              <a:rPr kumimoji="1" lang="en-US" altLang="ja-JP" sz="1600" b="1" dirty="0">
                <a:latin typeface="+mn-ea"/>
              </a:rPr>
              <a:t>Let me clarify my understandings.</a:t>
            </a:r>
          </a:p>
          <a:p>
            <a:pPr marL="285750" indent="-285750">
              <a:buFont typeface="Wingdings" panose="05000000000000000000" pitchFamily="2" charset="2"/>
              <a:buChar char="l"/>
            </a:pPr>
            <a:r>
              <a:rPr kumimoji="1" lang="en-US" altLang="ja-JP" sz="1600" dirty="0">
                <a:latin typeface="+mn-ea"/>
              </a:rPr>
              <a:t>The Earth is currently warming due to cyclic variations in the precession of the Earth's orbital and rotational axes (Milankovitch cycle) and natural cycles such as biogenesis and eruptive activity.</a:t>
            </a:r>
          </a:p>
          <a:p>
            <a:pPr marL="285750" indent="-285750">
              <a:buFont typeface="Wingdings" panose="05000000000000000000" pitchFamily="2" charset="2"/>
              <a:buChar char="l"/>
            </a:pPr>
            <a:r>
              <a:rPr kumimoji="1" lang="en-US" altLang="ja-JP" sz="1600" dirty="0">
                <a:latin typeface="+mn-ea"/>
              </a:rPr>
              <a:t>Anthropogenic emissions of global greenhouse gases are accelerating this trend.</a:t>
            </a:r>
          </a:p>
          <a:p>
            <a:pPr marL="285750" indent="-285750">
              <a:buFont typeface="Wingdings" panose="05000000000000000000" pitchFamily="2" charset="2"/>
              <a:buChar char="l"/>
            </a:pPr>
            <a:r>
              <a:rPr kumimoji="1" lang="en-US" altLang="ja-JP" sz="1600" dirty="0">
                <a:latin typeface="+mn-ea"/>
              </a:rPr>
              <a:t>The rate of warming is so rapid that changes can occur within a short human lifetime, and scientists must work to halt it.</a:t>
            </a:r>
          </a:p>
          <a:p>
            <a:pPr marL="285750" indent="-285750">
              <a:buFont typeface="Wingdings" panose="05000000000000000000" pitchFamily="2" charset="2"/>
              <a:buChar char="l"/>
            </a:pPr>
            <a:r>
              <a:rPr kumimoji="1" lang="en-US" altLang="ja-JP" sz="1600" dirty="0">
                <a:latin typeface="+mn-ea"/>
              </a:rPr>
              <a:t>Accelerator facilities are no exception and should be taken seriously, including those of you in this hall.</a:t>
            </a:r>
            <a:endParaRPr kumimoji="1" lang="ja-JP" altLang="en-US" sz="1600" dirty="0">
              <a:latin typeface="+mn-ea"/>
            </a:endParaRPr>
          </a:p>
        </p:txBody>
      </p:sp>
      <p:sp>
        <p:nvSpPr>
          <p:cNvPr id="31" name="テキスト ボックス 30">
            <a:extLst>
              <a:ext uri="{FF2B5EF4-FFF2-40B4-BE49-F238E27FC236}">
                <a16:creationId xmlns:a16="http://schemas.microsoft.com/office/drawing/2014/main" id="{F5290A33-015D-8D5A-CEB3-C04EE7FC9442}"/>
              </a:ext>
            </a:extLst>
          </p:cNvPr>
          <p:cNvSpPr txBox="1"/>
          <p:nvPr/>
        </p:nvSpPr>
        <p:spPr>
          <a:xfrm>
            <a:off x="5590272" y="3317693"/>
            <a:ext cx="3133945" cy="646331"/>
          </a:xfrm>
          <a:prstGeom prst="rect">
            <a:avLst/>
          </a:prstGeom>
          <a:noFill/>
          <a:ln>
            <a:solidFill>
              <a:srgbClr val="FF0000"/>
            </a:solidFill>
          </a:ln>
        </p:spPr>
        <p:txBody>
          <a:bodyPr wrap="square" rtlCol="0">
            <a:spAutoFit/>
          </a:bodyPr>
          <a:lstStyle/>
          <a:p>
            <a:r>
              <a:rPr kumimoji="1" lang="en-US" altLang="ja-JP" dirty="0">
                <a:latin typeface="+mn-ea"/>
              </a:rPr>
              <a:t>https://ourworldindata.org/greenhouse-gas-emissions</a:t>
            </a:r>
            <a:endParaRPr kumimoji="1" lang="ja-JP" altLang="en-US" dirty="0">
              <a:latin typeface="+mn-ea"/>
            </a:endParaRPr>
          </a:p>
        </p:txBody>
      </p:sp>
      <p:pic>
        <p:nvPicPr>
          <p:cNvPr id="33" name="図 32">
            <a:extLst>
              <a:ext uri="{FF2B5EF4-FFF2-40B4-BE49-F238E27FC236}">
                <a16:creationId xmlns:a16="http://schemas.microsoft.com/office/drawing/2014/main" id="{3B9A87F3-98E2-E2F3-1D85-CB19669C5493}"/>
              </a:ext>
            </a:extLst>
          </p:cNvPr>
          <p:cNvPicPr>
            <a:picLocks noChangeAspect="1"/>
          </p:cNvPicPr>
          <p:nvPr/>
        </p:nvPicPr>
        <p:blipFill>
          <a:blip r:embed="rId3"/>
          <a:stretch>
            <a:fillRect/>
          </a:stretch>
        </p:blipFill>
        <p:spPr>
          <a:xfrm>
            <a:off x="7724854" y="2045954"/>
            <a:ext cx="971550" cy="476250"/>
          </a:xfrm>
          <a:prstGeom prst="rect">
            <a:avLst/>
          </a:prstGeom>
        </p:spPr>
      </p:pic>
      <p:pic>
        <p:nvPicPr>
          <p:cNvPr id="35" name="図 34">
            <a:extLst>
              <a:ext uri="{FF2B5EF4-FFF2-40B4-BE49-F238E27FC236}">
                <a16:creationId xmlns:a16="http://schemas.microsoft.com/office/drawing/2014/main" id="{897D487B-BAD9-1285-629C-4884939A0242}"/>
              </a:ext>
            </a:extLst>
          </p:cNvPr>
          <p:cNvPicPr>
            <a:picLocks noChangeAspect="1"/>
          </p:cNvPicPr>
          <p:nvPr/>
        </p:nvPicPr>
        <p:blipFill>
          <a:blip r:embed="rId4"/>
          <a:stretch>
            <a:fillRect/>
          </a:stretch>
        </p:blipFill>
        <p:spPr>
          <a:xfrm>
            <a:off x="241090" y="234298"/>
            <a:ext cx="5189891" cy="4064738"/>
          </a:xfrm>
          <a:prstGeom prst="rect">
            <a:avLst/>
          </a:prstGeom>
          <a:solidFill>
            <a:schemeClr val="accent6">
              <a:lumMod val="20000"/>
              <a:lumOff val="80000"/>
            </a:schemeClr>
          </a:solidFill>
          <a:ln>
            <a:solidFill>
              <a:srgbClr val="FF0000"/>
            </a:solidFill>
          </a:ln>
        </p:spPr>
      </p:pic>
      <p:pic>
        <p:nvPicPr>
          <p:cNvPr id="37" name="図 36">
            <a:extLst>
              <a:ext uri="{FF2B5EF4-FFF2-40B4-BE49-F238E27FC236}">
                <a16:creationId xmlns:a16="http://schemas.microsoft.com/office/drawing/2014/main" id="{61B3ECC2-8244-DE03-D07F-703C71F9C4D7}"/>
              </a:ext>
            </a:extLst>
          </p:cNvPr>
          <p:cNvPicPr>
            <a:picLocks noChangeAspect="1"/>
          </p:cNvPicPr>
          <p:nvPr/>
        </p:nvPicPr>
        <p:blipFill>
          <a:blip r:embed="rId5"/>
          <a:stretch>
            <a:fillRect/>
          </a:stretch>
        </p:blipFill>
        <p:spPr>
          <a:xfrm>
            <a:off x="3028950" y="908732"/>
            <a:ext cx="1672159" cy="420605"/>
          </a:xfrm>
          <a:prstGeom prst="rect">
            <a:avLst/>
          </a:prstGeom>
        </p:spPr>
      </p:pic>
      <p:sp>
        <p:nvSpPr>
          <p:cNvPr id="4" name="テキスト ボックス 3">
            <a:extLst>
              <a:ext uri="{FF2B5EF4-FFF2-40B4-BE49-F238E27FC236}">
                <a16:creationId xmlns:a16="http://schemas.microsoft.com/office/drawing/2014/main" id="{9F6C980F-1855-0484-1E09-F8184E9F62CD}"/>
              </a:ext>
            </a:extLst>
          </p:cNvPr>
          <p:cNvSpPr txBox="1"/>
          <p:nvPr/>
        </p:nvSpPr>
        <p:spPr>
          <a:xfrm>
            <a:off x="5434330" y="380590"/>
            <a:ext cx="3709670" cy="646331"/>
          </a:xfrm>
          <a:prstGeom prst="rect">
            <a:avLst/>
          </a:prstGeom>
          <a:noFill/>
        </p:spPr>
        <p:txBody>
          <a:bodyPr wrap="none" rtlCol="0">
            <a:spAutoFit/>
          </a:bodyPr>
          <a:lstStyle/>
          <a:p>
            <a:r>
              <a:rPr kumimoji="1" lang="en-US" altLang="ja-JP" b="1" dirty="0">
                <a:solidFill>
                  <a:srgbClr val="FF0000"/>
                </a:solidFill>
                <a:latin typeface="+mn-ea"/>
              </a:rPr>
              <a:t>Since the Industrial Revolution.</a:t>
            </a:r>
          </a:p>
          <a:p>
            <a:r>
              <a:rPr kumimoji="1" lang="en-US" altLang="ja-JP" b="1" dirty="0">
                <a:solidFill>
                  <a:srgbClr val="FF0000"/>
                </a:solidFill>
                <a:latin typeface="+mn-ea"/>
              </a:rPr>
              <a:t> It now exceeds 50 </a:t>
            </a:r>
            <a:r>
              <a:rPr kumimoji="1" lang="en-US" altLang="ja-JP" b="1" dirty="0" err="1">
                <a:solidFill>
                  <a:srgbClr val="FF0000"/>
                </a:solidFill>
                <a:latin typeface="+mn-ea"/>
              </a:rPr>
              <a:t>bilion</a:t>
            </a:r>
            <a:r>
              <a:rPr kumimoji="1" lang="en-US" altLang="ja-JP" b="1" dirty="0">
                <a:solidFill>
                  <a:srgbClr val="FF0000"/>
                </a:solidFill>
                <a:latin typeface="+mn-ea"/>
              </a:rPr>
              <a:t> tones.</a:t>
            </a:r>
            <a:endParaRPr kumimoji="1" lang="ja-JP" altLang="en-US" b="1" dirty="0">
              <a:solidFill>
                <a:srgbClr val="FF0000"/>
              </a:solidFill>
              <a:latin typeface="+mn-ea"/>
            </a:endParaRPr>
          </a:p>
        </p:txBody>
      </p:sp>
      <p:sp>
        <p:nvSpPr>
          <p:cNvPr id="6" name="テキスト ボックス 5">
            <a:extLst>
              <a:ext uri="{FF2B5EF4-FFF2-40B4-BE49-F238E27FC236}">
                <a16:creationId xmlns:a16="http://schemas.microsoft.com/office/drawing/2014/main" id="{2AFE348F-0592-EFBC-CAD0-E5A0D5FDD93F}"/>
              </a:ext>
            </a:extLst>
          </p:cNvPr>
          <p:cNvSpPr txBox="1"/>
          <p:nvPr/>
        </p:nvSpPr>
        <p:spPr>
          <a:xfrm>
            <a:off x="0" y="1119034"/>
            <a:ext cx="8669361" cy="646331"/>
          </a:xfrm>
          <a:prstGeom prst="rect">
            <a:avLst/>
          </a:prstGeom>
          <a:solidFill>
            <a:schemeClr val="accent6">
              <a:lumMod val="20000"/>
              <a:lumOff val="80000"/>
            </a:schemeClr>
          </a:solidFill>
        </p:spPr>
        <p:txBody>
          <a:bodyPr wrap="none" rtlCol="0">
            <a:spAutoFit/>
          </a:bodyPr>
          <a:lstStyle/>
          <a:p>
            <a:r>
              <a:rPr kumimoji="1" lang="en-US" altLang="ja-JP" dirty="0">
                <a:solidFill>
                  <a:srgbClr val="FF0000"/>
                </a:solidFill>
                <a:latin typeface="+mn-ea"/>
              </a:rPr>
              <a:t>Before the Industrial Revolution, CO</a:t>
            </a:r>
            <a:r>
              <a:rPr kumimoji="1" lang="en-US" altLang="ja-JP" baseline="-25000" dirty="0">
                <a:solidFill>
                  <a:srgbClr val="FF0000"/>
                </a:solidFill>
                <a:latin typeface="+mn-ea"/>
              </a:rPr>
              <a:t>2</a:t>
            </a:r>
            <a:r>
              <a:rPr kumimoji="1" lang="en-US" altLang="ja-JP" dirty="0">
                <a:solidFill>
                  <a:srgbClr val="FF0000"/>
                </a:solidFill>
                <a:latin typeface="+mn-ea"/>
              </a:rPr>
              <a:t> concentrations were cyclically fluctuating </a:t>
            </a:r>
          </a:p>
          <a:p>
            <a:r>
              <a:rPr kumimoji="1" lang="en-US" altLang="ja-JP" dirty="0">
                <a:solidFill>
                  <a:srgbClr val="FF0000"/>
                </a:solidFill>
                <a:latin typeface="+mn-ea"/>
              </a:rPr>
              <a:t>However </a:t>
            </a:r>
            <a:r>
              <a:rPr kumimoji="1" lang="en-US" altLang="ja-JP" dirty="0">
                <a:solidFill>
                  <a:srgbClr val="FF0000"/>
                </a:solidFill>
                <a:latin typeface="+mn-ea"/>
                <a:sym typeface="Wingdings" panose="05000000000000000000" pitchFamily="2" charset="2"/>
              </a:rPr>
              <a:t> It is i</a:t>
            </a:r>
            <a:r>
              <a:rPr kumimoji="1" lang="en-US" altLang="ja-JP" dirty="0">
                <a:solidFill>
                  <a:srgbClr val="FF0000"/>
                </a:solidFill>
                <a:latin typeface="+mn-ea"/>
              </a:rPr>
              <a:t>ncreasing at an alarming rate, and exceeding over 400 ppm</a:t>
            </a:r>
            <a:endParaRPr kumimoji="1" lang="ja-JP" altLang="en-US" dirty="0">
              <a:solidFill>
                <a:srgbClr val="FF0000"/>
              </a:solidFill>
              <a:latin typeface="+mn-ea"/>
            </a:endParaRPr>
          </a:p>
        </p:txBody>
      </p:sp>
    </p:spTree>
    <p:extLst>
      <p:ext uri="{BB962C8B-B14F-4D97-AF65-F5344CB8AC3E}">
        <p14:creationId xmlns:p14="http://schemas.microsoft.com/office/powerpoint/2010/main" val="3999781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2F92A54-3D1A-42F9-6FC0-2157D8CEAF02}"/>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5CFAC75A-8DA1-E4ED-7D88-0C30B311EF49}"/>
              </a:ext>
            </a:extLst>
          </p:cNvPr>
          <p:cNvSpPr>
            <a:spLocks noGrp="1"/>
          </p:cNvSpPr>
          <p:nvPr>
            <p:ph type="sldNum" sz="quarter" idx="12"/>
          </p:nvPr>
        </p:nvSpPr>
        <p:spPr/>
        <p:txBody>
          <a:bodyPr/>
          <a:lstStyle/>
          <a:p>
            <a:fld id="{7A00D5DE-2554-4787-8FF6-8A4DC4E95E37}" type="slidenum">
              <a:rPr kumimoji="1" lang="ja-JP" altLang="en-US" smtClean="0"/>
              <a:t>4</a:t>
            </a:fld>
            <a:endParaRPr kumimoji="1" lang="ja-JP" altLang="en-US"/>
          </a:p>
        </p:txBody>
      </p:sp>
      <p:pic>
        <p:nvPicPr>
          <p:cNvPr id="5" name="図 4">
            <a:extLst>
              <a:ext uri="{FF2B5EF4-FFF2-40B4-BE49-F238E27FC236}">
                <a16:creationId xmlns:a16="http://schemas.microsoft.com/office/drawing/2014/main" id="{0AD43831-0C3B-021C-7D52-99A619D057B9}"/>
              </a:ext>
            </a:extLst>
          </p:cNvPr>
          <p:cNvPicPr>
            <a:picLocks noChangeAspect="1"/>
          </p:cNvPicPr>
          <p:nvPr/>
        </p:nvPicPr>
        <p:blipFill>
          <a:blip r:embed="rId2"/>
          <a:stretch>
            <a:fillRect/>
          </a:stretch>
        </p:blipFill>
        <p:spPr>
          <a:xfrm>
            <a:off x="106912" y="222838"/>
            <a:ext cx="8978818" cy="5770708"/>
          </a:xfrm>
          <a:prstGeom prst="rect">
            <a:avLst/>
          </a:prstGeom>
        </p:spPr>
      </p:pic>
      <p:sp>
        <p:nvSpPr>
          <p:cNvPr id="6" name="テキスト ボックス 5">
            <a:extLst>
              <a:ext uri="{FF2B5EF4-FFF2-40B4-BE49-F238E27FC236}">
                <a16:creationId xmlns:a16="http://schemas.microsoft.com/office/drawing/2014/main" id="{8BBC458D-101B-C429-8CEB-7C2C361A8841}"/>
              </a:ext>
            </a:extLst>
          </p:cNvPr>
          <p:cNvSpPr txBox="1"/>
          <p:nvPr/>
        </p:nvSpPr>
        <p:spPr>
          <a:xfrm>
            <a:off x="3891323" y="3122428"/>
            <a:ext cx="5194407" cy="1754326"/>
          </a:xfrm>
          <a:prstGeom prst="rect">
            <a:avLst/>
          </a:prstGeom>
          <a:noFill/>
          <a:ln>
            <a:solidFill>
              <a:srgbClr val="FF0000"/>
            </a:solidFill>
          </a:ln>
        </p:spPr>
        <p:txBody>
          <a:bodyPr wrap="square" rtlCol="0">
            <a:spAutoFit/>
          </a:bodyPr>
          <a:lstStyle/>
          <a:p>
            <a:r>
              <a:rPr kumimoji="1" lang="en-US" altLang="ja-JP" dirty="0">
                <a:latin typeface="+mn-ea"/>
              </a:rPr>
              <a:t>Breakdown of Global GHG Emissions by human activities.</a:t>
            </a:r>
          </a:p>
          <a:p>
            <a:r>
              <a:rPr kumimoji="1" lang="en-US" altLang="ja-JP" dirty="0">
                <a:latin typeface="+mn-ea"/>
              </a:rPr>
              <a:t>This data shows that it is necessary to evaluate CO</a:t>
            </a:r>
            <a:r>
              <a:rPr kumimoji="1" lang="en-US" altLang="ja-JP" baseline="-25000" dirty="0">
                <a:latin typeface="+mn-ea"/>
              </a:rPr>
              <a:t>2</a:t>
            </a:r>
            <a:r>
              <a:rPr kumimoji="1" lang="en-US" altLang="ja-JP" dirty="0">
                <a:latin typeface="+mn-ea"/>
              </a:rPr>
              <a:t> emissions over the life cycle of an accelerator facility, not just over its operational period.</a:t>
            </a:r>
            <a:endParaRPr kumimoji="1" lang="ja-JP" altLang="en-US" dirty="0">
              <a:latin typeface="+mn-ea"/>
            </a:endParaRPr>
          </a:p>
        </p:txBody>
      </p:sp>
      <p:sp>
        <p:nvSpPr>
          <p:cNvPr id="7" name="テキスト ボックス 6">
            <a:extLst>
              <a:ext uri="{FF2B5EF4-FFF2-40B4-BE49-F238E27FC236}">
                <a16:creationId xmlns:a16="http://schemas.microsoft.com/office/drawing/2014/main" id="{CFD2503F-5BE2-985D-E288-F69AD1148B15}"/>
              </a:ext>
            </a:extLst>
          </p:cNvPr>
          <p:cNvSpPr txBox="1"/>
          <p:nvPr/>
        </p:nvSpPr>
        <p:spPr>
          <a:xfrm>
            <a:off x="245889" y="5905509"/>
            <a:ext cx="7114448" cy="369332"/>
          </a:xfrm>
          <a:prstGeom prst="rect">
            <a:avLst/>
          </a:prstGeom>
          <a:noFill/>
        </p:spPr>
        <p:txBody>
          <a:bodyPr wrap="none" rtlCol="0">
            <a:spAutoFit/>
          </a:bodyPr>
          <a:lstStyle/>
          <a:p>
            <a:r>
              <a:rPr kumimoji="1" lang="en-US" altLang="ja-JP" dirty="0">
                <a:latin typeface="+mn-ea"/>
              </a:rPr>
              <a:t>Presentation by  </a:t>
            </a:r>
            <a:r>
              <a:rPr kumimoji="1" lang="en-US" altLang="ja-JP" dirty="0">
                <a:solidFill>
                  <a:srgbClr val="FF0000"/>
                </a:solidFill>
                <a:latin typeface="+mn-ea"/>
              </a:rPr>
              <a:t>Suzanne Evans of ARUP, WSFA2023 in Morioka </a:t>
            </a:r>
            <a:endParaRPr kumimoji="1" lang="ja-JP" altLang="en-US" dirty="0">
              <a:latin typeface="+mn-ea"/>
            </a:endParaRPr>
          </a:p>
        </p:txBody>
      </p:sp>
    </p:spTree>
    <p:extLst>
      <p:ext uri="{BB962C8B-B14F-4D97-AF65-F5344CB8AC3E}">
        <p14:creationId xmlns:p14="http://schemas.microsoft.com/office/powerpoint/2010/main" val="3720231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D14A6538-4D30-26C3-FE0D-BD9955AFB11F}"/>
              </a:ext>
            </a:extLst>
          </p:cNvPr>
          <p:cNvPicPr>
            <a:picLocks noChangeAspect="1"/>
          </p:cNvPicPr>
          <p:nvPr/>
        </p:nvPicPr>
        <p:blipFill>
          <a:blip r:embed="rId2"/>
          <a:stretch>
            <a:fillRect/>
          </a:stretch>
        </p:blipFill>
        <p:spPr>
          <a:xfrm>
            <a:off x="0" y="0"/>
            <a:ext cx="3407434" cy="2271623"/>
          </a:xfrm>
          <a:prstGeom prst="rect">
            <a:avLst/>
          </a:prstGeom>
        </p:spPr>
      </p:pic>
      <p:sp>
        <p:nvSpPr>
          <p:cNvPr id="3" name="テキスト ボックス 2">
            <a:extLst>
              <a:ext uri="{FF2B5EF4-FFF2-40B4-BE49-F238E27FC236}">
                <a16:creationId xmlns:a16="http://schemas.microsoft.com/office/drawing/2014/main" id="{06FAB1C9-C68A-415D-2538-D22B9F1B48F7}"/>
              </a:ext>
            </a:extLst>
          </p:cNvPr>
          <p:cNvSpPr txBox="1"/>
          <p:nvPr/>
        </p:nvSpPr>
        <p:spPr>
          <a:xfrm>
            <a:off x="0" y="4359215"/>
            <a:ext cx="9082295" cy="2062103"/>
          </a:xfrm>
          <a:prstGeom prst="rect">
            <a:avLst/>
          </a:prstGeom>
          <a:noFill/>
          <a:ln>
            <a:solidFill>
              <a:schemeClr val="accent1"/>
            </a:solidFill>
          </a:ln>
        </p:spPr>
        <p:txBody>
          <a:bodyPr wrap="square" rtlCol="0">
            <a:spAutoFit/>
          </a:bodyPr>
          <a:lstStyle/>
          <a:p>
            <a:pPr marL="285750" indent="-285750">
              <a:buFont typeface="Wingdings" panose="05000000000000000000" pitchFamily="2" charset="2"/>
              <a:buChar char="l"/>
            </a:pPr>
            <a:r>
              <a:rPr kumimoji="1" lang="en-US" altLang="ja-JP" sz="2000" dirty="0">
                <a:latin typeface="+mn-ea"/>
              </a:rPr>
              <a:t>Accelerators are </a:t>
            </a:r>
            <a:r>
              <a:rPr kumimoji="1" lang="en-US" altLang="ja-JP" sz="2000" dirty="0">
                <a:solidFill>
                  <a:srgbClr val="FF0000"/>
                </a:solidFill>
                <a:latin typeface="+mn-ea"/>
              </a:rPr>
              <a:t>electric power-loading facilities </a:t>
            </a:r>
            <a:r>
              <a:rPr kumimoji="1" lang="en-US" altLang="ja-JP" sz="2000" dirty="0">
                <a:latin typeface="+mn-ea"/>
              </a:rPr>
              <a:t>and their construction uses a lot of </a:t>
            </a:r>
            <a:r>
              <a:rPr kumimoji="1" lang="en-US" altLang="ja-JP" sz="2000" dirty="0">
                <a:solidFill>
                  <a:srgbClr val="FF0000"/>
                </a:solidFill>
                <a:latin typeface="+mn-ea"/>
              </a:rPr>
              <a:t>concrete and steal</a:t>
            </a:r>
            <a:r>
              <a:rPr kumimoji="1" lang="en-US" altLang="ja-JP" sz="2000" dirty="0">
                <a:latin typeface="+mn-ea"/>
              </a:rPr>
              <a:t>. CO</a:t>
            </a:r>
            <a:r>
              <a:rPr kumimoji="1" lang="en-US" altLang="ja-JP" sz="2000" baseline="-25000" dirty="0">
                <a:latin typeface="+mn-ea"/>
              </a:rPr>
              <a:t>2</a:t>
            </a:r>
            <a:r>
              <a:rPr kumimoji="1" lang="en-US" altLang="ja-JP" sz="2000" dirty="0">
                <a:latin typeface="+mn-ea"/>
              </a:rPr>
              <a:t> emissions for the production of 1 ton of blast furnace iron amount to 2 tons, and 0.7 tons for the production of 1 ton of cement.</a:t>
            </a:r>
          </a:p>
          <a:p>
            <a:pPr marL="285750" indent="-285750">
              <a:buFont typeface="Wingdings" panose="05000000000000000000" pitchFamily="2" charset="2"/>
              <a:buChar char="l"/>
            </a:pPr>
            <a:endParaRPr kumimoji="1" lang="en-US" altLang="ja-JP" sz="800" dirty="0">
              <a:latin typeface="+mn-ea"/>
            </a:endParaRPr>
          </a:p>
          <a:p>
            <a:pPr marL="285750" indent="-285750">
              <a:buFont typeface="Wingdings" panose="05000000000000000000" pitchFamily="2" charset="2"/>
              <a:buChar char="l"/>
            </a:pPr>
            <a:r>
              <a:rPr kumimoji="1" lang="en-US" altLang="ja-JP" sz="2000" dirty="0">
                <a:latin typeface="+mn-ea"/>
              </a:rPr>
              <a:t>Reducing </a:t>
            </a:r>
            <a:r>
              <a:rPr kumimoji="1" lang="en-US" altLang="ja-JP" sz="2000" dirty="0">
                <a:solidFill>
                  <a:srgbClr val="FF0000"/>
                </a:solidFill>
                <a:latin typeface="+mn-ea"/>
              </a:rPr>
              <a:t>life-cycle global GHG emissions </a:t>
            </a:r>
            <a:r>
              <a:rPr kumimoji="1" lang="en-US" altLang="ja-JP" sz="2000" dirty="0">
                <a:latin typeface="+mn-ea"/>
              </a:rPr>
              <a:t>from construction to decommissioning of accelerator facilities is an important issue.</a:t>
            </a:r>
          </a:p>
        </p:txBody>
      </p:sp>
      <p:sp>
        <p:nvSpPr>
          <p:cNvPr id="10" name="フッター プレースホルダー 9">
            <a:extLst>
              <a:ext uri="{FF2B5EF4-FFF2-40B4-BE49-F238E27FC236}">
                <a16:creationId xmlns:a16="http://schemas.microsoft.com/office/drawing/2014/main" id="{D3B86802-24CB-971B-A9D8-FDF46D255E87}"/>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11" name="スライド番号プレースホルダー 10">
            <a:extLst>
              <a:ext uri="{FF2B5EF4-FFF2-40B4-BE49-F238E27FC236}">
                <a16:creationId xmlns:a16="http://schemas.microsoft.com/office/drawing/2014/main" id="{E10A0CC6-3A2B-1474-4013-12082A404ED7}"/>
              </a:ext>
            </a:extLst>
          </p:cNvPr>
          <p:cNvSpPr>
            <a:spLocks noGrp="1"/>
          </p:cNvSpPr>
          <p:nvPr>
            <p:ph type="sldNum" sz="quarter" idx="12"/>
          </p:nvPr>
        </p:nvSpPr>
        <p:spPr/>
        <p:txBody>
          <a:bodyPr/>
          <a:lstStyle/>
          <a:p>
            <a:fld id="{7A00D5DE-2554-4787-8FF6-8A4DC4E95E37}" type="slidenum">
              <a:rPr kumimoji="1" lang="ja-JP" altLang="en-US" smtClean="0"/>
              <a:t>5</a:t>
            </a:fld>
            <a:endParaRPr kumimoji="1" lang="ja-JP" altLang="en-US"/>
          </a:p>
        </p:txBody>
      </p:sp>
      <p:pic>
        <p:nvPicPr>
          <p:cNvPr id="5" name="図 4">
            <a:extLst>
              <a:ext uri="{FF2B5EF4-FFF2-40B4-BE49-F238E27FC236}">
                <a16:creationId xmlns:a16="http://schemas.microsoft.com/office/drawing/2014/main" id="{405CEDC6-2EAB-BC9E-BA09-DC30E46502A4}"/>
              </a:ext>
            </a:extLst>
          </p:cNvPr>
          <p:cNvPicPr>
            <a:picLocks noChangeAspect="1"/>
          </p:cNvPicPr>
          <p:nvPr/>
        </p:nvPicPr>
        <p:blipFill>
          <a:blip r:embed="rId3"/>
          <a:stretch>
            <a:fillRect/>
          </a:stretch>
        </p:blipFill>
        <p:spPr>
          <a:xfrm>
            <a:off x="0" y="2271623"/>
            <a:ext cx="3428462" cy="2077492"/>
          </a:xfrm>
          <a:prstGeom prst="rect">
            <a:avLst/>
          </a:prstGeom>
        </p:spPr>
      </p:pic>
      <p:pic>
        <p:nvPicPr>
          <p:cNvPr id="8" name="図 7">
            <a:extLst>
              <a:ext uri="{FF2B5EF4-FFF2-40B4-BE49-F238E27FC236}">
                <a16:creationId xmlns:a16="http://schemas.microsoft.com/office/drawing/2014/main" id="{3F7C3BD4-7D58-93F2-8B12-F940B927DC4C}"/>
              </a:ext>
            </a:extLst>
          </p:cNvPr>
          <p:cNvPicPr>
            <a:picLocks noChangeAspect="1"/>
          </p:cNvPicPr>
          <p:nvPr/>
        </p:nvPicPr>
        <p:blipFill>
          <a:blip r:embed="rId4"/>
          <a:stretch>
            <a:fillRect/>
          </a:stretch>
        </p:blipFill>
        <p:spPr>
          <a:xfrm>
            <a:off x="3407434" y="0"/>
            <a:ext cx="2047156" cy="2404096"/>
          </a:xfrm>
          <a:prstGeom prst="rect">
            <a:avLst/>
          </a:prstGeom>
        </p:spPr>
      </p:pic>
      <p:pic>
        <p:nvPicPr>
          <p:cNvPr id="14" name="図 13">
            <a:extLst>
              <a:ext uri="{FF2B5EF4-FFF2-40B4-BE49-F238E27FC236}">
                <a16:creationId xmlns:a16="http://schemas.microsoft.com/office/drawing/2014/main" id="{9E2D674B-FB42-3C88-CEAC-736E763D820A}"/>
              </a:ext>
            </a:extLst>
          </p:cNvPr>
          <p:cNvPicPr>
            <a:picLocks noChangeAspect="1"/>
          </p:cNvPicPr>
          <p:nvPr/>
        </p:nvPicPr>
        <p:blipFill>
          <a:blip r:embed="rId5"/>
          <a:stretch>
            <a:fillRect/>
          </a:stretch>
        </p:blipFill>
        <p:spPr>
          <a:xfrm>
            <a:off x="5454589" y="0"/>
            <a:ext cx="3328749" cy="2404096"/>
          </a:xfrm>
          <a:prstGeom prst="rect">
            <a:avLst/>
          </a:prstGeom>
        </p:spPr>
      </p:pic>
      <p:pic>
        <p:nvPicPr>
          <p:cNvPr id="15" name="図 14">
            <a:extLst>
              <a:ext uri="{FF2B5EF4-FFF2-40B4-BE49-F238E27FC236}">
                <a16:creationId xmlns:a16="http://schemas.microsoft.com/office/drawing/2014/main" id="{B3BA0E4A-50B6-0377-3334-E33B479CA2F5}"/>
              </a:ext>
            </a:extLst>
          </p:cNvPr>
          <p:cNvPicPr>
            <a:picLocks noChangeAspect="1"/>
          </p:cNvPicPr>
          <p:nvPr/>
        </p:nvPicPr>
        <p:blipFill>
          <a:blip r:embed="rId6"/>
          <a:stretch>
            <a:fillRect/>
          </a:stretch>
        </p:blipFill>
        <p:spPr>
          <a:xfrm>
            <a:off x="3337344" y="2384467"/>
            <a:ext cx="2777706" cy="1964648"/>
          </a:xfrm>
          <a:prstGeom prst="rect">
            <a:avLst/>
          </a:prstGeom>
        </p:spPr>
      </p:pic>
      <p:pic>
        <p:nvPicPr>
          <p:cNvPr id="16" name="図 15">
            <a:extLst>
              <a:ext uri="{FF2B5EF4-FFF2-40B4-BE49-F238E27FC236}">
                <a16:creationId xmlns:a16="http://schemas.microsoft.com/office/drawing/2014/main" id="{6C695D8E-ABC4-6E48-2B6A-0373D738F299}"/>
              </a:ext>
            </a:extLst>
          </p:cNvPr>
          <p:cNvPicPr>
            <a:picLocks noChangeAspect="1"/>
          </p:cNvPicPr>
          <p:nvPr/>
        </p:nvPicPr>
        <p:blipFill>
          <a:blip r:embed="rId7"/>
          <a:stretch>
            <a:fillRect/>
          </a:stretch>
        </p:blipFill>
        <p:spPr>
          <a:xfrm>
            <a:off x="5771543" y="2305551"/>
            <a:ext cx="3355303" cy="2077492"/>
          </a:xfrm>
          <a:prstGeom prst="rect">
            <a:avLst/>
          </a:prstGeom>
        </p:spPr>
      </p:pic>
      <p:sp>
        <p:nvSpPr>
          <p:cNvPr id="17" name="テキスト ボックス 16">
            <a:extLst>
              <a:ext uri="{FF2B5EF4-FFF2-40B4-BE49-F238E27FC236}">
                <a16:creationId xmlns:a16="http://schemas.microsoft.com/office/drawing/2014/main" id="{44645B70-0C03-03CF-653C-5A14B071A371}"/>
              </a:ext>
            </a:extLst>
          </p:cNvPr>
          <p:cNvSpPr txBox="1"/>
          <p:nvPr/>
        </p:nvSpPr>
        <p:spPr>
          <a:xfrm>
            <a:off x="4656310" y="70116"/>
            <a:ext cx="492443" cy="369332"/>
          </a:xfrm>
          <a:prstGeom prst="rect">
            <a:avLst/>
          </a:prstGeom>
          <a:noFill/>
        </p:spPr>
        <p:txBody>
          <a:bodyPr wrap="none" rtlCol="0">
            <a:spAutoFit/>
          </a:bodyPr>
          <a:lstStyle/>
          <a:p>
            <a:r>
              <a:rPr kumimoji="1" lang="en-US" altLang="ja-JP" b="1" dirty="0">
                <a:solidFill>
                  <a:schemeClr val="bg1"/>
                </a:solidFill>
                <a:latin typeface="+mn-ea"/>
              </a:rPr>
              <a:t>RF</a:t>
            </a:r>
            <a:endParaRPr kumimoji="1" lang="ja-JP" altLang="en-US" b="1" dirty="0">
              <a:solidFill>
                <a:schemeClr val="bg1"/>
              </a:solidFill>
              <a:latin typeface="+mn-ea"/>
            </a:endParaRPr>
          </a:p>
        </p:txBody>
      </p:sp>
      <p:sp>
        <p:nvSpPr>
          <p:cNvPr id="18" name="テキスト ボックス 17">
            <a:extLst>
              <a:ext uri="{FF2B5EF4-FFF2-40B4-BE49-F238E27FC236}">
                <a16:creationId xmlns:a16="http://schemas.microsoft.com/office/drawing/2014/main" id="{37E8BBD8-1806-0461-D140-8C6069DE0ED8}"/>
              </a:ext>
            </a:extLst>
          </p:cNvPr>
          <p:cNvSpPr txBox="1"/>
          <p:nvPr/>
        </p:nvSpPr>
        <p:spPr>
          <a:xfrm>
            <a:off x="6457950" y="70116"/>
            <a:ext cx="2327881" cy="369332"/>
          </a:xfrm>
          <a:prstGeom prst="rect">
            <a:avLst/>
          </a:prstGeom>
          <a:noFill/>
        </p:spPr>
        <p:txBody>
          <a:bodyPr wrap="none" rtlCol="0">
            <a:spAutoFit/>
          </a:bodyPr>
          <a:lstStyle/>
          <a:p>
            <a:r>
              <a:rPr kumimoji="1" lang="en-US" altLang="ja-JP" b="1" dirty="0">
                <a:solidFill>
                  <a:schemeClr val="bg1"/>
                </a:solidFill>
                <a:latin typeface="+mn-ea"/>
              </a:rPr>
              <a:t>Helium refrigerator</a:t>
            </a:r>
            <a:endParaRPr kumimoji="1" lang="ja-JP" altLang="en-US" b="1" dirty="0">
              <a:solidFill>
                <a:schemeClr val="bg1"/>
              </a:solidFill>
              <a:latin typeface="+mn-ea"/>
            </a:endParaRPr>
          </a:p>
        </p:txBody>
      </p:sp>
      <p:sp>
        <p:nvSpPr>
          <p:cNvPr id="20" name="テキスト ボックス 19">
            <a:extLst>
              <a:ext uri="{FF2B5EF4-FFF2-40B4-BE49-F238E27FC236}">
                <a16:creationId xmlns:a16="http://schemas.microsoft.com/office/drawing/2014/main" id="{DC905A99-8201-0EA2-53EC-F5D898ED2332}"/>
              </a:ext>
            </a:extLst>
          </p:cNvPr>
          <p:cNvSpPr txBox="1"/>
          <p:nvPr/>
        </p:nvSpPr>
        <p:spPr>
          <a:xfrm>
            <a:off x="395638" y="2397209"/>
            <a:ext cx="2364654" cy="369332"/>
          </a:xfrm>
          <a:prstGeom prst="rect">
            <a:avLst/>
          </a:prstGeom>
          <a:noFill/>
        </p:spPr>
        <p:txBody>
          <a:bodyPr wrap="square">
            <a:spAutoFit/>
          </a:bodyPr>
          <a:lstStyle/>
          <a:p>
            <a:r>
              <a:rPr lang="en-US" altLang="ja-JP" b="1">
                <a:solidFill>
                  <a:schemeClr val="bg1"/>
                </a:solidFill>
                <a:latin typeface="+mn-ea"/>
              </a:rPr>
              <a:t>Civil Engineering</a:t>
            </a:r>
            <a:endParaRPr lang="ja-JP" altLang="en-US" b="1" dirty="0">
              <a:solidFill>
                <a:schemeClr val="bg1"/>
              </a:solidFill>
              <a:latin typeface="+mn-ea"/>
            </a:endParaRPr>
          </a:p>
        </p:txBody>
      </p:sp>
      <p:sp>
        <p:nvSpPr>
          <p:cNvPr id="21" name="テキスト ボックス 20">
            <a:extLst>
              <a:ext uri="{FF2B5EF4-FFF2-40B4-BE49-F238E27FC236}">
                <a16:creationId xmlns:a16="http://schemas.microsoft.com/office/drawing/2014/main" id="{ACDB8EE6-D479-A227-AA5E-83025F035653}"/>
              </a:ext>
            </a:extLst>
          </p:cNvPr>
          <p:cNvSpPr txBox="1"/>
          <p:nvPr/>
        </p:nvSpPr>
        <p:spPr>
          <a:xfrm>
            <a:off x="4572000" y="2362887"/>
            <a:ext cx="1246540" cy="646331"/>
          </a:xfrm>
          <a:prstGeom prst="rect">
            <a:avLst/>
          </a:prstGeom>
          <a:noFill/>
        </p:spPr>
        <p:txBody>
          <a:bodyPr wrap="square">
            <a:spAutoFit/>
          </a:bodyPr>
          <a:lstStyle/>
          <a:p>
            <a:r>
              <a:rPr lang="en-US" altLang="ja-JP" b="1" dirty="0">
                <a:solidFill>
                  <a:schemeClr val="bg1"/>
                </a:solidFill>
                <a:latin typeface="+mn-ea"/>
              </a:rPr>
              <a:t>Damping</a:t>
            </a:r>
          </a:p>
          <a:p>
            <a:r>
              <a:rPr lang="en-US" altLang="ja-JP" b="1" dirty="0">
                <a:solidFill>
                  <a:schemeClr val="bg1"/>
                </a:solidFill>
                <a:latin typeface="+mn-ea"/>
              </a:rPr>
              <a:t> Ring</a:t>
            </a:r>
            <a:endParaRPr lang="ja-JP" altLang="en-US" b="1" dirty="0">
              <a:solidFill>
                <a:schemeClr val="bg1"/>
              </a:solidFill>
              <a:latin typeface="+mn-ea"/>
            </a:endParaRPr>
          </a:p>
        </p:txBody>
      </p:sp>
    </p:spTree>
    <p:extLst>
      <p:ext uri="{BB962C8B-B14F-4D97-AF65-F5344CB8AC3E}">
        <p14:creationId xmlns:p14="http://schemas.microsoft.com/office/powerpoint/2010/main" val="2024467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2354BFBE-AC27-7768-B1BC-EDC333FDC4CB}"/>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CF5882CC-2A93-3641-6B15-034238FC0D8C}"/>
              </a:ext>
            </a:extLst>
          </p:cNvPr>
          <p:cNvSpPr>
            <a:spLocks noGrp="1"/>
          </p:cNvSpPr>
          <p:nvPr>
            <p:ph type="sldNum" sz="quarter" idx="12"/>
          </p:nvPr>
        </p:nvSpPr>
        <p:spPr/>
        <p:txBody>
          <a:bodyPr/>
          <a:lstStyle/>
          <a:p>
            <a:fld id="{7A00D5DE-2554-4787-8FF6-8A4DC4E95E37}" type="slidenum">
              <a:rPr kumimoji="1" lang="ja-JP" altLang="en-US" smtClean="0"/>
              <a:t>6</a:t>
            </a:fld>
            <a:endParaRPr kumimoji="1" lang="ja-JP" altLang="en-US"/>
          </a:p>
        </p:txBody>
      </p:sp>
      <p:pic>
        <p:nvPicPr>
          <p:cNvPr id="1026" name="図 1">
            <a:extLst>
              <a:ext uri="{FF2B5EF4-FFF2-40B4-BE49-F238E27FC236}">
                <a16:creationId xmlns:a16="http://schemas.microsoft.com/office/drawing/2014/main" id="{24E95B55-7A99-9666-AFEC-B94C91B267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4" y="1108356"/>
            <a:ext cx="6969558"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図 1">
            <a:extLst>
              <a:ext uri="{FF2B5EF4-FFF2-40B4-BE49-F238E27FC236}">
                <a16:creationId xmlns:a16="http://schemas.microsoft.com/office/drawing/2014/main" id="{A2F82FCD-DA94-49B8-F821-52CC73FA2E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09" y="4184064"/>
            <a:ext cx="7020176" cy="2194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テキスト ボックス 3">
            <a:extLst>
              <a:ext uri="{FF2B5EF4-FFF2-40B4-BE49-F238E27FC236}">
                <a16:creationId xmlns:a16="http://schemas.microsoft.com/office/drawing/2014/main" id="{01A4EAFA-35FC-3AC9-DEE3-977B220942B0}"/>
              </a:ext>
            </a:extLst>
          </p:cNvPr>
          <p:cNvSpPr txBox="1"/>
          <p:nvPr/>
        </p:nvSpPr>
        <p:spPr>
          <a:xfrm>
            <a:off x="28574" y="241795"/>
            <a:ext cx="8995353" cy="707886"/>
          </a:xfrm>
          <a:prstGeom prst="rect">
            <a:avLst/>
          </a:prstGeom>
          <a:noFill/>
          <a:ln>
            <a:solidFill>
              <a:schemeClr val="accent1"/>
            </a:solidFill>
          </a:ln>
        </p:spPr>
        <p:txBody>
          <a:bodyPr wrap="square" rtlCol="0">
            <a:spAutoFit/>
          </a:bodyPr>
          <a:lstStyle/>
          <a:p>
            <a:r>
              <a:rPr kumimoji="1" lang="en-US" altLang="ja-JP" sz="2000" dirty="0">
                <a:latin typeface="+mn-ea"/>
              </a:rPr>
              <a:t>These figures show data from when I was in charge of power contracts at KEK during </a:t>
            </a:r>
            <a:r>
              <a:rPr kumimoji="1" lang="en-US" altLang="ja-JP" sz="2000" dirty="0">
                <a:solidFill>
                  <a:srgbClr val="FF0000"/>
                </a:solidFill>
                <a:latin typeface="+mn-ea"/>
              </a:rPr>
              <a:t>TRISTAN</a:t>
            </a:r>
            <a:r>
              <a:rPr kumimoji="1" lang="en-US" altLang="ja-JP" sz="2000" dirty="0">
                <a:latin typeface="+mn-ea"/>
              </a:rPr>
              <a:t> and </a:t>
            </a:r>
            <a:r>
              <a:rPr kumimoji="1" lang="en-US" altLang="ja-JP" sz="2000" dirty="0">
                <a:solidFill>
                  <a:srgbClr val="FF0000"/>
                </a:solidFill>
                <a:latin typeface="+mn-ea"/>
              </a:rPr>
              <a:t>KEKB</a:t>
            </a:r>
            <a:r>
              <a:rPr kumimoji="1" lang="en-US" altLang="ja-JP" sz="2000" dirty="0">
                <a:latin typeface="+mn-ea"/>
              </a:rPr>
              <a:t> operation. Old but helpful to understand.</a:t>
            </a:r>
          </a:p>
        </p:txBody>
      </p:sp>
      <p:sp>
        <p:nvSpPr>
          <p:cNvPr id="5" name="テキスト ボックス 4">
            <a:extLst>
              <a:ext uri="{FF2B5EF4-FFF2-40B4-BE49-F238E27FC236}">
                <a16:creationId xmlns:a16="http://schemas.microsoft.com/office/drawing/2014/main" id="{3CA49EFF-E96B-142C-2A41-48242655723A}"/>
              </a:ext>
            </a:extLst>
          </p:cNvPr>
          <p:cNvSpPr txBox="1"/>
          <p:nvPr/>
        </p:nvSpPr>
        <p:spPr>
          <a:xfrm>
            <a:off x="4515274" y="5209300"/>
            <a:ext cx="4628726" cy="1200329"/>
          </a:xfrm>
          <a:prstGeom prst="rect">
            <a:avLst/>
          </a:prstGeom>
          <a:solidFill>
            <a:schemeClr val="accent6">
              <a:lumMod val="20000"/>
              <a:lumOff val="80000"/>
            </a:schemeClr>
          </a:solidFill>
        </p:spPr>
        <p:txBody>
          <a:bodyPr wrap="square" rtlCol="0">
            <a:spAutoFit/>
          </a:bodyPr>
          <a:lstStyle/>
          <a:p>
            <a:r>
              <a:rPr kumimoji="1" lang="en-US" altLang="ja-JP" dirty="0">
                <a:latin typeface="+mn-ea"/>
              </a:rPr>
              <a:t>Energy-oriented TRISTAN has greater peak power than KEKB, but luminosity-oriented KEKB has greater annual power use than TRISTAN</a:t>
            </a:r>
            <a:endParaRPr kumimoji="1" lang="ja-JP" altLang="en-US" dirty="0">
              <a:latin typeface="+mn-ea"/>
            </a:endParaRPr>
          </a:p>
        </p:txBody>
      </p:sp>
    </p:spTree>
    <p:extLst>
      <p:ext uri="{BB962C8B-B14F-4D97-AF65-F5344CB8AC3E}">
        <p14:creationId xmlns:p14="http://schemas.microsoft.com/office/powerpoint/2010/main" val="65764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38CE9DD-18C9-6355-C2A0-1091DFB938D1}"/>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A275053B-9CD3-B178-8051-6A749BF8D64A}"/>
              </a:ext>
            </a:extLst>
          </p:cNvPr>
          <p:cNvSpPr>
            <a:spLocks noGrp="1"/>
          </p:cNvSpPr>
          <p:nvPr>
            <p:ph type="sldNum" sz="quarter" idx="12"/>
          </p:nvPr>
        </p:nvSpPr>
        <p:spPr/>
        <p:txBody>
          <a:bodyPr/>
          <a:lstStyle/>
          <a:p>
            <a:fld id="{08EC0EED-FC01-42AB-ADF2-612B88A1AC90}" type="slidenum">
              <a:rPr kumimoji="1" lang="ja-JP" altLang="en-US" smtClean="0"/>
              <a:t>7</a:t>
            </a:fld>
            <a:endParaRPr kumimoji="1" lang="ja-JP" altLang="en-US"/>
          </a:p>
        </p:txBody>
      </p:sp>
      <p:pic>
        <p:nvPicPr>
          <p:cNvPr id="9" name="図 8">
            <a:extLst>
              <a:ext uri="{FF2B5EF4-FFF2-40B4-BE49-F238E27FC236}">
                <a16:creationId xmlns:a16="http://schemas.microsoft.com/office/drawing/2014/main" id="{9EC47BBD-BD68-486B-28D0-C05DEA99B53A}"/>
              </a:ext>
            </a:extLst>
          </p:cNvPr>
          <p:cNvPicPr>
            <a:picLocks noChangeAspect="1"/>
          </p:cNvPicPr>
          <p:nvPr/>
        </p:nvPicPr>
        <p:blipFill>
          <a:blip r:embed="rId2"/>
          <a:stretch>
            <a:fillRect/>
          </a:stretch>
        </p:blipFill>
        <p:spPr>
          <a:xfrm>
            <a:off x="0" y="31662"/>
            <a:ext cx="9119215" cy="4537475"/>
          </a:xfrm>
          <a:prstGeom prst="rect">
            <a:avLst/>
          </a:prstGeom>
        </p:spPr>
      </p:pic>
      <p:sp>
        <p:nvSpPr>
          <p:cNvPr id="6" name="テキスト ボックス 5">
            <a:extLst>
              <a:ext uri="{FF2B5EF4-FFF2-40B4-BE49-F238E27FC236}">
                <a16:creationId xmlns:a16="http://schemas.microsoft.com/office/drawing/2014/main" id="{DB86E38E-B247-236A-CD00-26A55F32D523}"/>
              </a:ext>
            </a:extLst>
          </p:cNvPr>
          <p:cNvSpPr txBox="1"/>
          <p:nvPr/>
        </p:nvSpPr>
        <p:spPr>
          <a:xfrm>
            <a:off x="0" y="4647136"/>
            <a:ext cx="9144000" cy="1938992"/>
          </a:xfrm>
          <a:prstGeom prst="rect">
            <a:avLst/>
          </a:prstGeom>
          <a:solidFill>
            <a:schemeClr val="accent6">
              <a:lumMod val="20000"/>
              <a:lumOff val="80000"/>
            </a:schemeClr>
          </a:solidFill>
          <a:ln>
            <a:solidFill>
              <a:srgbClr val="FF0000"/>
            </a:solidFill>
          </a:ln>
        </p:spPr>
        <p:txBody>
          <a:bodyPr wrap="square" rtlCol="0">
            <a:spAutoFit/>
          </a:bodyPr>
          <a:lstStyle/>
          <a:p>
            <a:pPr marL="285750" indent="-285750">
              <a:buFont typeface="Arial" panose="020B0604020202020204" pitchFamily="34" charset="0"/>
              <a:buChar char="•"/>
            </a:pPr>
            <a:r>
              <a:rPr kumimoji="1" lang="en-US" altLang="ja-JP" sz="2000" dirty="0">
                <a:latin typeface="+mn-ea"/>
              </a:rPr>
              <a:t>This table shows how energy-efficient the ILC based on a superconducting accelerator is. Beam energy is 4 times higher than TRISTAN, but only 30% more electric power</a:t>
            </a:r>
          </a:p>
          <a:p>
            <a:pPr marL="285750" indent="-285750">
              <a:buFont typeface="Arial" panose="020B0604020202020204" pitchFamily="34" charset="0"/>
              <a:buChar char="•"/>
            </a:pPr>
            <a:r>
              <a:rPr kumimoji="1" lang="en-US" altLang="ja-JP" sz="2000" dirty="0">
                <a:latin typeface="+mn-ea"/>
              </a:rPr>
              <a:t>Super-KEKB, currently in operation at KEK, is also an eco-friendly design (nanobeam scheme) and achieves more than twice the luminosity at half the current of KEKB.</a:t>
            </a:r>
            <a:endParaRPr kumimoji="1" lang="ja-JP" altLang="en-US" sz="2000" dirty="0">
              <a:latin typeface="+mn-ea"/>
            </a:endParaRPr>
          </a:p>
        </p:txBody>
      </p:sp>
      <p:sp>
        <p:nvSpPr>
          <p:cNvPr id="4" name="正方形/長方形 3">
            <a:extLst>
              <a:ext uri="{FF2B5EF4-FFF2-40B4-BE49-F238E27FC236}">
                <a16:creationId xmlns:a16="http://schemas.microsoft.com/office/drawing/2014/main" id="{D5041702-A7BA-6C80-410C-FD61513CF81E}"/>
              </a:ext>
            </a:extLst>
          </p:cNvPr>
          <p:cNvSpPr/>
          <p:nvPr/>
        </p:nvSpPr>
        <p:spPr>
          <a:xfrm>
            <a:off x="64655" y="2761673"/>
            <a:ext cx="9079345" cy="1807464"/>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79642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488B2033-112C-A7AD-6C50-E7FAB25836F6}"/>
              </a:ext>
            </a:extLst>
          </p:cNvPr>
          <p:cNvSpPr>
            <a:spLocks noGrp="1"/>
          </p:cNvSpPr>
          <p:nvPr>
            <p:ph type="ftr" sz="quarter" idx="11"/>
          </p:nvPr>
        </p:nvSpPr>
        <p:spPr/>
        <p:txBody>
          <a:bodyPr/>
          <a:lstStyle/>
          <a:p>
            <a:r>
              <a:rPr kumimoji="1" lang="en-US" altLang="zh-CN"/>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E8ADC3C2-B5AD-B7CA-8A2D-EECD42FDF922}"/>
              </a:ext>
            </a:extLst>
          </p:cNvPr>
          <p:cNvSpPr>
            <a:spLocks noGrp="1"/>
          </p:cNvSpPr>
          <p:nvPr>
            <p:ph type="sldNum" sz="quarter" idx="12"/>
          </p:nvPr>
        </p:nvSpPr>
        <p:spPr/>
        <p:txBody>
          <a:bodyPr/>
          <a:lstStyle/>
          <a:p>
            <a:fld id="{7A00D5DE-2554-4787-8FF6-8A4DC4E95E37}" type="slidenum">
              <a:rPr kumimoji="1" lang="ja-JP" altLang="en-US" smtClean="0"/>
              <a:t>8</a:t>
            </a:fld>
            <a:endParaRPr kumimoji="1" lang="ja-JP" altLang="en-US"/>
          </a:p>
        </p:txBody>
      </p:sp>
      <p:sp>
        <p:nvSpPr>
          <p:cNvPr id="6" name="テキスト ボックス 5">
            <a:extLst>
              <a:ext uri="{FF2B5EF4-FFF2-40B4-BE49-F238E27FC236}">
                <a16:creationId xmlns:a16="http://schemas.microsoft.com/office/drawing/2014/main" id="{C3A16ED9-A4AC-58CA-95AF-8F2F771D7D07}"/>
              </a:ext>
            </a:extLst>
          </p:cNvPr>
          <p:cNvSpPr txBox="1"/>
          <p:nvPr/>
        </p:nvSpPr>
        <p:spPr>
          <a:xfrm>
            <a:off x="86264" y="221665"/>
            <a:ext cx="8971472" cy="5940088"/>
          </a:xfrm>
          <a:prstGeom prst="rect">
            <a:avLst/>
          </a:prstGeom>
          <a:solidFill>
            <a:schemeClr val="accent6">
              <a:lumMod val="20000"/>
              <a:lumOff val="80000"/>
            </a:schemeClr>
          </a:solidFill>
          <a:ln>
            <a:solidFill>
              <a:schemeClr val="accent1"/>
            </a:solidFill>
          </a:ln>
        </p:spPr>
        <p:txBody>
          <a:bodyPr wrap="square" rtlCol="0">
            <a:spAutoFit/>
          </a:bodyPr>
          <a:lstStyle/>
          <a:p>
            <a:r>
              <a:rPr kumimoji="1" lang="en-US" altLang="ja-JP" sz="2000" dirty="0">
                <a:latin typeface="+mn-ea"/>
              </a:rPr>
              <a:t>Accelerator researchers should make the following efforts to achieve sustainable accelerator facilities. And all efforts will be made in cooperation with industry and the community.</a:t>
            </a:r>
          </a:p>
          <a:p>
            <a:endParaRPr kumimoji="1" lang="en-US" altLang="ja-JP" sz="2000" dirty="0">
              <a:latin typeface="+mn-ea"/>
            </a:endParaRPr>
          </a:p>
          <a:p>
            <a:pPr marL="342900" indent="-342900">
              <a:buFont typeface="Wingdings" panose="05000000000000000000" pitchFamily="2" charset="2"/>
              <a:buChar char="l"/>
            </a:pPr>
            <a:r>
              <a:rPr kumimoji="1" lang="en-US" altLang="ja-JP" sz="2000" dirty="0">
                <a:latin typeface="+mn-ea"/>
              </a:rPr>
              <a:t>Improve power efficiency and performance of accelerator components.</a:t>
            </a:r>
          </a:p>
          <a:p>
            <a:pPr marL="342900" indent="-342900">
              <a:buFont typeface="Wingdings" panose="05000000000000000000" pitchFamily="2" charset="2"/>
              <a:buChar char="l"/>
            </a:pPr>
            <a:endParaRPr kumimoji="1" lang="en-US" altLang="ja-JP" sz="2000" dirty="0">
              <a:latin typeface="+mn-ea"/>
            </a:endParaRPr>
          </a:p>
          <a:p>
            <a:pPr marL="342900" indent="-342900">
              <a:buFont typeface="Wingdings" panose="05000000000000000000" pitchFamily="2" charset="2"/>
              <a:buChar char="l"/>
            </a:pPr>
            <a:r>
              <a:rPr kumimoji="1" lang="en-US" altLang="ja-JP" sz="2000" dirty="0">
                <a:latin typeface="+mn-ea"/>
              </a:rPr>
              <a:t>Ensure that power used by accelerators is from sustainable sources whenever possible. To this end, we will help increase the amount of sustainable electricity in the region.</a:t>
            </a:r>
          </a:p>
          <a:p>
            <a:pPr marL="342900" indent="-342900">
              <a:buFont typeface="Wingdings" panose="05000000000000000000" pitchFamily="2" charset="2"/>
              <a:buChar char="l"/>
            </a:pPr>
            <a:endParaRPr kumimoji="1" lang="en-US" altLang="ja-JP" sz="2000" dirty="0">
              <a:latin typeface="+mn-ea"/>
            </a:endParaRPr>
          </a:p>
          <a:p>
            <a:pPr marL="342900" indent="-342900">
              <a:buFont typeface="Wingdings" panose="05000000000000000000" pitchFamily="2" charset="2"/>
              <a:buChar char="l"/>
            </a:pPr>
            <a:r>
              <a:rPr kumimoji="1" lang="en-US" altLang="ja-JP" sz="2000" dirty="0">
                <a:latin typeface="+mn-ea"/>
              </a:rPr>
              <a:t>Recovering as much of the waste heat energy emitted from the accelerator facilities as possible and making it available for local use. To this end, we should create regional energy management projects using waste heat.</a:t>
            </a:r>
          </a:p>
          <a:p>
            <a:pPr marL="342900" indent="-342900">
              <a:buFont typeface="Wingdings" panose="05000000000000000000" pitchFamily="2" charset="2"/>
              <a:buChar char="l"/>
            </a:pPr>
            <a:endParaRPr kumimoji="1" lang="en-US" altLang="ja-JP" sz="2000" dirty="0">
              <a:latin typeface="+mn-ea"/>
            </a:endParaRPr>
          </a:p>
          <a:p>
            <a:pPr marL="342900" indent="-342900">
              <a:buFont typeface="Wingdings" panose="05000000000000000000" pitchFamily="2" charset="2"/>
              <a:buChar char="l"/>
            </a:pPr>
            <a:r>
              <a:rPr kumimoji="1" lang="en-US" altLang="ja-JP" sz="2000" dirty="0">
                <a:latin typeface="+mn-ea"/>
              </a:rPr>
              <a:t>Help increase the amount of green carbon (CO</a:t>
            </a:r>
            <a:r>
              <a:rPr kumimoji="1" lang="en-US" altLang="ja-JP" sz="2000" baseline="-25000" dirty="0">
                <a:latin typeface="+mn-ea"/>
              </a:rPr>
              <a:t>2</a:t>
            </a:r>
            <a:r>
              <a:rPr kumimoji="1" lang="en-US" altLang="ja-JP" sz="2000" dirty="0">
                <a:latin typeface="+mn-ea"/>
              </a:rPr>
              <a:t> absorption by forests), blue carbon (CO</a:t>
            </a:r>
            <a:r>
              <a:rPr kumimoji="1" lang="en-US" altLang="ja-JP" sz="2000" baseline="-25000" dirty="0">
                <a:latin typeface="+mn-ea"/>
              </a:rPr>
              <a:t>2</a:t>
            </a:r>
            <a:r>
              <a:rPr kumimoji="1" lang="en-US" altLang="ja-JP" sz="2000" dirty="0">
                <a:latin typeface="+mn-ea"/>
              </a:rPr>
              <a:t> absorption by seaweed), and white carbon (CO</a:t>
            </a:r>
            <a:r>
              <a:rPr kumimoji="1" lang="en-US" altLang="ja-JP" sz="2000" baseline="-25000" dirty="0">
                <a:latin typeface="+mn-ea"/>
              </a:rPr>
              <a:t>2</a:t>
            </a:r>
            <a:r>
              <a:rPr kumimoji="1" lang="en-US" altLang="ja-JP" sz="2000" dirty="0">
                <a:latin typeface="+mn-ea"/>
              </a:rPr>
              <a:t> fixation by increasing the number of wooden buildings) in the region to increase CO</a:t>
            </a:r>
            <a:r>
              <a:rPr kumimoji="1" lang="en-US" altLang="ja-JP" sz="2000" baseline="-25000" dirty="0">
                <a:latin typeface="+mn-ea"/>
              </a:rPr>
              <a:t>2</a:t>
            </a:r>
            <a:r>
              <a:rPr kumimoji="1" lang="en-US" altLang="ja-JP" sz="2000" dirty="0">
                <a:latin typeface="+mn-ea"/>
              </a:rPr>
              <a:t> . absorption.</a:t>
            </a:r>
            <a:endParaRPr kumimoji="1" lang="ja-JP" altLang="en-US" sz="2000" dirty="0">
              <a:latin typeface="+mn-ea"/>
            </a:endParaRPr>
          </a:p>
        </p:txBody>
      </p:sp>
    </p:spTree>
    <p:extLst>
      <p:ext uri="{BB962C8B-B14F-4D97-AF65-F5344CB8AC3E}">
        <p14:creationId xmlns:p14="http://schemas.microsoft.com/office/powerpoint/2010/main" val="167084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fade">
                                      <p:cBhvr>
                                        <p:cTn id="12" dur="500"/>
                                        <p:tgtEl>
                                          <p:spTgt spid="6">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Effect transition="in" filter="fade">
                                      <p:cBhvr>
                                        <p:cTn id="17" dur="500"/>
                                        <p:tgtEl>
                                          <p:spTgt spid="6">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8" end="8"/>
                                            </p:txEl>
                                          </p:spTgt>
                                        </p:tgtEl>
                                        <p:attrNameLst>
                                          <p:attrName>style.visibility</p:attrName>
                                        </p:attrNameLst>
                                      </p:cBhvr>
                                      <p:to>
                                        <p:strVal val="visible"/>
                                      </p:to>
                                    </p:set>
                                    <p:animEffect transition="in" filter="fade">
                                      <p:cBhvr>
                                        <p:cTn id="22"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C5114222-19B1-690C-E76D-CD41D700C127}"/>
              </a:ext>
            </a:extLst>
          </p:cNvPr>
          <p:cNvSpPr>
            <a:spLocks noGrp="1"/>
          </p:cNvSpPr>
          <p:nvPr>
            <p:ph type="ftr" sz="quarter" idx="11"/>
          </p:nvPr>
        </p:nvSpPr>
        <p:spPr/>
        <p:txBody>
          <a:bodyPr/>
          <a:lstStyle/>
          <a:p>
            <a:r>
              <a:rPr kumimoji="1" lang="en-US" altLang="ja-JP"/>
              <a:t>M. Yoshioka, Iwate Univ.,  March 5, 2025</a:t>
            </a:r>
            <a:endParaRPr kumimoji="1" lang="ja-JP" altLang="en-US"/>
          </a:p>
        </p:txBody>
      </p:sp>
      <p:sp>
        <p:nvSpPr>
          <p:cNvPr id="3" name="スライド番号プレースホルダー 2">
            <a:extLst>
              <a:ext uri="{FF2B5EF4-FFF2-40B4-BE49-F238E27FC236}">
                <a16:creationId xmlns:a16="http://schemas.microsoft.com/office/drawing/2014/main" id="{15409CA8-F4F1-F6A1-26B9-C6C30707CAD9}"/>
              </a:ext>
            </a:extLst>
          </p:cNvPr>
          <p:cNvSpPr>
            <a:spLocks noGrp="1"/>
          </p:cNvSpPr>
          <p:nvPr>
            <p:ph type="sldNum" sz="quarter" idx="12"/>
          </p:nvPr>
        </p:nvSpPr>
        <p:spPr/>
        <p:txBody>
          <a:bodyPr/>
          <a:lstStyle/>
          <a:p>
            <a:fld id="{08EC0EED-FC01-42AB-ADF2-612B88A1AC90}" type="slidenum">
              <a:rPr kumimoji="1" lang="ja-JP" altLang="en-US" smtClean="0"/>
              <a:t>9</a:t>
            </a:fld>
            <a:endParaRPr kumimoji="1" lang="ja-JP" altLang="en-US"/>
          </a:p>
        </p:txBody>
      </p:sp>
      <p:sp>
        <p:nvSpPr>
          <p:cNvPr id="4" name="テキスト ボックス 3">
            <a:extLst>
              <a:ext uri="{FF2B5EF4-FFF2-40B4-BE49-F238E27FC236}">
                <a16:creationId xmlns:a16="http://schemas.microsoft.com/office/drawing/2014/main" id="{D6AC0255-0113-5201-16E9-107225DABE6D}"/>
              </a:ext>
            </a:extLst>
          </p:cNvPr>
          <p:cNvSpPr txBox="1"/>
          <p:nvPr/>
        </p:nvSpPr>
        <p:spPr>
          <a:xfrm>
            <a:off x="0" y="2053005"/>
            <a:ext cx="8959275" cy="1015663"/>
          </a:xfrm>
          <a:prstGeom prst="rect">
            <a:avLst/>
          </a:prstGeom>
          <a:solidFill>
            <a:schemeClr val="accent6">
              <a:lumMod val="20000"/>
              <a:lumOff val="80000"/>
            </a:schemeClr>
          </a:solidFill>
        </p:spPr>
        <p:txBody>
          <a:bodyPr wrap="square" rtlCol="0">
            <a:spAutoFit/>
          </a:bodyPr>
          <a:lstStyle/>
          <a:p>
            <a:r>
              <a:rPr kumimoji="1" lang="en-US" altLang="ja-JP" sz="2000" dirty="0">
                <a:latin typeface="+mn-ea"/>
              </a:rPr>
              <a:t>Much information was exchanged at the Workshop on Sustainability of Future Accelerators held in Morioka in September 2023. Here are some highlights from the workshop.</a:t>
            </a:r>
            <a:endParaRPr kumimoji="1" lang="ja-JP" altLang="en-US" sz="2000" dirty="0">
              <a:latin typeface="+mn-ea"/>
            </a:endParaRPr>
          </a:p>
        </p:txBody>
      </p:sp>
      <p:pic>
        <p:nvPicPr>
          <p:cNvPr id="5" name="図 4">
            <a:extLst>
              <a:ext uri="{FF2B5EF4-FFF2-40B4-BE49-F238E27FC236}">
                <a16:creationId xmlns:a16="http://schemas.microsoft.com/office/drawing/2014/main" id="{13107034-050B-7652-405A-C452F6390284}"/>
              </a:ext>
            </a:extLst>
          </p:cNvPr>
          <p:cNvPicPr>
            <a:picLocks noChangeAspect="1"/>
          </p:cNvPicPr>
          <p:nvPr/>
        </p:nvPicPr>
        <p:blipFill>
          <a:blip r:embed="rId2"/>
          <a:stretch>
            <a:fillRect/>
          </a:stretch>
        </p:blipFill>
        <p:spPr>
          <a:xfrm>
            <a:off x="55416" y="1"/>
            <a:ext cx="9070109" cy="2053004"/>
          </a:xfrm>
          <a:prstGeom prst="rect">
            <a:avLst/>
          </a:prstGeom>
        </p:spPr>
      </p:pic>
      <p:sp>
        <p:nvSpPr>
          <p:cNvPr id="6" name="テキスト ボックス 5">
            <a:extLst>
              <a:ext uri="{FF2B5EF4-FFF2-40B4-BE49-F238E27FC236}">
                <a16:creationId xmlns:a16="http://schemas.microsoft.com/office/drawing/2014/main" id="{BA319F8F-B993-0173-9138-05952B1ADE87}"/>
              </a:ext>
            </a:extLst>
          </p:cNvPr>
          <p:cNvSpPr txBox="1"/>
          <p:nvPr/>
        </p:nvSpPr>
        <p:spPr>
          <a:xfrm>
            <a:off x="110833" y="3373835"/>
            <a:ext cx="8959274" cy="2862322"/>
          </a:xfrm>
          <a:prstGeom prst="rect">
            <a:avLst/>
          </a:prstGeom>
          <a:noFill/>
        </p:spPr>
        <p:txBody>
          <a:bodyPr wrap="square" rtlCol="0">
            <a:spAutoFit/>
          </a:bodyPr>
          <a:lstStyle/>
          <a:p>
            <a:pPr marL="457200" indent="-457200">
              <a:buFont typeface="+mj-ea"/>
              <a:buAutoNum type="circleNumDbPlain"/>
            </a:pPr>
            <a:r>
              <a:rPr kumimoji="1" lang="en-US" altLang="ja-JP" sz="2000" dirty="0">
                <a:latin typeface="+mn-ea"/>
              </a:rPr>
              <a:t>CO</a:t>
            </a:r>
            <a:r>
              <a:rPr kumimoji="1" lang="en-US" altLang="ja-JP" sz="2000" baseline="-25000" dirty="0">
                <a:latin typeface="+mn-ea"/>
              </a:rPr>
              <a:t>2</a:t>
            </a:r>
            <a:r>
              <a:rPr kumimoji="1" lang="en-US" altLang="ja-JP" sz="2000" dirty="0">
                <a:latin typeface="+mn-ea"/>
              </a:rPr>
              <a:t> emitted when generating 1 kWh of electricity in each country or region of the world.</a:t>
            </a:r>
          </a:p>
          <a:p>
            <a:pPr marL="457200" indent="-457200">
              <a:buFont typeface="+mj-ea"/>
              <a:buAutoNum type="circleNumDbPlain"/>
            </a:pPr>
            <a:endParaRPr kumimoji="1" lang="en-US" altLang="ja-JP" sz="2000" dirty="0">
              <a:latin typeface="+mn-ea"/>
            </a:endParaRPr>
          </a:p>
          <a:p>
            <a:pPr marL="457200" indent="-457200">
              <a:buFont typeface="+mj-ea"/>
              <a:buAutoNum type="circleNumDbPlain"/>
            </a:pPr>
            <a:r>
              <a:rPr kumimoji="1" lang="en-US" altLang="ja-JP" sz="2000" dirty="0">
                <a:latin typeface="+mn-ea"/>
              </a:rPr>
              <a:t>In particular, the situation in Nordic countries has already achieved almost carbon neutrality.</a:t>
            </a:r>
          </a:p>
          <a:p>
            <a:pPr marL="457200" indent="-457200">
              <a:buFont typeface="+mj-ea"/>
              <a:buAutoNum type="circleNumDbPlain"/>
            </a:pPr>
            <a:endParaRPr kumimoji="1" lang="en-US" altLang="ja-JP" sz="2000" dirty="0">
              <a:latin typeface="+mn-ea"/>
            </a:endParaRPr>
          </a:p>
          <a:p>
            <a:pPr marL="457200" indent="-457200">
              <a:buFont typeface="+mj-ea"/>
              <a:buAutoNum type="circleNumDbPlain"/>
            </a:pPr>
            <a:r>
              <a:rPr kumimoji="1" lang="en-US" altLang="ja-JP" sz="2000" dirty="0">
                <a:latin typeface="+mn-ea"/>
              </a:rPr>
              <a:t>CERN’s sustainability strategy.</a:t>
            </a:r>
          </a:p>
          <a:p>
            <a:pPr marL="457200" indent="-457200">
              <a:buFont typeface="+mj-ea"/>
              <a:buAutoNum type="circleNumDbPlain"/>
            </a:pPr>
            <a:endParaRPr kumimoji="1" lang="en-US" altLang="ja-JP" sz="2000" dirty="0">
              <a:latin typeface="+mn-ea"/>
            </a:endParaRPr>
          </a:p>
          <a:p>
            <a:pPr marL="457200" indent="-457200">
              <a:buFont typeface="+mj-ea"/>
              <a:buAutoNum type="circleNumDbPlain"/>
            </a:pPr>
            <a:r>
              <a:rPr kumimoji="1" lang="en-US" altLang="ja-JP" sz="2000" dirty="0">
                <a:latin typeface="+mn-ea"/>
              </a:rPr>
              <a:t>Japan's strategy to achieve carbon neutrality by 2050.</a:t>
            </a:r>
          </a:p>
        </p:txBody>
      </p:sp>
    </p:spTree>
    <p:extLst>
      <p:ext uri="{BB962C8B-B14F-4D97-AF65-F5344CB8AC3E}">
        <p14:creationId xmlns:p14="http://schemas.microsoft.com/office/powerpoint/2010/main" val="180309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1625</TotalTime>
  <Words>2577</Words>
  <Application>Microsoft Office PowerPoint</Application>
  <PresentationFormat>画面に合わせる (4:3)</PresentationFormat>
  <Paragraphs>258</Paragraphs>
  <Slides>28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28</vt:i4>
      </vt:variant>
    </vt:vector>
  </HeadingPairs>
  <TitlesOfParts>
    <vt:vector size="34" baseType="lpstr">
      <vt:lpstr>游ゴシック</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正和 吉岡</dc:creator>
  <cp:lastModifiedBy>正和 吉岡</cp:lastModifiedBy>
  <cp:revision>2</cp:revision>
  <dcterms:created xsi:type="dcterms:W3CDTF">2025-02-22T18:27:25Z</dcterms:created>
  <dcterms:modified xsi:type="dcterms:W3CDTF">2025-03-02T22:37:27Z</dcterms:modified>
</cp:coreProperties>
</file>