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1192" r:id="rId3"/>
    <p:sldId id="262" r:id="rId4"/>
    <p:sldId id="280" r:id="rId5"/>
    <p:sldId id="1194" r:id="rId6"/>
    <p:sldId id="1195" r:id="rId7"/>
    <p:sldId id="532" r:id="rId8"/>
    <p:sldId id="517" r:id="rId9"/>
    <p:sldId id="528" r:id="rId10"/>
    <p:sldId id="529" r:id="rId11"/>
    <p:sldId id="530" r:id="rId12"/>
    <p:sldId id="1197" r:id="rId13"/>
    <p:sldId id="1201" r:id="rId14"/>
    <p:sldId id="523" r:id="rId15"/>
    <p:sldId id="548" r:id="rId16"/>
    <p:sldId id="533" r:id="rId17"/>
    <p:sldId id="307" r:id="rId18"/>
    <p:sldId id="470" r:id="rId19"/>
    <p:sldId id="487" r:id="rId20"/>
    <p:sldId id="514" r:id="rId21"/>
    <p:sldId id="294" r:id="rId22"/>
    <p:sldId id="1199" r:id="rId23"/>
    <p:sldId id="1202" r:id="rId24"/>
    <p:sldId id="1204" r:id="rId25"/>
    <p:sldId id="551" r:id="rId26"/>
    <p:sldId id="1198" r:id="rId27"/>
    <p:sldId id="481" r:id="rId28"/>
    <p:sldId id="1200" r:id="rId29"/>
    <p:sldId id="1203" r:id="rId30"/>
    <p:sldId id="317" r:id="rId31"/>
    <p:sldId id="516" r:id="rId32"/>
    <p:sldId id="320" r:id="rId33"/>
    <p:sldId id="337" r:id="rId34"/>
    <p:sldId id="496" r:id="rId35"/>
    <p:sldId id="544" r:id="rId36"/>
    <p:sldId id="508" r:id="rId37"/>
    <p:sldId id="268" r:id="rId38"/>
    <p:sldId id="258" r:id="rId39"/>
    <p:sldId id="522" r:id="rId40"/>
    <p:sldId id="315" r:id="rId41"/>
    <p:sldId id="552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0BD599-79E8-4C52-9049-9ABE864ADF93}" v="7" dt="2025-03-02T09:07:19.1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14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ad Hamwi" userId="012c9f22b8ab0a4f" providerId="LiveId" clId="{520BD599-79E8-4C52-9049-9ABE864ADF93}"/>
    <pc:docChg chg="undo redo custSel modSld sldOrd">
      <pc:chgData name="Eiad Hamwi" userId="012c9f22b8ab0a4f" providerId="LiveId" clId="{520BD599-79E8-4C52-9049-9ABE864ADF93}" dt="2025-03-06T14:39:31.814" v="102" actId="113"/>
      <pc:docMkLst>
        <pc:docMk/>
      </pc:docMkLst>
      <pc:sldChg chg="modSp mod">
        <pc:chgData name="Eiad Hamwi" userId="012c9f22b8ab0a4f" providerId="LiveId" clId="{520BD599-79E8-4C52-9049-9ABE864ADF93}" dt="2025-03-02T08:05:36.418" v="37"/>
        <pc:sldMkLst>
          <pc:docMk/>
          <pc:sldMk cId="2246755923" sldId="256"/>
        </pc:sldMkLst>
        <pc:spChg chg="mod">
          <ac:chgData name="Eiad Hamwi" userId="012c9f22b8ab0a4f" providerId="LiveId" clId="{520BD599-79E8-4C52-9049-9ABE864ADF93}" dt="2025-03-02T08:05:36.418" v="37"/>
          <ac:spMkLst>
            <pc:docMk/>
            <pc:sldMk cId="2246755923" sldId="256"/>
            <ac:spMk id="4" creationId="{BD0F4563-AB5E-1F4E-B28C-08AC1323034C}"/>
          </ac:spMkLst>
        </pc:spChg>
      </pc:sldChg>
      <pc:sldChg chg="addSp delSp modSp mod ord">
        <pc:chgData name="Eiad Hamwi" userId="012c9f22b8ab0a4f" providerId="LiveId" clId="{520BD599-79E8-4C52-9049-9ABE864ADF93}" dt="2025-03-06T10:47:58.894" v="98" actId="478"/>
        <pc:sldMkLst>
          <pc:docMk/>
          <pc:sldMk cId="3431959810" sldId="523"/>
        </pc:sldMkLst>
        <pc:spChg chg="del">
          <ac:chgData name="Eiad Hamwi" userId="012c9f22b8ab0a4f" providerId="LiveId" clId="{520BD599-79E8-4C52-9049-9ABE864ADF93}" dt="2025-03-06T10:47:54.767" v="97" actId="478"/>
          <ac:spMkLst>
            <pc:docMk/>
            <pc:sldMk cId="3431959810" sldId="523"/>
            <ac:spMk id="3" creationId="{6E85C435-B718-43FD-52BC-AA6E476481C3}"/>
          </ac:spMkLst>
        </pc:spChg>
        <pc:spChg chg="add del mod">
          <ac:chgData name="Eiad Hamwi" userId="012c9f22b8ab0a4f" providerId="LiveId" clId="{520BD599-79E8-4C52-9049-9ABE864ADF93}" dt="2025-03-06T10:47:58.894" v="98" actId="478"/>
          <ac:spMkLst>
            <pc:docMk/>
            <pc:sldMk cId="3431959810" sldId="523"/>
            <ac:spMk id="7" creationId="{BE159D93-FE14-4A7A-2456-B211398B3D26}"/>
          </ac:spMkLst>
        </pc:spChg>
      </pc:sldChg>
      <pc:sldChg chg="modSp mod">
        <pc:chgData name="Eiad Hamwi" userId="012c9f22b8ab0a4f" providerId="LiveId" clId="{520BD599-79E8-4C52-9049-9ABE864ADF93}" dt="2025-03-06T14:39:31.814" v="102" actId="113"/>
        <pc:sldMkLst>
          <pc:docMk/>
          <pc:sldMk cId="4020566366" sldId="544"/>
        </pc:sldMkLst>
        <pc:spChg chg="mod">
          <ac:chgData name="Eiad Hamwi" userId="012c9f22b8ab0a4f" providerId="LiveId" clId="{520BD599-79E8-4C52-9049-9ABE864ADF93}" dt="2025-03-06T14:39:31.814" v="102" actId="113"/>
          <ac:spMkLst>
            <pc:docMk/>
            <pc:sldMk cId="4020566366" sldId="544"/>
            <ac:spMk id="3" creationId="{7210E5A9-23C0-EB45-A58E-6A1389A42048}"/>
          </ac:spMkLst>
        </pc:spChg>
      </pc:sldChg>
      <pc:sldChg chg="ord">
        <pc:chgData name="Eiad Hamwi" userId="012c9f22b8ab0a4f" providerId="LiveId" clId="{520BD599-79E8-4C52-9049-9ABE864ADF93}" dt="2025-03-06T10:47:11.395" v="92"/>
        <pc:sldMkLst>
          <pc:docMk/>
          <pc:sldMk cId="1338521746" sldId="548"/>
        </pc:sldMkLst>
      </pc:sldChg>
      <pc:sldChg chg="modSp mod">
        <pc:chgData name="Eiad Hamwi" userId="012c9f22b8ab0a4f" providerId="LiveId" clId="{520BD599-79E8-4C52-9049-9ABE864ADF93}" dt="2025-03-02T09:07:19.179" v="90" actId="115"/>
        <pc:sldMkLst>
          <pc:docMk/>
          <pc:sldMk cId="1609615839" sldId="1198"/>
        </pc:sldMkLst>
        <pc:spChg chg="mod">
          <ac:chgData name="Eiad Hamwi" userId="012c9f22b8ab0a4f" providerId="LiveId" clId="{520BD599-79E8-4C52-9049-9ABE864ADF93}" dt="2025-03-02T09:07:19.179" v="90" actId="115"/>
          <ac:spMkLst>
            <pc:docMk/>
            <pc:sldMk cId="1609615839" sldId="1198"/>
            <ac:spMk id="5" creationId="{ED834000-C5DF-7739-5D8E-6E13C5B4B1E3}"/>
          </ac:spMkLst>
        </pc:spChg>
        <pc:picChg chg="mod">
          <ac:chgData name="Eiad Hamwi" userId="012c9f22b8ab0a4f" providerId="LiveId" clId="{520BD599-79E8-4C52-9049-9ABE864ADF93}" dt="2025-03-02T09:07:03.171" v="88" actId="1076"/>
          <ac:picMkLst>
            <pc:docMk/>
            <pc:sldMk cId="1609615839" sldId="1198"/>
            <ac:picMk id="6" creationId="{CB1B541C-DD89-C45F-0AA2-2E73562C00F0}"/>
          </ac:picMkLst>
        </pc:picChg>
        <pc:picChg chg="mod">
          <ac:chgData name="Eiad Hamwi" userId="012c9f22b8ab0a4f" providerId="LiveId" clId="{520BD599-79E8-4C52-9049-9ABE864ADF93}" dt="2025-03-02T09:07:03.171" v="88" actId="1076"/>
          <ac:picMkLst>
            <pc:docMk/>
            <pc:sldMk cId="1609615839" sldId="1198"/>
            <ac:picMk id="9" creationId="{ACC46141-7A0E-3C1F-1BF1-4E4FCE473B91}"/>
          </ac:picMkLst>
        </pc:picChg>
      </pc:sldChg>
      <pc:sldChg chg="modSp mod">
        <pc:chgData name="Eiad Hamwi" userId="012c9f22b8ab0a4f" providerId="LiveId" clId="{520BD599-79E8-4C52-9049-9ABE864ADF93}" dt="2025-03-02T08:05:51.461" v="47"/>
        <pc:sldMkLst>
          <pc:docMk/>
          <pc:sldMk cId="2883180957" sldId="1200"/>
        </pc:sldMkLst>
        <pc:spChg chg="mod">
          <ac:chgData name="Eiad Hamwi" userId="012c9f22b8ab0a4f" providerId="LiveId" clId="{520BD599-79E8-4C52-9049-9ABE864ADF93}" dt="2025-03-02T08:05:51.461" v="47"/>
          <ac:spMkLst>
            <pc:docMk/>
            <pc:sldMk cId="2883180957" sldId="1200"/>
            <ac:spMk id="8" creationId="{9B94D9C8-3BBE-0CD0-DCD5-1FFBD6C209F7}"/>
          </ac:spMkLst>
        </pc:spChg>
      </pc:sldChg>
      <pc:sldChg chg="ord">
        <pc:chgData name="Eiad Hamwi" userId="012c9f22b8ab0a4f" providerId="LiveId" clId="{520BD599-79E8-4C52-9049-9ABE864ADF93}" dt="2025-03-06T10:48:01.226" v="100"/>
        <pc:sldMkLst>
          <pc:docMk/>
          <pc:sldMk cId="2848065068" sldId="1201"/>
        </pc:sldMkLst>
      </pc:sldChg>
    </pc:docChg>
  </pc:docChgLst>
  <pc:docChgLst>
    <pc:chgData name="Eiad Hamwi" userId="012c9f22b8ab0a4f" providerId="LiveId" clId="{D098258E-AC7D-3D49-BB95-9B2F6CA5F05A}"/>
    <pc:docChg chg="undo custSel modSld">
      <pc:chgData name="Eiad Hamwi" userId="012c9f22b8ab0a4f" providerId="LiveId" clId="{D098258E-AC7D-3D49-BB95-9B2F6CA5F05A}" dt="2025-02-26T15:55:56.192" v="518" actId="20577"/>
      <pc:docMkLst>
        <pc:docMk/>
      </pc:docMkLst>
      <pc:sldChg chg="modSp mod">
        <pc:chgData name="Eiad Hamwi" userId="012c9f22b8ab0a4f" providerId="LiveId" clId="{D098258E-AC7D-3D49-BB95-9B2F6CA5F05A}" dt="2025-02-26T15:55:56.192" v="518" actId="20577"/>
        <pc:sldMkLst>
          <pc:docMk/>
          <pc:sldMk cId="2369883424" sldId="280"/>
        </pc:sldMkLst>
        <pc:spChg chg="mod">
          <ac:chgData name="Eiad Hamwi" userId="012c9f22b8ab0a4f" providerId="LiveId" clId="{D098258E-AC7D-3D49-BB95-9B2F6CA5F05A}" dt="2025-02-26T15:55:56.192" v="518" actId="20577"/>
          <ac:spMkLst>
            <pc:docMk/>
            <pc:sldMk cId="2369883424" sldId="280"/>
            <ac:spMk id="11" creationId="{E6F067D3-D85E-5924-EF1D-4C7AD42A322E}"/>
          </ac:spMkLst>
        </pc:spChg>
      </pc:sldChg>
      <pc:sldChg chg="modSp mod">
        <pc:chgData name="Eiad Hamwi" userId="012c9f22b8ab0a4f" providerId="LiveId" clId="{D098258E-AC7D-3D49-BB95-9B2F6CA5F05A}" dt="2025-02-21T21:42:00.533" v="7" actId="20577"/>
        <pc:sldMkLst>
          <pc:docMk/>
          <pc:sldMk cId="1404875412" sldId="470"/>
        </pc:sldMkLst>
        <pc:spChg chg="mod">
          <ac:chgData name="Eiad Hamwi" userId="012c9f22b8ab0a4f" providerId="LiveId" clId="{D098258E-AC7D-3D49-BB95-9B2F6CA5F05A}" dt="2025-02-21T21:42:00.533" v="7" actId="20577"/>
          <ac:spMkLst>
            <pc:docMk/>
            <pc:sldMk cId="1404875412" sldId="470"/>
            <ac:spMk id="2" creationId="{51F22557-B992-815A-905B-5C347DB57AAA}"/>
          </ac:spMkLst>
        </pc:spChg>
      </pc:sldChg>
      <pc:sldChg chg="delSp modSp mod">
        <pc:chgData name="Eiad Hamwi" userId="012c9f22b8ab0a4f" providerId="LiveId" clId="{D098258E-AC7D-3D49-BB95-9B2F6CA5F05A}" dt="2025-02-26T15:53:34.359" v="472" actId="20577"/>
        <pc:sldMkLst>
          <pc:docMk/>
          <pc:sldMk cId="2721287718" sldId="529"/>
        </pc:sldMkLst>
        <pc:spChg chg="mod">
          <ac:chgData name="Eiad Hamwi" userId="012c9f22b8ab0a4f" providerId="LiveId" clId="{D098258E-AC7D-3D49-BB95-9B2F6CA5F05A}" dt="2025-02-26T15:49:30.973" v="337" actId="20577"/>
          <ac:spMkLst>
            <pc:docMk/>
            <pc:sldMk cId="2721287718" sldId="529"/>
            <ac:spMk id="4" creationId="{79823AA1-E195-B12D-0B6C-DC14408B14FB}"/>
          </ac:spMkLst>
        </pc:spChg>
        <pc:spChg chg="mod">
          <ac:chgData name="Eiad Hamwi" userId="012c9f22b8ab0a4f" providerId="LiveId" clId="{D098258E-AC7D-3D49-BB95-9B2F6CA5F05A}" dt="2025-02-26T15:53:34.359" v="472" actId="20577"/>
          <ac:spMkLst>
            <pc:docMk/>
            <pc:sldMk cId="2721287718" sldId="529"/>
            <ac:spMk id="6" creationId="{7D9DC60D-6730-5927-8E01-C047C71480C4}"/>
          </ac:spMkLst>
        </pc:spChg>
      </pc:sldChg>
      <pc:sldChg chg="modSp mod">
        <pc:chgData name="Eiad Hamwi" userId="012c9f22b8ab0a4f" providerId="LiveId" clId="{D098258E-AC7D-3D49-BB95-9B2F6CA5F05A}" dt="2025-02-21T21:40:32.305" v="6" actId="113"/>
        <pc:sldMkLst>
          <pc:docMk/>
          <pc:sldMk cId="4020566366" sldId="544"/>
        </pc:sldMkLst>
        <pc:spChg chg="mod">
          <ac:chgData name="Eiad Hamwi" userId="012c9f22b8ab0a4f" providerId="LiveId" clId="{D098258E-AC7D-3D49-BB95-9B2F6CA5F05A}" dt="2025-02-21T21:40:32.305" v="6" actId="113"/>
          <ac:spMkLst>
            <pc:docMk/>
            <pc:sldMk cId="4020566366" sldId="544"/>
            <ac:spMk id="3" creationId="{7210E5A9-23C0-EB45-A58E-6A1389A42048}"/>
          </ac:spMkLst>
        </pc:spChg>
      </pc:sldChg>
      <pc:sldChg chg="addSp delSp modSp mod">
        <pc:chgData name="Eiad Hamwi" userId="012c9f22b8ab0a4f" providerId="LiveId" clId="{D098258E-AC7D-3D49-BB95-9B2F6CA5F05A}" dt="2025-02-24T16:50:22.124" v="162"/>
        <pc:sldMkLst>
          <pc:docMk/>
          <pc:sldMk cId="4284159262" sldId="1194"/>
        </pc:sldMkLst>
        <pc:spChg chg="add mod">
          <ac:chgData name="Eiad Hamwi" userId="012c9f22b8ab0a4f" providerId="LiveId" clId="{D098258E-AC7D-3D49-BB95-9B2F6CA5F05A}" dt="2025-02-24T16:44:03.863" v="57" actId="1076"/>
          <ac:spMkLst>
            <pc:docMk/>
            <pc:sldMk cId="4284159262" sldId="1194"/>
            <ac:spMk id="7" creationId="{1C83E008-95FE-BEBD-7B33-C3C1F3EDC642}"/>
          </ac:spMkLst>
        </pc:spChg>
        <pc:spChg chg="mod">
          <ac:chgData name="Eiad Hamwi" userId="012c9f22b8ab0a4f" providerId="LiveId" clId="{D098258E-AC7D-3D49-BB95-9B2F6CA5F05A}" dt="2025-02-24T16:50:22.124" v="162"/>
          <ac:spMkLst>
            <pc:docMk/>
            <pc:sldMk cId="4284159262" sldId="1194"/>
            <ac:spMk id="11" creationId="{C16D6B45-DED8-01B3-DA6A-2427C62E709F}"/>
          </ac:spMkLst>
        </pc:spChg>
        <pc:grpChg chg="add">
          <ac:chgData name="Eiad Hamwi" userId="012c9f22b8ab0a4f" providerId="LiveId" clId="{D098258E-AC7D-3D49-BB95-9B2F6CA5F05A}" dt="2025-02-24T16:44:18.452" v="58" actId="164"/>
          <ac:grpSpMkLst>
            <pc:docMk/>
            <pc:sldMk cId="4284159262" sldId="1194"/>
            <ac:grpSpMk id="9" creationId="{588D92C0-2CA8-4AFC-C4DD-AB0888EB5553}"/>
          </ac:grpSpMkLst>
        </pc:grpChg>
        <pc:cxnChg chg="add mod">
          <ac:chgData name="Eiad Hamwi" userId="012c9f22b8ab0a4f" providerId="LiveId" clId="{D098258E-AC7D-3D49-BB95-9B2F6CA5F05A}" dt="2025-02-24T16:42:20.166" v="26" actId="17032"/>
          <ac:cxnSpMkLst>
            <pc:docMk/>
            <pc:sldMk cId="4284159262" sldId="1194"/>
            <ac:cxnSpMk id="5" creationId="{A6B921FA-3251-BFCA-B81F-2C09ACFEF816}"/>
          </ac:cxnSpMkLst>
        </pc:cxnChg>
      </pc:sldChg>
      <pc:sldChg chg="addSp modSp mod">
        <pc:chgData name="Eiad Hamwi" userId="012c9f22b8ab0a4f" providerId="LiveId" clId="{D098258E-AC7D-3D49-BB95-9B2F6CA5F05A}" dt="2025-02-24T16:48:14.104" v="144" actId="20577"/>
        <pc:sldMkLst>
          <pc:docMk/>
          <pc:sldMk cId="811756818" sldId="1195"/>
        </pc:sldMkLst>
        <pc:spChg chg="mod">
          <ac:chgData name="Eiad Hamwi" userId="012c9f22b8ab0a4f" providerId="LiveId" clId="{D098258E-AC7D-3D49-BB95-9B2F6CA5F05A}" dt="2025-02-24T16:48:14.104" v="144" actId="20577"/>
          <ac:spMkLst>
            <pc:docMk/>
            <pc:sldMk cId="811756818" sldId="1195"/>
            <ac:spMk id="11" creationId="{B666A177-3B54-1A28-9054-48850C416A82}"/>
          </ac:spMkLst>
        </pc:spChg>
        <pc:picChg chg="add mod">
          <ac:chgData name="Eiad Hamwi" userId="012c9f22b8ab0a4f" providerId="LiveId" clId="{D098258E-AC7D-3D49-BB95-9B2F6CA5F05A}" dt="2025-02-20T18:56:48.806" v="3" actId="1076"/>
          <ac:picMkLst>
            <pc:docMk/>
            <pc:sldMk cId="811756818" sldId="1195"/>
            <ac:picMk id="2" creationId="{93A4686E-4EE5-C6EA-43C1-F17564F723D1}"/>
          </ac:picMkLst>
        </pc:picChg>
      </pc:sldChg>
    </pc:docChg>
  </pc:docChgLst>
  <pc:docChgLst>
    <pc:chgData name="Eiad Hamwi" userId="012c9f22b8ab0a4f" providerId="LiveId" clId="{CA3E7895-FC94-4E9B-AEC1-F2C77C6E3CC6}"/>
    <pc:docChg chg="undo redo custSel addSld delSld modSld sldOrd modMainMaster modShowInfo">
      <pc:chgData name="Eiad Hamwi" userId="012c9f22b8ab0a4f" providerId="LiveId" clId="{CA3E7895-FC94-4E9B-AEC1-F2C77C6E3CC6}" dt="2025-02-27T05:36:33.423" v="2410" actId="1035"/>
      <pc:docMkLst>
        <pc:docMk/>
      </pc:docMkLst>
      <pc:sldChg chg="modSp mod modTransition modNotesTx">
        <pc:chgData name="Eiad Hamwi" userId="012c9f22b8ab0a4f" providerId="LiveId" clId="{CA3E7895-FC94-4E9B-AEC1-F2C77C6E3CC6}" dt="2025-02-26T16:37:49.950" v="2191" actId="20577"/>
        <pc:sldMkLst>
          <pc:docMk/>
          <pc:sldMk cId="2246755923" sldId="256"/>
        </pc:sldMkLst>
        <pc:spChg chg="mod">
          <ac:chgData name="Eiad Hamwi" userId="012c9f22b8ab0a4f" providerId="LiveId" clId="{CA3E7895-FC94-4E9B-AEC1-F2C77C6E3CC6}" dt="2025-02-26T16:37:16.092" v="2121" actId="6549"/>
          <ac:spMkLst>
            <pc:docMk/>
            <pc:sldMk cId="2246755923" sldId="256"/>
            <ac:spMk id="4" creationId="{BD0F4563-AB5E-1F4E-B28C-08AC1323034C}"/>
          </ac:spMkLst>
        </pc:spChg>
      </pc:sldChg>
      <pc:sldChg chg="modSp mod">
        <pc:chgData name="Eiad Hamwi" userId="012c9f22b8ab0a4f" providerId="LiveId" clId="{CA3E7895-FC94-4E9B-AEC1-F2C77C6E3CC6}" dt="2025-02-25T17:47:25.455" v="2111" actId="20577"/>
        <pc:sldMkLst>
          <pc:docMk/>
          <pc:sldMk cId="749543578" sldId="262"/>
        </pc:sldMkLst>
        <pc:graphicFrameChg chg="modGraphic">
          <ac:chgData name="Eiad Hamwi" userId="012c9f22b8ab0a4f" providerId="LiveId" clId="{CA3E7895-FC94-4E9B-AEC1-F2C77C6E3CC6}" dt="2025-02-25T17:47:25.455" v="2111" actId="20577"/>
          <ac:graphicFrameMkLst>
            <pc:docMk/>
            <pc:sldMk cId="749543578" sldId="262"/>
            <ac:graphicFrameMk id="9" creationId="{42B75041-AFEB-854B-8F17-666EFB9F690D}"/>
          </ac:graphicFrameMkLst>
        </pc:graphicFrameChg>
        <pc:graphicFrameChg chg="modGraphic">
          <ac:chgData name="Eiad Hamwi" userId="012c9f22b8ab0a4f" providerId="LiveId" clId="{CA3E7895-FC94-4E9B-AEC1-F2C77C6E3CC6}" dt="2025-02-25T16:38:41.318" v="1885" actId="20577"/>
          <ac:graphicFrameMkLst>
            <pc:docMk/>
            <pc:sldMk cId="749543578" sldId="262"/>
            <ac:graphicFrameMk id="10" creationId="{51A6B214-3F73-E149-BE77-F17198A1A8BE}"/>
          </ac:graphicFrameMkLst>
        </pc:graphicFrameChg>
      </pc:sldChg>
      <pc:sldChg chg="modSp del mod ord">
        <pc:chgData name="Eiad Hamwi" userId="012c9f22b8ab0a4f" providerId="LiveId" clId="{CA3E7895-FC94-4E9B-AEC1-F2C77C6E3CC6}" dt="2025-02-25T17:16:08.450" v="2105" actId="2696"/>
        <pc:sldMkLst>
          <pc:docMk/>
          <pc:sldMk cId="1749771472" sldId="264"/>
        </pc:sldMkLst>
      </pc:sldChg>
      <pc:sldChg chg="modSp mod">
        <pc:chgData name="Eiad Hamwi" userId="012c9f22b8ab0a4f" providerId="LiveId" clId="{CA3E7895-FC94-4E9B-AEC1-F2C77C6E3CC6}" dt="2025-02-25T02:59:08.051" v="1843" actId="404"/>
        <pc:sldMkLst>
          <pc:docMk/>
          <pc:sldMk cId="1479474693" sldId="268"/>
        </pc:sldMkLst>
        <pc:spChg chg="mod">
          <ac:chgData name="Eiad Hamwi" userId="012c9f22b8ab0a4f" providerId="LiveId" clId="{CA3E7895-FC94-4E9B-AEC1-F2C77C6E3CC6}" dt="2025-02-25T02:59:08.051" v="1843" actId="404"/>
          <ac:spMkLst>
            <pc:docMk/>
            <pc:sldMk cId="1479474693" sldId="268"/>
            <ac:spMk id="7" creationId="{DAD30CE3-2E17-234E-82DD-5021405DA1D2}"/>
          </ac:spMkLst>
        </pc:spChg>
      </pc:sldChg>
      <pc:sldChg chg="modSp del mod ord">
        <pc:chgData name="Eiad Hamwi" userId="012c9f22b8ab0a4f" providerId="LiveId" clId="{CA3E7895-FC94-4E9B-AEC1-F2C77C6E3CC6}" dt="2025-02-13T17:39:15.614" v="709" actId="2696"/>
        <pc:sldMkLst>
          <pc:docMk/>
          <pc:sldMk cId="3607462281" sldId="277"/>
        </pc:sldMkLst>
      </pc:sldChg>
      <pc:sldChg chg="modSp mod">
        <pc:chgData name="Eiad Hamwi" userId="012c9f22b8ab0a4f" providerId="LiveId" clId="{CA3E7895-FC94-4E9B-AEC1-F2C77C6E3CC6}" dt="2025-02-26T16:05:01.256" v="2117" actId="20577"/>
        <pc:sldMkLst>
          <pc:docMk/>
          <pc:sldMk cId="2369883424" sldId="280"/>
        </pc:sldMkLst>
        <pc:spChg chg="mod">
          <ac:chgData name="Eiad Hamwi" userId="012c9f22b8ab0a4f" providerId="LiveId" clId="{CA3E7895-FC94-4E9B-AEC1-F2C77C6E3CC6}" dt="2025-02-26T16:05:01.256" v="2117" actId="20577"/>
          <ac:spMkLst>
            <pc:docMk/>
            <pc:sldMk cId="2369883424" sldId="280"/>
            <ac:spMk id="11" creationId="{E6F067D3-D85E-5924-EF1D-4C7AD42A322E}"/>
          </ac:spMkLst>
        </pc:spChg>
      </pc:sldChg>
      <pc:sldChg chg="addSp modSp mod ord">
        <pc:chgData name="Eiad Hamwi" userId="012c9f22b8ab0a4f" providerId="LiveId" clId="{CA3E7895-FC94-4E9B-AEC1-F2C77C6E3CC6}" dt="2025-02-25T17:05:18.575" v="2051" actId="1076"/>
        <pc:sldMkLst>
          <pc:docMk/>
          <pc:sldMk cId="212189746" sldId="294"/>
        </pc:sldMkLst>
        <pc:spChg chg="add mod">
          <ac:chgData name="Eiad Hamwi" userId="012c9f22b8ab0a4f" providerId="LiveId" clId="{CA3E7895-FC94-4E9B-AEC1-F2C77C6E3CC6}" dt="2025-02-25T17:04:15.866" v="2043" actId="2085"/>
          <ac:spMkLst>
            <pc:docMk/>
            <pc:sldMk cId="212189746" sldId="294"/>
            <ac:spMk id="3" creationId="{67C800BF-5D4C-4BF2-F8BF-17600FF8C3BC}"/>
          </ac:spMkLst>
        </pc:spChg>
        <pc:spChg chg="add mod">
          <ac:chgData name="Eiad Hamwi" userId="012c9f22b8ab0a4f" providerId="LiveId" clId="{CA3E7895-FC94-4E9B-AEC1-F2C77C6E3CC6}" dt="2025-02-25T17:04:58.338" v="2049" actId="1076"/>
          <ac:spMkLst>
            <pc:docMk/>
            <pc:sldMk cId="212189746" sldId="294"/>
            <ac:spMk id="12" creationId="{48DD76B1-B692-81AF-3E6F-B524D4AF93E7}"/>
          </ac:spMkLst>
        </pc:spChg>
        <pc:spChg chg="add mod">
          <ac:chgData name="Eiad Hamwi" userId="012c9f22b8ab0a4f" providerId="LiveId" clId="{CA3E7895-FC94-4E9B-AEC1-F2C77C6E3CC6}" dt="2025-02-25T17:05:18.575" v="2051" actId="1076"/>
          <ac:spMkLst>
            <pc:docMk/>
            <pc:sldMk cId="212189746" sldId="294"/>
            <ac:spMk id="16" creationId="{EB35C6B6-43CF-54AD-50AC-AC54FD57C0B2}"/>
          </ac:spMkLst>
        </pc:spChg>
        <pc:spChg chg="add mod">
          <ac:chgData name="Eiad Hamwi" userId="012c9f22b8ab0a4f" providerId="LiveId" clId="{CA3E7895-FC94-4E9B-AEC1-F2C77C6E3CC6}" dt="2025-02-25T17:05:06.333" v="2050" actId="1076"/>
          <ac:spMkLst>
            <pc:docMk/>
            <pc:sldMk cId="212189746" sldId="294"/>
            <ac:spMk id="18" creationId="{FE0557BA-6009-21D0-56DD-C398E0B886A2}"/>
          </ac:spMkLst>
        </pc:spChg>
        <pc:spChg chg="add mod">
          <ac:chgData name="Eiad Hamwi" userId="012c9f22b8ab0a4f" providerId="LiveId" clId="{CA3E7895-FC94-4E9B-AEC1-F2C77C6E3CC6}" dt="2025-02-25T17:04:41.659" v="2047" actId="571"/>
          <ac:spMkLst>
            <pc:docMk/>
            <pc:sldMk cId="212189746" sldId="294"/>
            <ac:spMk id="24" creationId="{0B55BF57-E621-0EF8-5E7A-2E2E454AC38B}"/>
          </ac:spMkLst>
        </pc:spChg>
        <pc:spChg chg="add mod">
          <ac:chgData name="Eiad Hamwi" userId="012c9f22b8ab0a4f" providerId="LiveId" clId="{CA3E7895-FC94-4E9B-AEC1-F2C77C6E3CC6}" dt="2025-02-25T17:04:48.079" v="2048" actId="571"/>
          <ac:spMkLst>
            <pc:docMk/>
            <pc:sldMk cId="212189746" sldId="294"/>
            <ac:spMk id="25" creationId="{5D5BE64F-C529-4188-5780-77182A1B4F16}"/>
          </ac:spMkLst>
        </pc:spChg>
        <pc:picChg chg="mod">
          <ac:chgData name="Eiad Hamwi" userId="012c9f22b8ab0a4f" providerId="LiveId" clId="{CA3E7895-FC94-4E9B-AEC1-F2C77C6E3CC6}" dt="2025-02-25T03:03:14.884" v="1881" actId="1582"/>
          <ac:picMkLst>
            <pc:docMk/>
            <pc:sldMk cId="212189746" sldId="294"/>
            <ac:picMk id="2050" creationId="{733F1BDF-7DDC-68AE-4CBF-FFEEAC069726}"/>
          </ac:picMkLst>
        </pc:picChg>
        <pc:picChg chg="mod">
          <ac:chgData name="Eiad Hamwi" userId="012c9f22b8ab0a4f" providerId="LiveId" clId="{CA3E7895-FC94-4E9B-AEC1-F2C77C6E3CC6}" dt="2025-02-25T03:03:14.884" v="1881" actId="1582"/>
          <ac:picMkLst>
            <pc:docMk/>
            <pc:sldMk cId="212189746" sldId="294"/>
            <ac:picMk id="2052" creationId="{B53768C7-F723-AA49-7A5E-900CC1F88F3C}"/>
          </ac:picMkLst>
        </pc:picChg>
        <pc:picChg chg="mod">
          <ac:chgData name="Eiad Hamwi" userId="012c9f22b8ab0a4f" providerId="LiveId" clId="{CA3E7895-FC94-4E9B-AEC1-F2C77C6E3CC6}" dt="2025-02-25T03:03:08.193" v="1880" actId="1582"/>
          <ac:picMkLst>
            <pc:docMk/>
            <pc:sldMk cId="212189746" sldId="294"/>
            <ac:picMk id="2054" creationId="{B0E5DFE1-9298-EB41-9F6B-71E58AE2DBF8}"/>
          </ac:picMkLst>
        </pc:picChg>
        <pc:picChg chg="mod">
          <ac:chgData name="Eiad Hamwi" userId="012c9f22b8ab0a4f" providerId="LiveId" clId="{CA3E7895-FC94-4E9B-AEC1-F2C77C6E3CC6}" dt="2025-02-25T03:03:03.616" v="1878" actId="1582"/>
          <ac:picMkLst>
            <pc:docMk/>
            <pc:sldMk cId="212189746" sldId="294"/>
            <ac:picMk id="2056" creationId="{120AE84B-35C2-735F-1E5F-8E8F2909367B}"/>
          </ac:picMkLst>
        </pc:picChg>
      </pc:sldChg>
      <pc:sldChg chg="ord">
        <pc:chgData name="Eiad Hamwi" userId="012c9f22b8ab0a4f" providerId="LiveId" clId="{CA3E7895-FC94-4E9B-AEC1-F2C77C6E3CC6}" dt="2025-02-25T16:54:28.021" v="1968"/>
        <pc:sldMkLst>
          <pc:docMk/>
          <pc:sldMk cId="2058299118" sldId="307"/>
        </pc:sldMkLst>
      </pc:sldChg>
      <pc:sldChg chg="modSp mod ord">
        <pc:chgData name="Eiad Hamwi" userId="012c9f22b8ab0a4f" providerId="LiveId" clId="{CA3E7895-FC94-4E9B-AEC1-F2C77C6E3CC6}" dt="2025-02-27T05:34:45.716" v="2388" actId="20577"/>
        <pc:sldMkLst>
          <pc:docMk/>
          <pc:sldMk cId="1166079149" sldId="315"/>
        </pc:sldMkLst>
        <pc:spChg chg="mod">
          <ac:chgData name="Eiad Hamwi" userId="012c9f22b8ab0a4f" providerId="LiveId" clId="{CA3E7895-FC94-4E9B-AEC1-F2C77C6E3CC6}" dt="2025-02-27T05:34:45.716" v="2388" actId="20577"/>
          <ac:spMkLst>
            <pc:docMk/>
            <pc:sldMk cId="1166079149" sldId="315"/>
            <ac:spMk id="17" creationId="{0F1A7FD7-7292-F545-B14D-A6C9A89E7785}"/>
          </ac:spMkLst>
        </pc:spChg>
      </pc:sldChg>
      <pc:sldChg chg="modSp mod">
        <pc:chgData name="Eiad Hamwi" userId="012c9f22b8ab0a4f" providerId="LiveId" clId="{CA3E7895-FC94-4E9B-AEC1-F2C77C6E3CC6}" dt="2025-02-13T17:42:34.138" v="741" actId="113"/>
        <pc:sldMkLst>
          <pc:docMk/>
          <pc:sldMk cId="3507499668" sldId="317"/>
        </pc:sldMkLst>
        <pc:spChg chg="mod">
          <ac:chgData name="Eiad Hamwi" userId="012c9f22b8ab0a4f" providerId="LiveId" clId="{CA3E7895-FC94-4E9B-AEC1-F2C77C6E3CC6}" dt="2025-02-13T17:42:34.138" v="741" actId="113"/>
          <ac:spMkLst>
            <pc:docMk/>
            <pc:sldMk cId="3507499668" sldId="317"/>
            <ac:spMk id="8" creationId="{8FB1BCDA-A911-1F92-92EA-C75078A51ADA}"/>
          </ac:spMkLst>
        </pc:spChg>
      </pc:sldChg>
      <pc:sldChg chg="modSp mod ord">
        <pc:chgData name="Eiad Hamwi" userId="012c9f22b8ab0a4f" providerId="LiveId" clId="{CA3E7895-FC94-4E9B-AEC1-F2C77C6E3CC6}" dt="2025-02-13T23:36:19.857" v="1246" actId="207"/>
        <pc:sldMkLst>
          <pc:docMk/>
          <pc:sldMk cId="1299052658" sldId="320"/>
        </pc:sldMkLst>
        <pc:spChg chg="mod">
          <ac:chgData name="Eiad Hamwi" userId="012c9f22b8ab0a4f" providerId="LiveId" clId="{CA3E7895-FC94-4E9B-AEC1-F2C77C6E3CC6}" dt="2025-02-13T23:36:19.857" v="1246" actId="207"/>
          <ac:spMkLst>
            <pc:docMk/>
            <pc:sldMk cId="1299052658" sldId="320"/>
            <ac:spMk id="6" creationId="{5E9E8782-223A-D74C-9A9C-9A834BA2EA82}"/>
          </ac:spMkLst>
        </pc:spChg>
      </pc:sldChg>
      <pc:sldChg chg="modSp ord">
        <pc:chgData name="Eiad Hamwi" userId="012c9f22b8ab0a4f" providerId="LiveId" clId="{CA3E7895-FC94-4E9B-AEC1-F2C77C6E3CC6}" dt="2025-02-13T17:30:22.218" v="521" actId="313"/>
        <pc:sldMkLst>
          <pc:docMk/>
          <pc:sldMk cId="2774638835" sldId="337"/>
        </pc:sldMkLst>
        <pc:graphicFrameChg chg="mod">
          <ac:chgData name="Eiad Hamwi" userId="012c9f22b8ab0a4f" providerId="LiveId" clId="{CA3E7895-FC94-4E9B-AEC1-F2C77C6E3CC6}" dt="2025-02-13T17:30:22.218" v="521" actId="313"/>
          <ac:graphicFrameMkLst>
            <pc:docMk/>
            <pc:sldMk cId="2774638835" sldId="337"/>
            <ac:graphicFrameMk id="8" creationId="{5234F0D1-9399-B86C-09E0-2FD570061F3F}"/>
          </ac:graphicFrameMkLst>
        </pc:graphicFrameChg>
      </pc:sldChg>
      <pc:sldChg chg="del">
        <pc:chgData name="Eiad Hamwi" userId="012c9f22b8ab0a4f" providerId="LiveId" clId="{CA3E7895-FC94-4E9B-AEC1-F2C77C6E3CC6}" dt="2025-02-14T18:03:18.143" v="1338" actId="2696"/>
        <pc:sldMkLst>
          <pc:docMk/>
          <pc:sldMk cId="2944155869" sldId="450"/>
        </pc:sldMkLst>
      </pc:sldChg>
      <pc:sldChg chg="modSp mod">
        <pc:chgData name="Eiad Hamwi" userId="012c9f22b8ab0a4f" providerId="LiveId" clId="{CA3E7895-FC94-4E9B-AEC1-F2C77C6E3CC6}" dt="2025-02-25T17:14:20.218" v="2104" actId="207"/>
        <pc:sldMkLst>
          <pc:docMk/>
          <pc:sldMk cId="1404875412" sldId="470"/>
        </pc:sldMkLst>
        <pc:spChg chg="mod">
          <ac:chgData name="Eiad Hamwi" userId="012c9f22b8ab0a4f" providerId="LiveId" clId="{CA3E7895-FC94-4E9B-AEC1-F2C77C6E3CC6}" dt="2025-02-25T17:14:20.218" v="2104" actId="207"/>
          <ac:spMkLst>
            <pc:docMk/>
            <pc:sldMk cId="1404875412" sldId="470"/>
            <ac:spMk id="19" creationId="{8F762713-B060-18C2-C96D-14D849858996}"/>
          </ac:spMkLst>
        </pc:spChg>
      </pc:sldChg>
      <pc:sldChg chg="addSp delSp modSp mod ord">
        <pc:chgData name="Eiad Hamwi" userId="012c9f22b8ab0a4f" providerId="LiveId" clId="{CA3E7895-FC94-4E9B-AEC1-F2C77C6E3CC6}" dt="2025-02-25T16:54:46.298" v="1970"/>
        <pc:sldMkLst>
          <pc:docMk/>
          <pc:sldMk cId="3160863464" sldId="481"/>
        </pc:sldMkLst>
        <pc:spChg chg="mod">
          <ac:chgData name="Eiad Hamwi" userId="012c9f22b8ab0a4f" providerId="LiveId" clId="{CA3E7895-FC94-4E9B-AEC1-F2C77C6E3CC6}" dt="2025-02-12T18:17:37.085" v="455" actId="27636"/>
          <ac:spMkLst>
            <pc:docMk/>
            <pc:sldMk cId="3160863464" sldId="481"/>
            <ac:spMk id="2" creationId="{19DF6543-89C7-EA72-0460-E5BF87AAE5D9}"/>
          </ac:spMkLst>
        </pc:spChg>
        <pc:spChg chg="add del mod">
          <ac:chgData name="Eiad Hamwi" userId="012c9f22b8ab0a4f" providerId="LiveId" clId="{CA3E7895-FC94-4E9B-AEC1-F2C77C6E3CC6}" dt="2025-02-13T18:25:57.841" v="778" actId="14100"/>
          <ac:spMkLst>
            <pc:docMk/>
            <pc:sldMk cId="3160863464" sldId="481"/>
            <ac:spMk id="8" creationId="{1377DA69-FA59-AE17-2707-F4334B6D2925}"/>
          </ac:spMkLst>
        </pc:spChg>
        <pc:picChg chg="add mod">
          <ac:chgData name="Eiad Hamwi" userId="012c9f22b8ab0a4f" providerId="LiveId" clId="{CA3E7895-FC94-4E9B-AEC1-F2C77C6E3CC6}" dt="2025-02-13T18:25:58.185" v="779" actId="1076"/>
          <ac:picMkLst>
            <pc:docMk/>
            <pc:sldMk cId="3160863464" sldId="481"/>
            <ac:picMk id="1026" creationId="{110D4F48-D4D0-7731-3BD8-FCD1EF420DC7}"/>
          </ac:picMkLst>
        </pc:picChg>
      </pc:sldChg>
      <pc:sldChg chg="ord">
        <pc:chgData name="Eiad Hamwi" userId="012c9f22b8ab0a4f" providerId="LiveId" clId="{CA3E7895-FC94-4E9B-AEC1-F2C77C6E3CC6}" dt="2025-02-25T17:01:17.128" v="2019"/>
        <pc:sldMkLst>
          <pc:docMk/>
          <pc:sldMk cId="2628475372" sldId="487"/>
        </pc:sldMkLst>
      </pc:sldChg>
      <pc:sldChg chg="ord">
        <pc:chgData name="Eiad Hamwi" userId="012c9f22b8ab0a4f" providerId="LiveId" clId="{CA3E7895-FC94-4E9B-AEC1-F2C77C6E3CC6}" dt="2025-02-25T02:58:42.258" v="1837"/>
        <pc:sldMkLst>
          <pc:docMk/>
          <pc:sldMk cId="841651385" sldId="496"/>
        </pc:sldMkLst>
      </pc:sldChg>
      <pc:sldChg chg="del ord">
        <pc:chgData name="Eiad Hamwi" userId="012c9f22b8ab0a4f" providerId="LiveId" clId="{CA3E7895-FC94-4E9B-AEC1-F2C77C6E3CC6}" dt="2025-02-14T18:15:59.754" v="1387" actId="2696"/>
        <pc:sldMkLst>
          <pc:docMk/>
          <pc:sldMk cId="1144814732" sldId="505"/>
        </pc:sldMkLst>
      </pc:sldChg>
      <pc:sldChg chg="ord">
        <pc:chgData name="Eiad Hamwi" userId="012c9f22b8ab0a4f" providerId="LiveId" clId="{CA3E7895-FC94-4E9B-AEC1-F2C77C6E3CC6}" dt="2025-02-12T18:26:47.694" v="489"/>
        <pc:sldMkLst>
          <pc:docMk/>
          <pc:sldMk cId="533696399" sldId="508"/>
        </pc:sldMkLst>
      </pc:sldChg>
      <pc:sldChg chg="modSp mod ord">
        <pc:chgData name="Eiad Hamwi" userId="012c9f22b8ab0a4f" providerId="LiveId" clId="{CA3E7895-FC94-4E9B-AEC1-F2C77C6E3CC6}" dt="2025-02-25T17:03:12.339" v="2039" actId="20577"/>
        <pc:sldMkLst>
          <pc:docMk/>
          <pc:sldMk cId="94059246" sldId="514"/>
        </pc:sldMkLst>
        <pc:spChg chg="mod">
          <ac:chgData name="Eiad Hamwi" userId="012c9f22b8ab0a4f" providerId="LiveId" clId="{CA3E7895-FC94-4E9B-AEC1-F2C77C6E3CC6}" dt="2025-02-25T17:02:49.001" v="2026" actId="20577"/>
          <ac:spMkLst>
            <pc:docMk/>
            <pc:sldMk cId="94059246" sldId="514"/>
            <ac:spMk id="2" creationId="{4E09D968-4FEA-36B9-5634-01F7BDA01B8A}"/>
          </ac:spMkLst>
        </pc:spChg>
        <pc:spChg chg="mod">
          <ac:chgData name="Eiad Hamwi" userId="012c9f22b8ab0a4f" providerId="LiveId" clId="{CA3E7895-FC94-4E9B-AEC1-F2C77C6E3CC6}" dt="2025-02-25T17:03:12.339" v="2039" actId="20577"/>
          <ac:spMkLst>
            <pc:docMk/>
            <pc:sldMk cId="94059246" sldId="514"/>
            <ac:spMk id="7" creationId="{DC030F49-4F36-3B1B-81EF-7FDDA9D686F1}"/>
          </ac:spMkLst>
        </pc:spChg>
        <pc:picChg chg="mod">
          <ac:chgData name="Eiad Hamwi" userId="012c9f22b8ab0a4f" providerId="LiveId" clId="{CA3E7895-FC94-4E9B-AEC1-F2C77C6E3CC6}" dt="2025-02-25T02:57:59.870" v="1833" actId="732"/>
          <ac:picMkLst>
            <pc:docMk/>
            <pc:sldMk cId="94059246" sldId="514"/>
            <ac:picMk id="2050" creationId="{C19212BD-012C-2D63-EEC4-85D38069EBFE}"/>
          </ac:picMkLst>
        </pc:picChg>
      </pc:sldChg>
      <pc:sldChg chg="addSp delSp modSp mod ord">
        <pc:chgData name="Eiad Hamwi" userId="012c9f22b8ab0a4f" providerId="LiveId" clId="{CA3E7895-FC94-4E9B-AEC1-F2C77C6E3CC6}" dt="2025-02-25T02:59:53.645" v="1844" actId="20577"/>
        <pc:sldMkLst>
          <pc:docMk/>
          <pc:sldMk cId="990086302" sldId="516"/>
        </pc:sldMkLst>
        <pc:spChg chg="mod">
          <ac:chgData name="Eiad Hamwi" userId="012c9f22b8ab0a4f" providerId="LiveId" clId="{CA3E7895-FC94-4E9B-AEC1-F2C77C6E3CC6}" dt="2025-02-25T02:59:53.645" v="1844" actId="20577"/>
          <ac:spMkLst>
            <pc:docMk/>
            <pc:sldMk cId="990086302" sldId="516"/>
            <ac:spMk id="4" creationId="{8CF84190-C20A-0272-C845-35EDBEF64C8D}"/>
          </ac:spMkLst>
        </pc:spChg>
      </pc:sldChg>
      <pc:sldChg chg="modSp mod">
        <pc:chgData name="Eiad Hamwi" userId="012c9f22b8ab0a4f" providerId="LiveId" clId="{CA3E7895-FC94-4E9B-AEC1-F2C77C6E3CC6}" dt="2025-02-26T16:38:24.951" v="2223" actId="20577"/>
        <pc:sldMkLst>
          <pc:docMk/>
          <pc:sldMk cId="256212404" sldId="517"/>
        </pc:sldMkLst>
        <pc:spChg chg="mod">
          <ac:chgData name="Eiad Hamwi" userId="012c9f22b8ab0a4f" providerId="LiveId" clId="{CA3E7895-FC94-4E9B-AEC1-F2C77C6E3CC6}" dt="2025-02-26T16:38:24.951" v="2223" actId="20577"/>
          <ac:spMkLst>
            <pc:docMk/>
            <pc:sldMk cId="256212404" sldId="517"/>
            <ac:spMk id="2" creationId="{931A35C8-51BF-6FCB-79CE-621CC880104D}"/>
          </ac:spMkLst>
        </pc:spChg>
      </pc:sldChg>
      <pc:sldChg chg="del">
        <pc:chgData name="Eiad Hamwi" userId="012c9f22b8ab0a4f" providerId="LiveId" clId="{CA3E7895-FC94-4E9B-AEC1-F2C77C6E3CC6}" dt="2025-02-11T21:13:43.834" v="305" actId="2696"/>
        <pc:sldMkLst>
          <pc:docMk/>
          <pc:sldMk cId="1495060025" sldId="519"/>
        </pc:sldMkLst>
      </pc:sldChg>
      <pc:sldChg chg="add del ord">
        <pc:chgData name="Eiad Hamwi" userId="012c9f22b8ab0a4f" providerId="LiveId" clId="{CA3E7895-FC94-4E9B-AEC1-F2C77C6E3CC6}" dt="2025-02-14T18:11:32.058" v="1386"/>
        <pc:sldMkLst>
          <pc:docMk/>
          <pc:sldMk cId="2481537606" sldId="522"/>
        </pc:sldMkLst>
      </pc:sldChg>
      <pc:sldChg chg="modSp mod">
        <pc:chgData name="Eiad Hamwi" userId="012c9f22b8ab0a4f" providerId="LiveId" clId="{CA3E7895-FC94-4E9B-AEC1-F2C77C6E3CC6}" dt="2025-02-26T17:14:41.871" v="2387" actId="1076"/>
        <pc:sldMkLst>
          <pc:docMk/>
          <pc:sldMk cId="2721287718" sldId="529"/>
        </pc:sldMkLst>
        <pc:spChg chg="mod">
          <ac:chgData name="Eiad Hamwi" userId="012c9f22b8ab0a4f" providerId="LiveId" clId="{CA3E7895-FC94-4E9B-AEC1-F2C77C6E3CC6}" dt="2025-02-26T16:40:56.439" v="2331" actId="20577"/>
          <ac:spMkLst>
            <pc:docMk/>
            <pc:sldMk cId="2721287718" sldId="529"/>
            <ac:spMk id="4" creationId="{79823AA1-E195-B12D-0B6C-DC14408B14FB}"/>
          </ac:spMkLst>
        </pc:spChg>
        <pc:spChg chg="mod">
          <ac:chgData name="Eiad Hamwi" userId="012c9f22b8ab0a4f" providerId="LiveId" clId="{CA3E7895-FC94-4E9B-AEC1-F2C77C6E3CC6}" dt="2025-02-26T17:14:41.871" v="2387" actId="1076"/>
          <ac:spMkLst>
            <pc:docMk/>
            <pc:sldMk cId="2721287718" sldId="529"/>
            <ac:spMk id="6" creationId="{7D9DC60D-6730-5927-8E01-C047C71480C4}"/>
          </ac:spMkLst>
        </pc:spChg>
        <pc:spChg chg="mod">
          <ac:chgData name="Eiad Hamwi" userId="012c9f22b8ab0a4f" providerId="LiveId" clId="{CA3E7895-FC94-4E9B-AEC1-F2C77C6E3CC6}" dt="2025-02-11T21:12:48.018" v="304" actId="1076"/>
          <ac:spMkLst>
            <pc:docMk/>
            <pc:sldMk cId="2721287718" sldId="529"/>
            <ac:spMk id="10" creationId="{87DEFE22-0A0F-09B0-0057-0D20CB985CA7}"/>
          </ac:spMkLst>
        </pc:spChg>
        <pc:picChg chg="mod">
          <ac:chgData name="Eiad Hamwi" userId="012c9f22b8ab0a4f" providerId="LiveId" clId="{CA3E7895-FC94-4E9B-AEC1-F2C77C6E3CC6}" dt="2025-02-11T21:12:45.026" v="303" actId="1076"/>
          <ac:picMkLst>
            <pc:docMk/>
            <pc:sldMk cId="2721287718" sldId="529"/>
            <ac:picMk id="5" creationId="{137DF01B-199B-B73F-48C4-EA77F8C6B9FD}"/>
          </ac:picMkLst>
        </pc:picChg>
      </pc:sldChg>
      <pc:sldChg chg="del">
        <pc:chgData name="Eiad Hamwi" userId="012c9f22b8ab0a4f" providerId="LiveId" clId="{CA3E7895-FC94-4E9B-AEC1-F2C77C6E3CC6}" dt="2025-02-14T18:03:16.137" v="1337" actId="2696"/>
        <pc:sldMkLst>
          <pc:docMk/>
          <pc:sldMk cId="406330639" sldId="531"/>
        </pc:sldMkLst>
      </pc:sldChg>
      <pc:sldChg chg="modSp mod">
        <pc:chgData name="Eiad Hamwi" userId="012c9f22b8ab0a4f" providerId="LiveId" clId="{CA3E7895-FC94-4E9B-AEC1-F2C77C6E3CC6}" dt="2025-02-25T16:53:12.157" v="1937" actId="1076"/>
        <pc:sldMkLst>
          <pc:docMk/>
          <pc:sldMk cId="4045919305" sldId="532"/>
        </pc:sldMkLst>
        <pc:spChg chg="mod">
          <ac:chgData name="Eiad Hamwi" userId="012c9f22b8ab0a4f" providerId="LiveId" clId="{CA3E7895-FC94-4E9B-AEC1-F2C77C6E3CC6}" dt="2025-02-25T16:53:12.157" v="1937" actId="1076"/>
          <ac:spMkLst>
            <pc:docMk/>
            <pc:sldMk cId="4045919305" sldId="532"/>
            <ac:spMk id="6" creationId="{69A57008-7B3F-F16F-466A-496C6994E0D3}"/>
          </ac:spMkLst>
        </pc:spChg>
      </pc:sldChg>
      <pc:sldChg chg="modSp mod modNotesTx">
        <pc:chgData name="Eiad Hamwi" userId="012c9f22b8ab0a4f" providerId="LiveId" clId="{CA3E7895-FC94-4E9B-AEC1-F2C77C6E3CC6}" dt="2025-02-26T16:39:38.338" v="2308" actId="20577"/>
        <pc:sldMkLst>
          <pc:docMk/>
          <pc:sldMk cId="2138553374" sldId="533"/>
        </pc:sldMkLst>
        <pc:spChg chg="mod">
          <ac:chgData name="Eiad Hamwi" userId="012c9f22b8ab0a4f" providerId="LiveId" clId="{CA3E7895-FC94-4E9B-AEC1-F2C77C6E3CC6}" dt="2025-02-25T17:03:01.363" v="2032" actId="20577"/>
          <ac:spMkLst>
            <pc:docMk/>
            <pc:sldMk cId="2138553374" sldId="533"/>
            <ac:spMk id="3" creationId="{8D03E035-484B-33DE-0AEA-C16ED494C82F}"/>
          </ac:spMkLst>
        </pc:spChg>
      </pc:sldChg>
      <pc:sldChg chg="modSp del mod">
        <pc:chgData name="Eiad Hamwi" userId="012c9f22b8ab0a4f" providerId="LiveId" clId="{CA3E7895-FC94-4E9B-AEC1-F2C77C6E3CC6}" dt="2025-02-14T18:10:48.905" v="1382" actId="2696"/>
        <pc:sldMkLst>
          <pc:docMk/>
          <pc:sldMk cId="1250698739" sldId="535"/>
        </pc:sldMkLst>
      </pc:sldChg>
      <pc:sldChg chg="modSp mod ord">
        <pc:chgData name="Eiad Hamwi" userId="012c9f22b8ab0a4f" providerId="LiveId" clId="{CA3E7895-FC94-4E9B-AEC1-F2C77C6E3CC6}" dt="2025-02-13T20:38:48.766" v="975" actId="14100"/>
        <pc:sldMkLst>
          <pc:docMk/>
          <pc:sldMk cId="4020566366" sldId="544"/>
        </pc:sldMkLst>
        <pc:spChg chg="mod">
          <ac:chgData name="Eiad Hamwi" userId="012c9f22b8ab0a4f" providerId="LiveId" clId="{CA3E7895-FC94-4E9B-AEC1-F2C77C6E3CC6}" dt="2025-02-13T20:38:48.766" v="975" actId="14100"/>
          <ac:spMkLst>
            <pc:docMk/>
            <pc:sldMk cId="4020566366" sldId="544"/>
            <ac:spMk id="3" creationId="{7210E5A9-23C0-EB45-A58E-6A1389A42048}"/>
          </ac:spMkLst>
        </pc:spChg>
        <pc:spChg chg="mod">
          <ac:chgData name="Eiad Hamwi" userId="012c9f22b8ab0a4f" providerId="LiveId" clId="{CA3E7895-FC94-4E9B-AEC1-F2C77C6E3CC6}" dt="2025-02-13T17:29:12.002" v="520" actId="1076"/>
          <ac:spMkLst>
            <pc:docMk/>
            <pc:sldMk cId="4020566366" sldId="544"/>
            <ac:spMk id="6" creationId="{B8186C1E-2232-C428-C795-C11775CC05D3}"/>
          </ac:spMkLst>
        </pc:spChg>
      </pc:sldChg>
      <pc:sldChg chg="ord">
        <pc:chgData name="Eiad Hamwi" userId="012c9f22b8ab0a4f" providerId="LiveId" clId="{CA3E7895-FC94-4E9B-AEC1-F2C77C6E3CC6}" dt="2025-02-25T16:57:26.205" v="2017"/>
        <pc:sldMkLst>
          <pc:docMk/>
          <pc:sldMk cId="1338521746" sldId="548"/>
        </pc:sldMkLst>
      </pc:sldChg>
      <pc:sldChg chg="modSp del mod ord">
        <pc:chgData name="Eiad Hamwi" userId="012c9f22b8ab0a4f" providerId="LiveId" clId="{CA3E7895-FC94-4E9B-AEC1-F2C77C6E3CC6}" dt="2025-02-14T18:29:06.183" v="1420" actId="2696"/>
        <pc:sldMkLst>
          <pc:docMk/>
          <pc:sldMk cId="688994552" sldId="550"/>
        </pc:sldMkLst>
      </pc:sldChg>
      <pc:sldChg chg="modSp mod ord">
        <pc:chgData name="Eiad Hamwi" userId="012c9f22b8ab0a4f" providerId="LiveId" clId="{CA3E7895-FC94-4E9B-AEC1-F2C77C6E3CC6}" dt="2025-02-25T17:13:08.588" v="2082" actId="207"/>
        <pc:sldMkLst>
          <pc:docMk/>
          <pc:sldMk cId="3310242599" sldId="551"/>
        </pc:sldMkLst>
        <pc:spChg chg="mod">
          <ac:chgData name="Eiad Hamwi" userId="012c9f22b8ab0a4f" providerId="LiveId" clId="{CA3E7895-FC94-4E9B-AEC1-F2C77C6E3CC6}" dt="2025-02-25T17:13:08.588" v="2082" actId="207"/>
          <ac:spMkLst>
            <pc:docMk/>
            <pc:sldMk cId="3310242599" sldId="551"/>
            <ac:spMk id="4" creationId="{E90E413F-E6DB-EA1E-2114-E37A84865E2E}"/>
          </ac:spMkLst>
        </pc:spChg>
      </pc:sldChg>
      <pc:sldChg chg="ord">
        <pc:chgData name="Eiad Hamwi" userId="012c9f22b8ab0a4f" providerId="LiveId" clId="{CA3E7895-FC94-4E9B-AEC1-F2C77C6E3CC6}" dt="2025-02-12T18:27:38.435" v="507"/>
        <pc:sldMkLst>
          <pc:docMk/>
          <pc:sldMk cId="676926615" sldId="552"/>
        </pc:sldMkLst>
      </pc:sldChg>
      <pc:sldChg chg="del">
        <pc:chgData name="Eiad Hamwi" userId="012c9f22b8ab0a4f" providerId="LiveId" clId="{CA3E7895-FC94-4E9B-AEC1-F2C77C6E3CC6}" dt="2025-02-14T18:03:20.342" v="1339" actId="2696"/>
        <pc:sldMkLst>
          <pc:docMk/>
          <pc:sldMk cId="2059152460" sldId="556"/>
        </pc:sldMkLst>
      </pc:sldChg>
      <pc:sldChg chg="modSp modAnim">
        <pc:chgData name="Eiad Hamwi" userId="012c9f22b8ab0a4f" providerId="LiveId" clId="{CA3E7895-FC94-4E9B-AEC1-F2C77C6E3CC6}" dt="2025-02-14T18:28:03.133" v="1416"/>
        <pc:sldMkLst>
          <pc:docMk/>
          <pc:sldMk cId="792124154" sldId="1192"/>
        </pc:sldMkLst>
        <pc:spChg chg="mod">
          <ac:chgData name="Eiad Hamwi" userId="012c9f22b8ab0a4f" providerId="LiveId" clId="{CA3E7895-FC94-4E9B-AEC1-F2C77C6E3CC6}" dt="2025-02-14T18:27:47.113" v="1410" actId="13926"/>
          <ac:spMkLst>
            <pc:docMk/>
            <pc:sldMk cId="792124154" sldId="1192"/>
            <ac:spMk id="3" creationId="{9372BCDF-787F-56B2-4BBC-E0E79A992EE0}"/>
          </ac:spMkLst>
        </pc:spChg>
      </pc:sldChg>
      <pc:sldChg chg="addSp modSp mod ord">
        <pc:chgData name="Eiad Hamwi" userId="012c9f22b8ab0a4f" providerId="LiveId" clId="{CA3E7895-FC94-4E9B-AEC1-F2C77C6E3CC6}" dt="2025-02-22T21:44:39.524" v="1744" actId="403"/>
        <pc:sldMkLst>
          <pc:docMk/>
          <pc:sldMk cId="4284159262" sldId="1194"/>
        </pc:sldMkLst>
        <pc:spChg chg="mod">
          <ac:chgData name="Eiad Hamwi" userId="012c9f22b8ab0a4f" providerId="LiveId" clId="{CA3E7895-FC94-4E9B-AEC1-F2C77C6E3CC6}" dt="2025-02-22T21:44:39.524" v="1744" actId="403"/>
          <ac:spMkLst>
            <pc:docMk/>
            <pc:sldMk cId="4284159262" sldId="1194"/>
            <ac:spMk id="11" creationId="{C16D6B45-DED8-01B3-DA6A-2427C62E709F}"/>
          </ac:spMkLst>
        </pc:spChg>
        <pc:grpChg chg="add mod">
          <ac:chgData name="Eiad Hamwi" userId="012c9f22b8ab0a4f" providerId="LiveId" clId="{CA3E7895-FC94-4E9B-AEC1-F2C77C6E3CC6}" dt="2025-02-22T21:43:52.691" v="1734" actId="14100"/>
          <ac:grpSpMkLst>
            <pc:docMk/>
            <pc:sldMk cId="4284159262" sldId="1194"/>
            <ac:grpSpMk id="2" creationId="{6C420A73-BF49-B1D4-0BC8-E16492CBEFC9}"/>
          </ac:grpSpMkLst>
        </pc:grpChg>
        <pc:picChg chg="add mod">
          <ac:chgData name="Eiad Hamwi" userId="012c9f22b8ab0a4f" providerId="LiveId" clId="{CA3E7895-FC94-4E9B-AEC1-F2C77C6E3CC6}" dt="2025-02-22T21:27:07.583" v="1585" actId="164"/>
          <ac:picMkLst>
            <pc:docMk/>
            <pc:sldMk cId="4284159262" sldId="1194"/>
            <ac:picMk id="174" creationId="{F5C13C57-2772-FBB4-F12A-6419213787C4}"/>
          </ac:picMkLst>
        </pc:picChg>
        <pc:picChg chg="add mod">
          <ac:chgData name="Eiad Hamwi" userId="012c9f22b8ab0a4f" providerId="LiveId" clId="{CA3E7895-FC94-4E9B-AEC1-F2C77C6E3CC6}" dt="2025-02-22T21:31:08.199" v="1726"/>
          <ac:picMkLst>
            <pc:docMk/>
            <pc:sldMk cId="4284159262" sldId="1194"/>
            <ac:picMk id="186" creationId="{E4BC156D-FF31-FE8E-2539-032F5CD13AD1}"/>
          </ac:picMkLst>
        </pc:picChg>
      </pc:sldChg>
      <pc:sldChg chg="addSp delSp modSp mod">
        <pc:chgData name="Eiad Hamwi" userId="012c9f22b8ab0a4f" providerId="LiveId" clId="{CA3E7895-FC94-4E9B-AEC1-F2C77C6E3CC6}" dt="2025-02-22T21:45:54.684" v="1763" actId="14100"/>
        <pc:sldMkLst>
          <pc:docMk/>
          <pc:sldMk cId="811756818" sldId="1195"/>
        </pc:sldMkLst>
        <pc:spChg chg="mod">
          <ac:chgData name="Eiad Hamwi" userId="012c9f22b8ab0a4f" providerId="LiveId" clId="{CA3E7895-FC94-4E9B-AEC1-F2C77C6E3CC6}" dt="2025-02-22T21:44:20.314" v="1743" actId="404"/>
          <ac:spMkLst>
            <pc:docMk/>
            <pc:sldMk cId="811756818" sldId="1195"/>
            <ac:spMk id="11" creationId="{B666A177-3B54-1A28-9054-48850C416A82}"/>
          </ac:spMkLst>
        </pc:spChg>
        <pc:picChg chg="mod">
          <ac:chgData name="Eiad Hamwi" userId="012c9f22b8ab0a4f" providerId="LiveId" clId="{CA3E7895-FC94-4E9B-AEC1-F2C77C6E3CC6}" dt="2025-02-22T21:45:54.684" v="1763" actId="14100"/>
          <ac:picMkLst>
            <pc:docMk/>
            <pc:sldMk cId="811756818" sldId="1195"/>
            <ac:picMk id="2" creationId="{93A4686E-4EE5-C6EA-43C1-F17564F723D1}"/>
          </ac:picMkLst>
        </pc:picChg>
      </pc:sldChg>
      <pc:sldChg chg="modSp mod ord">
        <pc:chgData name="Eiad Hamwi" userId="012c9f22b8ab0a4f" providerId="LiveId" clId="{CA3E7895-FC94-4E9B-AEC1-F2C77C6E3CC6}" dt="2025-02-25T17:13:56.871" v="2085" actId="207"/>
        <pc:sldMkLst>
          <pc:docMk/>
          <pc:sldMk cId="1609615839" sldId="1198"/>
        </pc:sldMkLst>
        <pc:spChg chg="mod">
          <ac:chgData name="Eiad Hamwi" userId="012c9f22b8ab0a4f" providerId="LiveId" clId="{CA3E7895-FC94-4E9B-AEC1-F2C77C6E3CC6}" dt="2025-02-14T18:28:41.253" v="1419" actId="20577"/>
          <ac:spMkLst>
            <pc:docMk/>
            <pc:sldMk cId="1609615839" sldId="1198"/>
            <ac:spMk id="2" creationId="{DD136DEF-E659-17E0-6F77-1542527500A5}"/>
          </ac:spMkLst>
        </pc:spChg>
        <pc:spChg chg="mod">
          <ac:chgData name="Eiad Hamwi" userId="012c9f22b8ab0a4f" providerId="LiveId" clId="{CA3E7895-FC94-4E9B-AEC1-F2C77C6E3CC6}" dt="2025-02-25T17:13:56.871" v="2085" actId="207"/>
          <ac:spMkLst>
            <pc:docMk/>
            <pc:sldMk cId="1609615839" sldId="1198"/>
            <ac:spMk id="5" creationId="{ED834000-C5DF-7739-5D8E-6E13C5B4B1E3}"/>
          </ac:spMkLst>
        </pc:spChg>
      </pc:sldChg>
      <pc:sldChg chg="modSp mod ord">
        <pc:chgData name="Eiad Hamwi" userId="012c9f22b8ab0a4f" providerId="LiveId" clId="{CA3E7895-FC94-4E9B-AEC1-F2C77C6E3CC6}" dt="2025-02-26T16:42:09.041" v="2379" actId="404"/>
        <pc:sldMkLst>
          <pc:docMk/>
          <pc:sldMk cId="1802661197" sldId="1199"/>
        </pc:sldMkLst>
        <pc:spChg chg="mod">
          <ac:chgData name="Eiad Hamwi" userId="012c9f22b8ab0a4f" providerId="LiveId" clId="{CA3E7895-FC94-4E9B-AEC1-F2C77C6E3CC6}" dt="2025-02-26T16:42:09.041" v="2379" actId="404"/>
          <ac:spMkLst>
            <pc:docMk/>
            <pc:sldMk cId="1802661197" sldId="1199"/>
            <ac:spMk id="2" creationId="{E969AFAE-F18A-CF92-FCAE-067A33D0D1DA}"/>
          </ac:spMkLst>
        </pc:spChg>
      </pc:sldChg>
      <pc:sldChg chg="new del">
        <pc:chgData name="Eiad Hamwi" userId="012c9f22b8ab0a4f" providerId="LiveId" clId="{CA3E7895-FC94-4E9B-AEC1-F2C77C6E3CC6}" dt="2025-02-13T18:24:57.814" v="755" actId="2696"/>
        <pc:sldMkLst>
          <pc:docMk/>
          <pc:sldMk cId="1765485811" sldId="1200"/>
        </pc:sldMkLst>
      </pc:sldChg>
      <pc:sldChg chg="delSp modSp add mod">
        <pc:chgData name="Eiad Hamwi" userId="012c9f22b8ab0a4f" providerId="LiveId" clId="{CA3E7895-FC94-4E9B-AEC1-F2C77C6E3CC6}" dt="2025-02-24T20:55:40.207" v="1797" actId="1076"/>
        <pc:sldMkLst>
          <pc:docMk/>
          <pc:sldMk cId="2883180957" sldId="1200"/>
        </pc:sldMkLst>
        <pc:spChg chg="mod">
          <ac:chgData name="Eiad Hamwi" userId="012c9f22b8ab0a4f" providerId="LiveId" clId="{CA3E7895-FC94-4E9B-AEC1-F2C77C6E3CC6}" dt="2025-02-13T18:27:13.415" v="865" actId="20577"/>
          <ac:spMkLst>
            <pc:docMk/>
            <pc:sldMk cId="2883180957" sldId="1200"/>
            <ac:spMk id="2" creationId="{EB0E69BF-2740-8664-12A8-7CA733EAE4B8}"/>
          </ac:spMkLst>
        </pc:spChg>
        <pc:spChg chg="mod">
          <ac:chgData name="Eiad Hamwi" userId="012c9f22b8ab0a4f" providerId="LiveId" clId="{CA3E7895-FC94-4E9B-AEC1-F2C77C6E3CC6}" dt="2025-02-13T20:37:57.326" v="972" actId="20577"/>
          <ac:spMkLst>
            <pc:docMk/>
            <pc:sldMk cId="2883180957" sldId="1200"/>
            <ac:spMk id="8" creationId="{9B94D9C8-3BBE-0CD0-DCD5-1FFBD6C209F7}"/>
          </ac:spMkLst>
        </pc:spChg>
        <pc:grpChg chg="mod">
          <ac:chgData name="Eiad Hamwi" userId="012c9f22b8ab0a4f" providerId="LiveId" clId="{CA3E7895-FC94-4E9B-AEC1-F2C77C6E3CC6}" dt="2025-02-24T20:55:40.207" v="1797" actId="1076"/>
          <ac:grpSpMkLst>
            <pc:docMk/>
            <pc:sldMk cId="2883180957" sldId="1200"/>
            <ac:grpSpMk id="4" creationId="{555B1254-27BF-411F-8A75-FE062064B7BB}"/>
          </ac:grpSpMkLst>
        </pc:grpChg>
        <pc:picChg chg="mod">
          <ac:chgData name="Eiad Hamwi" userId="012c9f22b8ab0a4f" providerId="LiveId" clId="{CA3E7895-FC94-4E9B-AEC1-F2C77C6E3CC6}" dt="2025-02-24T20:55:40.207" v="1797" actId="1076"/>
          <ac:picMkLst>
            <pc:docMk/>
            <pc:sldMk cId="2883180957" sldId="1200"/>
            <ac:picMk id="6" creationId="{D9ECF8EF-49C0-E43E-94D7-CA4145B05DBB}"/>
          </ac:picMkLst>
        </pc:picChg>
        <pc:picChg chg="mod">
          <ac:chgData name="Eiad Hamwi" userId="012c9f22b8ab0a4f" providerId="LiveId" clId="{CA3E7895-FC94-4E9B-AEC1-F2C77C6E3CC6}" dt="2025-02-13T18:26:32.858" v="789" actId="1076"/>
          <ac:picMkLst>
            <pc:docMk/>
            <pc:sldMk cId="2883180957" sldId="1200"/>
            <ac:picMk id="1028" creationId="{BB40CCF9-1AD2-DF9A-7789-E5FBBC14D3E8}"/>
          </ac:picMkLst>
        </pc:picChg>
        <pc:picChg chg="mod">
          <ac:chgData name="Eiad Hamwi" userId="012c9f22b8ab0a4f" providerId="LiveId" clId="{CA3E7895-FC94-4E9B-AEC1-F2C77C6E3CC6}" dt="2025-02-24T20:55:40.207" v="1797" actId="1076"/>
          <ac:picMkLst>
            <pc:docMk/>
            <pc:sldMk cId="2883180957" sldId="1200"/>
            <ac:picMk id="1030" creationId="{18463A1B-8235-40FA-87B4-3E730FDF076A}"/>
          </ac:picMkLst>
        </pc:picChg>
      </pc:sldChg>
      <pc:sldChg chg="modSp add mod ord">
        <pc:chgData name="Eiad Hamwi" userId="012c9f22b8ab0a4f" providerId="LiveId" clId="{CA3E7895-FC94-4E9B-AEC1-F2C77C6E3CC6}" dt="2025-02-25T16:53:42.549" v="1945" actId="207"/>
        <pc:sldMkLst>
          <pc:docMk/>
          <pc:sldMk cId="2848065068" sldId="1201"/>
        </pc:sldMkLst>
        <pc:spChg chg="mod">
          <ac:chgData name="Eiad Hamwi" userId="012c9f22b8ab0a4f" providerId="LiveId" clId="{CA3E7895-FC94-4E9B-AEC1-F2C77C6E3CC6}" dt="2025-02-25T16:53:42.549" v="1945" actId="207"/>
          <ac:spMkLst>
            <pc:docMk/>
            <pc:sldMk cId="2848065068" sldId="1201"/>
            <ac:spMk id="6" creationId="{D3ED0535-0547-83C9-C259-A8CE8F29EC40}"/>
          </ac:spMkLst>
        </pc:spChg>
      </pc:sldChg>
      <pc:sldChg chg="modSp add mod ord">
        <pc:chgData name="Eiad Hamwi" userId="012c9f22b8ab0a4f" providerId="LiveId" clId="{CA3E7895-FC94-4E9B-AEC1-F2C77C6E3CC6}" dt="2025-02-25T16:55:28.241" v="1981"/>
        <pc:sldMkLst>
          <pc:docMk/>
          <pc:sldMk cId="2607890327" sldId="1202"/>
        </pc:sldMkLst>
        <pc:spChg chg="mod">
          <ac:chgData name="Eiad Hamwi" userId="012c9f22b8ab0a4f" providerId="LiveId" clId="{CA3E7895-FC94-4E9B-AEC1-F2C77C6E3CC6}" dt="2025-02-25T16:54:59.651" v="1975" actId="207"/>
          <ac:spMkLst>
            <pc:docMk/>
            <pc:sldMk cId="2607890327" sldId="1202"/>
            <ac:spMk id="6" creationId="{F8785264-CBA4-3E30-4692-208BA3C026E7}"/>
          </ac:spMkLst>
        </pc:spChg>
      </pc:sldChg>
      <pc:sldChg chg="modSp add mod ord">
        <pc:chgData name="Eiad Hamwi" userId="012c9f22b8ab0a4f" providerId="LiveId" clId="{CA3E7895-FC94-4E9B-AEC1-F2C77C6E3CC6}" dt="2025-02-25T16:55:13.242" v="1979" actId="207"/>
        <pc:sldMkLst>
          <pc:docMk/>
          <pc:sldMk cId="3708222770" sldId="1203"/>
        </pc:sldMkLst>
        <pc:spChg chg="mod">
          <ac:chgData name="Eiad Hamwi" userId="012c9f22b8ab0a4f" providerId="LiveId" clId="{CA3E7895-FC94-4E9B-AEC1-F2C77C6E3CC6}" dt="2025-02-25T16:55:13.242" v="1979" actId="207"/>
          <ac:spMkLst>
            <pc:docMk/>
            <pc:sldMk cId="3708222770" sldId="1203"/>
            <ac:spMk id="6" creationId="{DD6E53F1-8340-AABC-29B8-05872B085FD8}"/>
          </ac:spMkLst>
        </pc:spChg>
      </pc:sldChg>
      <pc:sldChg chg="modSp new mod">
        <pc:chgData name="Eiad Hamwi" userId="012c9f22b8ab0a4f" providerId="LiveId" clId="{CA3E7895-FC94-4E9B-AEC1-F2C77C6E3CC6}" dt="2025-02-25T16:56:15.044" v="2015" actId="20577"/>
        <pc:sldMkLst>
          <pc:docMk/>
          <pc:sldMk cId="2313913171" sldId="1204"/>
        </pc:sldMkLst>
        <pc:spChg chg="mod">
          <ac:chgData name="Eiad Hamwi" userId="012c9f22b8ab0a4f" providerId="LiveId" clId="{CA3E7895-FC94-4E9B-AEC1-F2C77C6E3CC6}" dt="2025-02-25T16:56:15.044" v="2015" actId="20577"/>
          <ac:spMkLst>
            <pc:docMk/>
            <pc:sldMk cId="2313913171" sldId="1204"/>
            <ac:spMk id="2" creationId="{B0B10BD1-5C10-22E5-FA10-8DE0F9E0CDC1}"/>
          </ac:spMkLst>
        </pc:spChg>
        <pc:spChg chg="mod">
          <ac:chgData name="Eiad Hamwi" userId="012c9f22b8ab0a4f" providerId="LiveId" clId="{CA3E7895-FC94-4E9B-AEC1-F2C77C6E3CC6}" dt="2025-02-25T16:56:10.244" v="1992" actId="14100"/>
          <ac:spMkLst>
            <pc:docMk/>
            <pc:sldMk cId="2313913171" sldId="1204"/>
            <ac:spMk id="3" creationId="{9E0CBA9C-A577-9014-A53E-56527E151F46}"/>
          </ac:spMkLst>
        </pc:spChg>
      </pc:sldChg>
      <pc:sldMasterChg chg="modSp mod">
        <pc:chgData name="Eiad Hamwi" userId="012c9f22b8ab0a4f" providerId="LiveId" clId="{CA3E7895-FC94-4E9B-AEC1-F2C77C6E3CC6}" dt="2025-02-27T05:36:33.423" v="2410" actId="1035"/>
        <pc:sldMasterMkLst>
          <pc:docMk/>
          <pc:sldMasterMk cId="544521178" sldId="2147483660"/>
        </pc:sldMasterMkLst>
        <pc:spChg chg="mod">
          <ac:chgData name="Eiad Hamwi" userId="012c9f22b8ab0a4f" providerId="LiveId" clId="{CA3E7895-FC94-4E9B-AEC1-F2C77C6E3CC6}" dt="2025-02-27T05:36:33.423" v="2410" actId="1035"/>
          <ac:spMkLst>
            <pc:docMk/>
            <pc:sldMasterMk cId="544521178" sldId="2147483660"/>
            <ac:spMk id="4" creationId="{51773B8B-475F-ECFA-6417-31D1EB34C824}"/>
          </ac:spMkLst>
        </pc:sp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E6044-25EA-4316-9EEC-8CF097D8786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ECFF77C-D3F9-44E5-A38B-37FEB378F484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Advantages the toolkit:</a:t>
          </a:r>
        </a:p>
        <a:p>
          <a:r>
            <a:rPr lang="en-US">
              <a:solidFill>
                <a:schemeClr val="tx1"/>
              </a:solidFill>
            </a:rPr>
            <a:t>Fully differentiable (reverse and forward)</a:t>
          </a:r>
        </a:p>
        <a:p>
          <a:r>
            <a:rPr lang="en-US">
              <a:solidFill>
                <a:schemeClr val="tx1"/>
              </a:solidFill>
              <a:sym typeface="Wingdings" pitchFamily="2" charset="2"/>
            </a:rPr>
            <a:t> e</a:t>
          </a:r>
          <a:r>
            <a:rPr lang="en-US">
              <a:solidFill>
                <a:schemeClr val="tx1"/>
              </a:solidFill>
            </a:rPr>
            <a:t>xcellent for Neural Network optimizations</a:t>
          </a:r>
        </a:p>
        <a:p>
          <a:r>
            <a:rPr lang="en-US">
              <a:solidFill>
                <a:schemeClr val="tx1"/>
              </a:solidFill>
              <a:sym typeface="Wingdings" pitchFamily="2" charset="2"/>
            </a:rPr>
            <a:t> Excellent for Bayesian optimization with slope information</a:t>
          </a:r>
          <a:endParaRPr lang="en-US">
            <a:solidFill>
              <a:schemeClr val="tx1"/>
            </a:solidFill>
          </a:endParaRPr>
        </a:p>
      </dgm:t>
    </dgm:pt>
    <dgm:pt modelId="{5F4F1930-6061-44CD-8549-46F85E0C2A76}" type="parTrans" cxnId="{009ECDBD-362B-4AC2-99BA-1DB486D1F275}">
      <dgm:prSet/>
      <dgm:spPr/>
      <dgm:t>
        <a:bodyPr/>
        <a:lstStyle/>
        <a:p>
          <a:endParaRPr lang="en-US"/>
        </a:p>
      </dgm:t>
    </dgm:pt>
    <dgm:pt modelId="{3D8A63D9-8573-4297-AA7F-5267AF8B392F}" type="sibTrans" cxnId="{009ECDBD-362B-4AC2-99BA-1DB486D1F275}">
      <dgm:prSet/>
      <dgm:spPr/>
      <dgm:t>
        <a:bodyPr/>
        <a:lstStyle/>
        <a:p>
          <a:endParaRPr lang="en-US"/>
        </a:p>
      </dgm:t>
    </dgm:pt>
    <dgm:pt modelId="{03614861-F12E-4D16-9079-87DF2D7F1A81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Cuts down on the </a:t>
          </a:r>
          <a:r>
            <a:rPr lang="en-US" i="1">
              <a:solidFill>
                <a:schemeClr val="tx1"/>
              </a:solidFill>
            </a:rPr>
            <a:t>time</a:t>
          </a:r>
          <a:r>
            <a:rPr lang="en-US">
              <a:solidFill>
                <a:schemeClr val="tx1"/>
              </a:solidFill>
            </a:rPr>
            <a:t> needed to develop programs.</a:t>
          </a:r>
        </a:p>
      </dgm:t>
    </dgm:pt>
    <dgm:pt modelId="{A4795829-78FE-427D-936A-4BB6D3503156}" type="parTrans" cxnId="{E4911948-923E-4893-A053-22BB2128A8B8}">
      <dgm:prSet/>
      <dgm:spPr/>
      <dgm:t>
        <a:bodyPr/>
        <a:lstStyle/>
        <a:p>
          <a:endParaRPr lang="en-US"/>
        </a:p>
      </dgm:t>
    </dgm:pt>
    <dgm:pt modelId="{0AC9DB66-1DBD-48CF-BB55-2037BEB0AD53}" type="sibTrans" cxnId="{E4911948-923E-4893-A053-22BB2128A8B8}">
      <dgm:prSet/>
      <dgm:spPr/>
      <dgm:t>
        <a:bodyPr/>
        <a:lstStyle/>
        <a:p>
          <a:endParaRPr lang="en-US"/>
        </a:p>
      </dgm:t>
    </dgm:pt>
    <dgm:pt modelId="{44A39355-2FDA-471F-9E2D-B68A2A30A5AB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Cuts down on programming </a:t>
          </a:r>
          <a:r>
            <a:rPr lang="en-US" i="1">
              <a:solidFill>
                <a:schemeClr val="tx1"/>
              </a:solidFill>
            </a:rPr>
            <a:t>errors</a:t>
          </a:r>
          <a:r>
            <a:rPr lang="en-US">
              <a:solidFill>
                <a:schemeClr val="tx1"/>
              </a:solidFill>
            </a:rPr>
            <a:t> (via module reuse).</a:t>
          </a:r>
        </a:p>
      </dgm:t>
    </dgm:pt>
    <dgm:pt modelId="{E34EB0C9-B672-478B-9BA9-2B939B02E97D}" type="parTrans" cxnId="{63D33FD6-71EB-4C74-962E-D62040995FAA}">
      <dgm:prSet/>
      <dgm:spPr/>
      <dgm:t>
        <a:bodyPr/>
        <a:lstStyle/>
        <a:p>
          <a:endParaRPr lang="en-US"/>
        </a:p>
      </dgm:t>
    </dgm:pt>
    <dgm:pt modelId="{36D2875C-A68C-4DA9-8FD5-3A9220409B5E}" type="sibTrans" cxnId="{63D33FD6-71EB-4C74-962E-D62040995FAA}">
      <dgm:prSet/>
      <dgm:spPr/>
      <dgm:t>
        <a:bodyPr/>
        <a:lstStyle/>
        <a:p>
          <a:endParaRPr lang="en-US"/>
        </a:p>
      </dgm:t>
    </dgm:pt>
    <dgm:pt modelId="{B8F72B23-BFB6-4126-BF39-46C21196B4BA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Provides a simple mechanism for lattice function calculations from within control system programs.</a:t>
          </a:r>
        </a:p>
      </dgm:t>
    </dgm:pt>
    <dgm:pt modelId="{E8CF7947-DD0A-43CD-9128-DF8F1006CAFB}" type="parTrans" cxnId="{B33C6067-3A3D-4669-97EF-4C6BBC768B11}">
      <dgm:prSet/>
      <dgm:spPr/>
      <dgm:t>
        <a:bodyPr/>
        <a:lstStyle/>
        <a:p>
          <a:endParaRPr lang="en-US"/>
        </a:p>
      </dgm:t>
    </dgm:pt>
    <dgm:pt modelId="{6E31CFBD-C41C-4C56-9197-AD0E9967E0B3}" type="sibTrans" cxnId="{B33C6067-3A3D-4669-97EF-4C6BBC768B11}">
      <dgm:prSet/>
      <dgm:spPr/>
      <dgm:t>
        <a:bodyPr/>
        <a:lstStyle/>
        <a:p>
          <a:endParaRPr lang="en-US"/>
        </a:p>
      </dgm:t>
    </dgm:pt>
    <dgm:pt modelId="{A150D60B-8D2C-4E03-9294-06891C1681CD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 i="1">
              <a:solidFill>
                <a:schemeClr val="tx1"/>
              </a:solidFill>
            </a:rPr>
            <a:t>Standardizes</a:t>
          </a:r>
          <a:r>
            <a:rPr lang="en-US">
              <a:solidFill>
                <a:schemeClr val="tx1"/>
              </a:solidFill>
            </a:rPr>
            <a:t> sharing of lattice information between programs. </a:t>
          </a:r>
        </a:p>
      </dgm:t>
    </dgm:pt>
    <dgm:pt modelId="{5CC7856C-DEEB-4458-BEFB-8B9739ED71F6}" type="parTrans" cxnId="{22BB9C7B-F8FC-4752-8498-3FEA96111209}">
      <dgm:prSet/>
      <dgm:spPr/>
      <dgm:t>
        <a:bodyPr/>
        <a:lstStyle/>
        <a:p>
          <a:endParaRPr lang="en-US"/>
        </a:p>
      </dgm:t>
    </dgm:pt>
    <dgm:pt modelId="{297998E3-851B-43FD-B2C2-36B67920F8AC}" type="sibTrans" cxnId="{22BB9C7B-F8FC-4752-8498-3FEA96111209}">
      <dgm:prSet/>
      <dgm:spPr/>
      <dgm:t>
        <a:bodyPr/>
        <a:lstStyle/>
        <a:p>
          <a:endParaRPr lang="en-US"/>
        </a:p>
      </dgm:t>
    </dgm:pt>
    <dgm:pt modelId="{039C384B-B84D-4D54-8727-EFE1CE2AE4CB}">
      <dgm:prSet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en-US">
              <a:solidFill>
                <a:schemeClr val="tx1"/>
              </a:solidFill>
            </a:rPr>
            <a:t>Increased </a:t>
          </a:r>
          <a:r>
            <a:rPr lang="en-US" i="1">
              <a:solidFill>
                <a:schemeClr val="tx1"/>
              </a:solidFill>
            </a:rPr>
            <a:t>safety</a:t>
          </a:r>
          <a:r>
            <a:rPr lang="en-US">
              <a:solidFill>
                <a:schemeClr val="tx1"/>
              </a:solidFill>
            </a:rPr>
            <a:t>: Modular code provides a firewall. For example, a buggy module introduced into the toolkit will not affect programs that do not use it.</a:t>
          </a:r>
        </a:p>
      </dgm:t>
    </dgm:pt>
    <dgm:pt modelId="{DAC307D2-041D-471F-9C53-56AFA15CD3F7}" type="parTrans" cxnId="{04F90B4F-E44B-4F7A-91DF-F0183352EE08}">
      <dgm:prSet/>
      <dgm:spPr/>
      <dgm:t>
        <a:bodyPr/>
        <a:lstStyle/>
        <a:p>
          <a:endParaRPr lang="en-US"/>
        </a:p>
      </dgm:t>
    </dgm:pt>
    <dgm:pt modelId="{5CA77B77-1F71-4738-943C-3462ABB2D2F2}" type="sibTrans" cxnId="{04F90B4F-E44B-4F7A-91DF-F0183352EE08}">
      <dgm:prSet/>
      <dgm:spPr/>
      <dgm:t>
        <a:bodyPr/>
        <a:lstStyle/>
        <a:p>
          <a:endParaRPr lang="en-US"/>
        </a:p>
      </dgm:t>
    </dgm:pt>
    <dgm:pt modelId="{498B6A97-064D-A549-9BA1-B8732DA3197E}" type="pres">
      <dgm:prSet presAssocID="{7A0E6044-25EA-4316-9EEC-8CF097D8786D}" presName="diagram" presStyleCnt="0">
        <dgm:presLayoutVars>
          <dgm:dir/>
          <dgm:resizeHandles val="exact"/>
        </dgm:presLayoutVars>
      </dgm:prSet>
      <dgm:spPr/>
    </dgm:pt>
    <dgm:pt modelId="{F8B53F97-9680-234C-995E-72B306ED4D19}" type="pres">
      <dgm:prSet presAssocID="{EECFF77C-D3F9-44E5-A38B-37FEB378F484}" presName="node" presStyleLbl="node1" presStyleIdx="0" presStyleCnt="1" custScaleX="100000" custScaleY="75273" custLinFactNeighborX="-46" custLinFactNeighborY="-9915">
        <dgm:presLayoutVars>
          <dgm:bulletEnabled val="1"/>
        </dgm:presLayoutVars>
      </dgm:prSet>
      <dgm:spPr/>
    </dgm:pt>
  </dgm:ptLst>
  <dgm:cxnLst>
    <dgm:cxn modelId="{BB19920C-D633-044F-942F-87CAC22293D7}" type="presOf" srcId="{039C384B-B84D-4D54-8727-EFE1CE2AE4CB}" destId="{F8B53F97-9680-234C-995E-72B306ED4D19}" srcOrd="0" destOrd="5" presId="urn:microsoft.com/office/officeart/2005/8/layout/default"/>
    <dgm:cxn modelId="{81153513-3906-0E44-8716-7CE942698A96}" type="presOf" srcId="{44A39355-2FDA-471F-9E2D-B68A2A30A5AB}" destId="{F8B53F97-9680-234C-995E-72B306ED4D19}" srcOrd="0" destOrd="2" presId="urn:microsoft.com/office/officeart/2005/8/layout/default"/>
    <dgm:cxn modelId="{B33C6067-3A3D-4669-97EF-4C6BBC768B11}" srcId="{EECFF77C-D3F9-44E5-A38B-37FEB378F484}" destId="{B8F72B23-BFB6-4126-BF39-46C21196B4BA}" srcOrd="2" destOrd="0" parTransId="{E8CF7947-DD0A-43CD-9128-DF8F1006CAFB}" sibTransId="{6E31CFBD-C41C-4C56-9197-AD0E9967E0B3}"/>
    <dgm:cxn modelId="{E4911948-923E-4893-A053-22BB2128A8B8}" srcId="{EECFF77C-D3F9-44E5-A38B-37FEB378F484}" destId="{03614861-F12E-4D16-9079-87DF2D7F1A81}" srcOrd="0" destOrd="0" parTransId="{A4795829-78FE-427D-936A-4BB6D3503156}" sibTransId="{0AC9DB66-1DBD-48CF-BB55-2037BEB0AD53}"/>
    <dgm:cxn modelId="{B5A3E748-D3A3-E84A-B19C-F0847D82A928}" type="presOf" srcId="{A150D60B-8D2C-4E03-9294-06891C1681CD}" destId="{F8B53F97-9680-234C-995E-72B306ED4D19}" srcOrd="0" destOrd="4" presId="urn:microsoft.com/office/officeart/2005/8/layout/default"/>
    <dgm:cxn modelId="{04F90B4F-E44B-4F7A-91DF-F0183352EE08}" srcId="{EECFF77C-D3F9-44E5-A38B-37FEB378F484}" destId="{039C384B-B84D-4D54-8727-EFE1CE2AE4CB}" srcOrd="4" destOrd="0" parTransId="{DAC307D2-041D-471F-9C53-56AFA15CD3F7}" sibTransId="{5CA77B77-1F71-4738-943C-3462ABB2D2F2}"/>
    <dgm:cxn modelId="{4B46FE75-3F34-CC48-8BC8-026DE4A0B152}" type="presOf" srcId="{B8F72B23-BFB6-4126-BF39-46C21196B4BA}" destId="{F8B53F97-9680-234C-995E-72B306ED4D19}" srcOrd="0" destOrd="3" presId="urn:microsoft.com/office/officeart/2005/8/layout/default"/>
    <dgm:cxn modelId="{01B5F77A-FBC8-6841-9BE2-FACFE2A29E46}" type="presOf" srcId="{EECFF77C-D3F9-44E5-A38B-37FEB378F484}" destId="{F8B53F97-9680-234C-995E-72B306ED4D19}" srcOrd="0" destOrd="0" presId="urn:microsoft.com/office/officeart/2005/8/layout/default"/>
    <dgm:cxn modelId="{22BB9C7B-F8FC-4752-8498-3FEA96111209}" srcId="{EECFF77C-D3F9-44E5-A38B-37FEB378F484}" destId="{A150D60B-8D2C-4E03-9294-06891C1681CD}" srcOrd="3" destOrd="0" parTransId="{5CC7856C-DEEB-4458-BEFB-8B9739ED71F6}" sibTransId="{297998E3-851B-43FD-B2C2-36B67920F8AC}"/>
    <dgm:cxn modelId="{38D61387-F464-BE44-8577-7D2E1D066E3C}" type="presOf" srcId="{7A0E6044-25EA-4316-9EEC-8CF097D8786D}" destId="{498B6A97-064D-A549-9BA1-B8732DA3197E}" srcOrd="0" destOrd="0" presId="urn:microsoft.com/office/officeart/2005/8/layout/default"/>
    <dgm:cxn modelId="{DFD8B398-C8E9-B642-AA59-12F5130639F7}" type="presOf" srcId="{03614861-F12E-4D16-9079-87DF2D7F1A81}" destId="{F8B53F97-9680-234C-995E-72B306ED4D19}" srcOrd="0" destOrd="1" presId="urn:microsoft.com/office/officeart/2005/8/layout/default"/>
    <dgm:cxn modelId="{009ECDBD-362B-4AC2-99BA-1DB486D1F275}" srcId="{7A0E6044-25EA-4316-9EEC-8CF097D8786D}" destId="{EECFF77C-D3F9-44E5-A38B-37FEB378F484}" srcOrd="0" destOrd="0" parTransId="{5F4F1930-6061-44CD-8549-46F85E0C2A76}" sibTransId="{3D8A63D9-8573-4297-AA7F-5267AF8B392F}"/>
    <dgm:cxn modelId="{63D33FD6-71EB-4C74-962E-D62040995FAA}" srcId="{EECFF77C-D3F9-44E5-A38B-37FEB378F484}" destId="{44A39355-2FDA-471F-9E2D-B68A2A30A5AB}" srcOrd="1" destOrd="0" parTransId="{E34EB0C9-B672-478B-9BA9-2B939B02E97D}" sibTransId="{36D2875C-A68C-4DA9-8FD5-3A9220409B5E}"/>
    <dgm:cxn modelId="{5365B779-63F0-8646-AE39-2B284FBE68C2}" type="presParOf" srcId="{498B6A97-064D-A549-9BA1-B8732DA3197E}" destId="{F8B53F97-9680-234C-995E-72B306ED4D1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53F97-9680-234C-995E-72B306ED4D19}">
      <dsp:nvSpPr>
        <dsp:cNvPr id="0" name=""/>
        <dsp:cNvSpPr/>
      </dsp:nvSpPr>
      <dsp:spPr>
        <a:xfrm>
          <a:off x="0" y="0"/>
          <a:ext cx="7695077" cy="3475389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</a:rPr>
            <a:t>Advantages the toolkit: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</a:rPr>
            <a:t>Fully differentiable (reverse and forward)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  <a:sym typeface="Wingdings" pitchFamily="2" charset="2"/>
            </a:rPr>
            <a:t> e</a:t>
          </a:r>
          <a:r>
            <a:rPr lang="en-US" sz="2100" kern="1200">
              <a:solidFill>
                <a:schemeClr val="tx1"/>
              </a:solidFill>
            </a:rPr>
            <a:t>xcellent for Neural Network optimizations</a:t>
          </a:r>
        </a:p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  <a:sym typeface="Wingdings" pitchFamily="2" charset="2"/>
            </a:rPr>
            <a:t> Excellent for Bayesian optimization with slope information</a:t>
          </a:r>
          <a:endParaRPr lang="en-US" sz="2100" kern="120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Cuts down on the </a:t>
          </a:r>
          <a:r>
            <a:rPr lang="en-US" sz="1600" i="1" kern="1200">
              <a:solidFill>
                <a:schemeClr val="tx1"/>
              </a:solidFill>
            </a:rPr>
            <a:t>time</a:t>
          </a:r>
          <a:r>
            <a:rPr lang="en-US" sz="1600" kern="1200">
              <a:solidFill>
                <a:schemeClr val="tx1"/>
              </a:solidFill>
            </a:rPr>
            <a:t> needed to develop programs.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Cuts down on programming </a:t>
          </a:r>
          <a:r>
            <a:rPr lang="en-US" sz="1600" i="1" kern="1200">
              <a:solidFill>
                <a:schemeClr val="tx1"/>
              </a:solidFill>
            </a:rPr>
            <a:t>errors</a:t>
          </a:r>
          <a:r>
            <a:rPr lang="en-US" sz="1600" kern="1200">
              <a:solidFill>
                <a:schemeClr val="tx1"/>
              </a:solidFill>
            </a:rPr>
            <a:t> (via module reuse).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Provides a simple mechanism for lattice function calculations from within control system programs.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i="1" kern="1200">
              <a:solidFill>
                <a:schemeClr val="tx1"/>
              </a:solidFill>
            </a:rPr>
            <a:t>Standardizes</a:t>
          </a:r>
          <a:r>
            <a:rPr lang="en-US" sz="1600" kern="1200">
              <a:solidFill>
                <a:schemeClr val="tx1"/>
              </a:solidFill>
            </a:rPr>
            <a:t> sharing of lattice information between programs.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>
              <a:solidFill>
                <a:schemeClr val="tx1"/>
              </a:solidFill>
            </a:rPr>
            <a:t>Increased </a:t>
          </a:r>
          <a:r>
            <a:rPr lang="en-US" sz="1600" i="1" kern="1200">
              <a:solidFill>
                <a:schemeClr val="tx1"/>
              </a:solidFill>
            </a:rPr>
            <a:t>safety</a:t>
          </a:r>
          <a:r>
            <a:rPr lang="en-US" sz="1600" kern="1200">
              <a:solidFill>
                <a:schemeClr val="tx1"/>
              </a:solidFill>
            </a:rPr>
            <a:t>: Modular code provides a firewall. For example, a buggy module introduced into the toolkit will not affect programs that do not use it.</a:t>
          </a:r>
        </a:p>
      </dsp:txBody>
      <dsp:txXfrm>
        <a:off x="0" y="0"/>
        <a:ext cx="7695077" cy="3475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other institutions, Stony Brook, SLAC, RPI, </a:t>
            </a:r>
            <a:r>
              <a:rPr lang="en-US" dirty="0" err="1"/>
              <a:t>JLab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42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86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8D41F-8CA0-4A5C-2436-14B8224D0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6A6666-3A0E-815D-565B-CB3C790B90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F47AAC-A189-7E26-B08F-60BE6AA2F2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3CDDD-109F-299F-6F7F-4C6DE4ED1A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45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148D6-9BFE-780E-89A1-AD5E15220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D15996-6043-3791-A3E5-14F9383B31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2816AF-40DB-D0D9-D0DE-4045986518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2AAF7-8F1C-B0FD-C676-9F9C5EC049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79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42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99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Proposition of bunch splitting/merging, not standard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06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888FE-9C02-1F4E-870C-82AB33DEA8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C466-75E1-F845-B885-12A6A9132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8F410-4C2B-1A46-B126-27CF93A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16BB2-540F-9644-BBAD-C0E013EC316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A99B3-E7BE-FE4D-9DBC-D3F9CAE20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2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mailto:eh652@cornell.edu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773B8B-475F-ECFA-6417-31D1EB34C824}"/>
              </a:ext>
            </a:extLst>
          </p:cNvPr>
          <p:cNvSpPr txBox="1"/>
          <p:nvPr userDrawn="1"/>
        </p:nvSpPr>
        <p:spPr>
          <a:xfrm>
            <a:off x="571500" y="6578445"/>
            <a:ext cx="1159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9"/>
              </a:rPr>
              <a:t>eh652@cornell.edu</a:t>
            </a:r>
            <a:r>
              <a:rPr lang="en-US" sz="1400" dirty="0"/>
              <a:t>                                        		eeFACT2025                                         6</a:t>
            </a:r>
            <a:r>
              <a:rPr lang="en-US" sz="1400" baseline="30000" dirty="0"/>
              <a:t>th</a:t>
            </a:r>
            <a:r>
              <a:rPr lang="en-US" sz="1400" dirty="0"/>
              <a:t> March 2025                                              </a:t>
            </a:r>
            <a:fld id="{61503C65-E41F-924F-A7D9-029E0AA7CADA}" type="slidenum">
              <a:rPr lang="en-US" sz="1400" smtClean="0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5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214" y="335896"/>
            <a:ext cx="10600585" cy="3622128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2"/>
                </a:solidFill>
              </a:rPr>
              <a:t>Machine Learning for </a:t>
            </a:r>
            <a:br>
              <a:rPr lang="en-US" sz="4400">
                <a:solidFill>
                  <a:schemeClr val="bg2"/>
                </a:solidFill>
              </a:rPr>
            </a:br>
            <a:r>
              <a:rPr lang="en-US" sz="4400">
                <a:solidFill>
                  <a:schemeClr val="bg2"/>
                </a:solidFill>
              </a:rPr>
              <a:t>polarization improvement </a:t>
            </a:r>
            <a:br>
              <a:rPr lang="en-US" sz="4400">
                <a:solidFill>
                  <a:schemeClr val="bg2"/>
                </a:solidFill>
              </a:rPr>
            </a:br>
            <a:r>
              <a:rPr lang="en-US" sz="4400">
                <a:solidFill>
                  <a:schemeClr val="bg2"/>
                </a:solidFill>
              </a:rPr>
              <a:t>of RHIC and EIC injectors</a:t>
            </a:r>
            <a:br>
              <a:rPr lang="en-US">
                <a:solidFill>
                  <a:schemeClr val="bg2"/>
                </a:solidFill>
              </a:rPr>
            </a:br>
            <a:br>
              <a:rPr lang="en-US">
                <a:solidFill>
                  <a:schemeClr val="bg2"/>
                </a:solidFill>
              </a:rPr>
            </a:br>
            <a:r>
              <a:rPr lang="en-US" sz="3100"/>
              <a:t>ML / AI proposal supported by DOE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856357"/>
            <a:ext cx="10334625" cy="746185"/>
          </a:xfrm>
        </p:spPr>
        <p:txBody>
          <a:bodyPr/>
          <a:lstStyle/>
          <a:p>
            <a:r>
              <a:rPr lang="en-US"/>
              <a:t>eeFACT25		 March 6</a:t>
            </a:r>
            <a:r>
              <a:rPr lang="en-US" baseline="30000"/>
              <a:t>th</a:t>
            </a:r>
            <a:r>
              <a:rPr lang="en-US"/>
              <a:t>, 2025</a:t>
            </a:r>
          </a:p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9549" y="3843765"/>
            <a:ext cx="10334625" cy="2094698"/>
          </a:xfrm>
        </p:spPr>
        <p:txBody>
          <a:bodyPr/>
          <a:lstStyle/>
          <a:p>
            <a:r>
              <a:rPr lang="en-US" dirty="0"/>
              <a:t>Eiad Hamwi</a:t>
            </a:r>
          </a:p>
          <a:p>
            <a:r>
              <a:rPr lang="en-US" dirty="0"/>
              <a:t>For the ML/AI towards more polarization collaboration</a:t>
            </a:r>
          </a:p>
          <a:p>
            <a:r>
              <a:rPr lang="en-US" dirty="0"/>
              <a:t>PI: Georg Hoffstaetter de </a:t>
            </a:r>
            <a:r>
              <a:rPr lang="en-US" dirty="0" err="1"/>
              <a:t>Torquat</a:t>
            </a:r>
            <a:endParaRPr lang="en-US" dirty="0"/>
          </a:p>
          <a:p>
            <a:r>
              <a:rPr lang="en-US" dirty="0"/>
              <a:t>BNL, Cornell, </a:t>
            </a:r>
            <a:r>
              <a:rPr lang="en-US" dirty="0" err="1"/>
              <a:t>JLab</a:t>
            </a:r>
            <a:r>
              <a:rPr lang="en-US" dirty="0"/>
              <a:t>, SLAC, Stony Brook, RPI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87"/>
    </mc:Choice>
    <mc:Fallback xmlns="">
      <p:transition spd="slow" advTm="618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9823AA1-E195-B12D-0B6C-DC14408B1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Bayesian optimization</a:t>
            </a:r>
          </a:p>
        </p:txBody>
      </p:sp>
      <p:pic>
        <p:nvPicPr>
          <p:cNvPr id="5" name="Picture 2" descr="Shallow Understanding on Bayesian Optimization | by Ramraj Chandradevan |  Towards Data Science">
            <a:extLst>
              <a:ext uri="{FF2B5EF4-FFF2-40B4-BE49-F238E27FC236}">
                <a16:creationId xmlns:a16="http://schemas.microsoft.com/office/drawing/2014/main" id="{137DF01B-199B-B73F-48C4-EA77F8C6B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387" y="1148929"/>
            <a:ext cx="5247947" cy="517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D9DC60D-6730-5927-8E01-C047C71480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6666" y="1592495"/>
                <a:ext cx="6035887" cy="4818580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2000"/>
                  <a:t>Acquisitions functions guide how to explore input space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:endParaRPr lang="en-US" sz="500"/>
              </a:p>
              <a:p>
                <a:pPr lvl="2">
                  <a:lnSpc>
                    <a:spcPct val="110000"/>
                  </a:lnSpc>
                  <a:spcBef>
                    <a:spcPts val="0"/>
                  </a:spcBef>
                  <a:defRPr/>
                </a:pPr>
                <a:r>
                  <a:rPr kumimoji="0" lang="en-US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Upper Confidence Bound (UCB)</a:t>
                </a:r>
                <a:br>
                  <a:rPr kumimoji="0" lang="en-US" sz="2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</a:br>
                <a:r>
                  <a: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Proven convergence bound </a:t>
                </a: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𝑂</m:t>
                    </m:r>
                    <m:d>
                      <m:d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</m:rad>
                      </m:e>
                    </m:d>
                  </m:oMath>
                </a14:m>
                <a:endParaRPr kumimoji="0" lang="en-US" sz="16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914400" marR="0" lvl="2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Cambria Math" panose="02040503050406030204" pitchFamily="18" charset="0"/>
                    <a:cs typeface="+mn-cs"/>
                    <a:sym typeface="Franklin Gothic Book"/>
                  </a:rPr>
                  <a:t>	</a:t>
                </a:r>
                <a14:m>
                  <m:oMath xmlns:m="http://schemas.openxmlformats.org/officeDocument/2006/math">
                    <m:r>
                      <a:rPr kumimoji="0" lang="en-US" sz="22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𝐔𝐂𝐁</m:t>
                    </m:r>
                    <m:d>
                      <m:dPr>
                        <m:ctrlPr>
                          <a:rPr kumimoji="0" lang="en-US" sz="2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Franklin Gothic Book"/>
                          </a:rPr>
                        </m:ctrlPr>
                      </m:dPr>
                      <m:e>
                        <m:r>
                          <a:rPr kumimoji="0" lang="en-US" sz="2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Franklin Gothic Book"/>
                          </a:rPr>
                          <m:t>𝒙</m:t>
                        </m:r>
                      </m:e>
                    </m:d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=</m:t>
                    </m:r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𝝁</m:t>
                    </m:r>
                    <m:d>
                      <m:dPr>
                        <m:ctrlPr>
                          <a:rPr kumimoji="0" lang="en-US" sz="2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Franklin Gothic Book"/>
                          </a:rPr>
                        </m:ctrlPr>
                      </m:dPr>
                      <m:e>
                        <m:r>
                          <a:rPr kumimoji="0" lang="en-US" sz="2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  <a:sym typeface="Franklin Gothic Book"/>
                          </a:rPr>
                          <m:t>𝒙</m:t>
                        </m:r>
                      </m:e>
                    </m:d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+</m:t>
                    </m:r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𝜿𝝈</m:t>
                    </m:r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(</m:t>
                    </m:r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𝒙</m:t>
                    </m:r>
                    <m:r>
                      <a:rPr kumimoji="0" lang="en-US" sz="22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Franklin Gothic Book"/>
                      </a:rPr>
                      <m:t>)</m:t>
                    </m:r>
                  </m:oMath>
                </a14:m>
                <a:endPara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Franklin Gothic Book"/>
                </a:endParaRPr>
              </a:p>
              <a:p>
                <a:pPr marL="914400" marR="0" lvl="2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Franklin Gothic Book"/>
                </a:endParaRPr>
              </a:p>
              <a:p>
                <a:pPr lvl="2">
                  <a:lnSpc>
                    <a:spcPct val="100000"/>
                  </a:lnSpc>
                </a:pPr>
                <a:r>
                  <a:rPr lang="en-US"/>
                  <a:t>Probability Improvement (PI)</a:t>
                </a:r>
              </a:p>
              <a:p>
                <a:pPr marL="457200" lvl="1" indent="0">
                  <a:lnSpc>
                    <a:spcPct val="160000"/>
                  </a:lnSpc>
                  <a:buNone/>
                </a:pPr>
                <a:r>
                  <a:rPr lang="en-US" sz="2000" b="0"/>
                  <a:t>	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𝑃𝐼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Pr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sz="2000"/>
              </a:p>
              <a:p>
                <a:pPr lvl="1">
                  <a:lnSpc>
                    <a:spcPct val="100000"/>
                  </a:lnSpc>
                </a:pPr>
                <a:endParaRPr lang="en-US" sz="2200"/>
              </a:p>
              <a:p>
                <a:pPr lvl="2">
                  <a:lnSpc>
                    <a:spcPct val="150000"/>
                  </a:lnSpc>
                </a:pPr>
                <a:r>
                  <a:rPr lang="en-US"/>
                  <a:t>Expected Improvement (EI)</a:t>
                </a:r>
                <a:br>
                  <a:rPr lang="en-US" sz="2000" b="0" i="1">
                    <a:latin typeface="Cambria Math" panose="02040503050406030204" pitchFamily="18" charset="0"/>
                  </a:rPr>
                </a:br>
                <a:r>
                  <a:rPr lang="en-US" sz="2000" b="0" i="1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𝐸𝐼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𝔼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US" sz="200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D9DC60D-6730-5927-8E01-C047C7148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66" y="1592495"/>
                <a:ext cx="6035887" cy="4818580"/>
              </a:xfrm>
              <a:prstGeom prst="rect">
                <a:avLst/>
              </a:prstGeom>
              <a:blipFill>
                <a:blip r:embed="rId4"/>
                <a:stretch>
                  <a:fillRect l="-1010" t="-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7DEFE22-0A0F-09B0-0057-0D20CB985CA7}"/>
              </a:ext>
            </a:extLst>
          </p:cNvPr>
          <p:cNvSpPr txBox="1"/>
          <p:nvPr/>
        </p:nvSpPr>
        <p:spPr>
          <a:xfrm>
            <a:off x="8844653" y="880639"/>
            <a:ext cx="2991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[Image by R. </a:t>
            </a:r>
            <a:r>
              <a:rPr lang="en-US" sz="1200" err="1"/>
              <a:t>Chandradevan</a:t>
            </a:r>
            <a:r>
              <a:rPr lang="en-US" sz="1200"/>
              <a:t> on Medium]</a:t>
            </a:r>
          </a:p>
        </p:txBody>
      </p:sp>
    </p:spTree>
    <p:extLst>
      <p:ext uri="{BB962C8B-B14F-4D97-AF65-F5344CB8AC3E}">
        <p14:creationId xmlns:p14="http://schemas.microsoft.com/office/powerpoint/2010/main" val="272128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EA2EC9-6AA1-145E-F765-AB9166849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761" y="16653"/>
            <a:ext cx="11294771" cy="1325563"/>
          </a:xfrm>
        </p:spPr>
        <p:txBody>
          <a:bodyPr/>
          <a:lstStyle/>
          <a:p>
            <a:r>
              <a:rPr lang="en-US"/>
              <a:t>Why is Bayesian Optimization suitable?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D6F5429-6FCE-29E0-DBFE-C67A7435F56B}"/>
              </a:ext>
            </a:extLst>
          </p:cNvPr>
          <p:cNvSpPr txBox="1">
            <a:spLocks/>
          </p:cNvSpPr>
          <p:nvPr/>
        </p:nvSpPr>
        <p:spPr>
          <a:xfrm>
            <a:off x="332704" y="1027638"/>
            <a:ext cx="11675266" cy="434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Insensitive to local minima (important for nonlinear processes)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Efficient sample usage (data is expensive)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Does not require gradient information (data cost / model inaccuracy)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Physics-informed through kernel function and prior mean</a:t>
            </a:r>
            <a:endParaRPr lang="en-US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082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D0EB5-5349-4DAE-A341-F321DB59E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BFDA1B1-7553-1C71-A0A2-FDADED6D3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761" y="16653"/>
            <a:ext cx="11294771" cy="1325563"/>
          </a:xfrm>
        </p:spPr>
        <p:txBody>
          <a:bodyPr/>
          <a:lstStyle/>
          <a:p>
            <a:r>
              <a:rPr lang="en-US"/>
              <a:t>When to use Reinforcement Learning?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02BF069-0446-FFDF-9300-78CD0971ECC6}"/>
              </a:ext>
            </a:extLst>
          </p:cNvPr>
          <p:cNvSpPr txBox="1">
            <a:spLocks/>
          </p:cNvSpPr>
          <p:nvPr/>
        </p:nvSpPr>
        <p:spPr>
          <a:xfrm>
            <a:off x="332704" y="1027638"/>
            <a:ext cx="11675266" cy="434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Optimal parameters change over time (i.e. drift).</a:t>
            </a:r>
            <a:br>
              <a:rPr lang="en-US"/>
            </a:br>
            <a:endParaRPr lang="en-US"/>
          </a:p>
          <a:p>
            <a:pPr lvl="1"/>
            <a:r>
              <a:rPr lang="en-US"/>
              <a:t>RL is a continuous control algorithm, not a one-time optimization.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High-dimensional parameter space.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Cheap function evaluation (fast model / very large data available).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26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FA7C3-C670-295C-0F9A-A044BFAD9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8AD19D3-703A-1617-7C5B-CCA1B0E6E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/>
          <a:lstStyle/>
          <a:p>
            <a:r>
              <a:rPr lang="en-US"/>
              <a:t>Paths to improve polarization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ED0535-0547-83C9-C259-A8CE8F29EC40}"/>
              </a:ext>
            </a:extLst>
          </p:cNvPr>
          <p:cNvSpPr txBox="1"/>
          <p:nvPr/>
        </p:nvSpPr>
        <p:spPr>
          <a:xfrm>
            <a:off x="571500" y="1731264"/>
            <a:ext cx="8575719" cy="2954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Emittance reduction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Closed-orbit correction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Direct reduction of resonance driving terms</a:t>
            </a:r>
          </a:p>
        </p:txBody>
      </p:sp>
    </p:spTree>
    <p:extLst>
      <p:ext uri="{BB962C8B-B14F-4D97-AF65-F5344CB8AC3E}">
        <p14:creationId xmlns:p14="http://schemas.microsoft.com/office/powerpoint/2010/main" val="28480650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82F32-1DC8-48BA-8362-82F06CCFA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5" y="319026"/>
            <a:ext cx="10953749" cy="843024"/>
          </a:xfrm>
        </p:spPr>
        <p:txBody>
          <a:bodyPr>
            <a:noAutofit/>
          </a:bodyPr>
          <a:lstStyle/>
          <a:p>
            <a:pPr algn="ctr"/>
            <a:r>
              <a:rPr lang="en-US" sz="3200"/>
              <a:t>Effect of space-charge on emittance and polarization</a:t>
            </a: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61FB000-6DC4-CF57-A267-F851FFCDE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4" y="1663251"/>
            <a:ext cx="5302403" cy="381362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C20B74A-95EA-2232-B37C-BFF5C52F9C74}"/>
              </a:ext>
            </a:extLst>
          </p:cNvPr>
          <p:cNvGrpSpPr/>
          <p:nvPr/>
        </p:nvGrpSpPr>
        <p:grpSpPr>
          <a:xfrm>
            <a:off x="6520359" y="1663252"/>
            <a:ext cx="4909641" cy="3494536"/>
            <a:chOff x="6520359" y="1663252"/>
            <a:chExt cx="4909641" cy="3494536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F9EC7C8D-4605-2DD7-A5BB-5B7FD3165E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47"/>
            <a:stretch/>
          </p:blipFill>
          <p:spPr bwMode="auto">
            <a:xfrm>
              <a:off x="6520359" y="1663252"/>
              <a:ext cx="4909641" cy="3494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D7459E9-9147-F049-901A-9657398AACB2}"/>
                </a:ext>
              </a:extLst>
            </p:cNvPr>
            <p:cNvSpPr/>
            <p:nvPr/>
          </p:nvSpPr>
          <p:spPr>
            <a:xfrm>
              <a:off x="7378700" y="3816349"/>
              <a:ext cx="3663950" cy="7143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1959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FD3F05E-95D6-964C-A00B-EFDF0DA601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522860" y="1943314"/>
            <a:ext cx="3456432" cy="2748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949586-978B-4F4E-884D-24BE95EC7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57" y="0"/>
            <a:ext cx="11049000" cy="673265"/>
          </a:xfrm>
        </p:spPr>
        <p:txBody>
          <a:bodyPr>
            <a:normAutofit/>
          </a:bodyPr>
          <a:lstStyle/>
          <a:p>
            <a:r>
              <a:rPr lang="en-US" sz="3600"/>
              <a:t>Polarized collider performance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2E74E9-3809-204B-BD3D-6EC8962FA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15</a:t>
            </a:fld>
            <a:endParaRPr lang="en-US" sz="1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55ED67-C261-B940-A853-D22D18FA7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914" y="995081"/>
            <a:ext cx="3704429" cy="2662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9AA8C5-B618-5C41-A1AA-A3747D35F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9820" y="3684493"/>
            <a:ext cx="3629611" cy="27557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C33CB8-F7FF-ED4E-B3B3-4A89F8E16B0D}"/>
                  </a:ext>
                </a:extLst>
              </p:cNvPr>
              <p:cNvSpPr txBox="1"/>
              <p:nvPr/>
            </p:nvSpPr>
            <p:spPr>
              <a:xfrm>
                <a:off x="416859" y="914400"/>
                <a:ext cx="23757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Collider luminosity,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US"/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5C33CB8-F7FF-ED4E-B3B3-4A89F8E16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59" y="914400"/>
                <a:ext cx="2375779" cy="369332"/>
              </a:xfrm>
              <a:prstGeom prst="rect">
                <a:avLst/>
              </a:prstGeom>
              <a:blipFill>
                <a:blip r:embed="rId5"/>
                <a:stretch>
                  <a:fillRect l="-205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C567A0-B147-ED4D-8523-7BC6434A146F}"/>
                  </a:ext>
                </a:extLst>
              </p:cNvPr>
              <p:cNvSpPr txBox="1"/>
              <p:nvPr/>
            </p:nvSpPr>
            <p:spPr>
              <a:xfrm>
                <a:off x="783369" y="1357641"/>
                <a:ext cx="786113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2C567A0-B147-ED4D-8523-7BC6434A14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369" y="1357641"/>
                <a:ext cx="786113" cy="5557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835DBF-1A2F-4A47-A332-CDD1F5D9165C}"/>
                  </a:ext>
                </a:extLst>
              </p:cNvPr>
              <p:cNvSpPr txBox="1"/>
              <p:nvPr/>
            </p:nvSpPr>
            <p:spPr>
              <a:xfrm>
                <a:off x="1815353" y="1357641"/>
                <a:ext cx="22172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N = intensity/ bunch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/>
                  <a:t> = </a:t>
                </a:r>
                <a:r>
                  <a:rPr lang="en-US" err="1"/>
                  <a:t>tran</a:t>
                </a:r>
                <a:r>
                  <a:rPr lang="en-US"/>
                  <a:t>. emittance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1835DBF-1A2F-4A47-A332-CDD1F5D91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353" y="1357641"/>
                <a:ext cx="2217274" cy="646331"/>
              </a:xfrm>
              <a:prstGeom prst="rect">
                <a:avLst/>
              </a:prstGeom>
              <a:blipFill>
                <a:blip r:embed="rId7"/>
                <a:stretch>
                  <a:fillRect l="-2473" t="-5660" r="-137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844E076-F93C-6348-8EDC-5737CE7C7D8D}"/>
              </a:ext>
            </a:extLst>
          </p:cNvPr>
          <p:cNvSpPr txBox="1"/>
          <p:nvPr/>
        </p:nvSpPr>
        <p:spPr>
          <a:xfrm>
            <a:off x="491596" y="2369211"/>
            <a:ext cx="37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Polarized collider figure of merit (for polarization P):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C81A6BE-466F-9349-85A5-577E6BE00B12}"/>
              </a:ext>
            </a:extLst>
          </p:cNvPr>
          <p:cNvGrpSpPr/>
          <p:nvPr/>
        </p:nvGrpSpPr>
        <p:grpSpPr>
          <a:xfrm>
            <a:off x="449731" y="3132326"/>
            <a:ext cx="1834768" cy="954107"/>
            <a:chOff x="1200731" y="3079405"/>
            <a:chExt cx="1834768" cy="9541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87674C8-650F-F542-939A-3C3C8349A547}"/>
                    </a:ext>
                  </a:extLst>
                </p:cNvPr>
                <p:cNvSpPr txBox="1"/>
                <p:nvPr/>
              </p:nvSpPr>
              <p:spPr>
                <a:xfrm>
                  <a:off x="2207621" y="3079405"/>
                  <a:ext cx="827878" cy="954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  <m: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2800" b="0"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  <m:r>
                          <a: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oMath>
                    </m:oMathPara>
                  </a14:m>
                  <a:endParaRPr lang="en-US" sz="280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87674C8-650F-F542-939A-3C3C8349A5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7621" y="3079405"/>
                  <a:ext cx="827878" cy="9541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DF93CCA-F30C-BF4A-B2B8-DED04573ED8B}"/>
                </a:ext>
              </a:extLst>
            </p:cNvPr>
            <p:cNvSpPr txBox="1"/>
            <p:nvPr/>
          </p:nvSpPr>
          <p:spPr>
            <a:xfrm>
              <a:off x="1200731" y="3366347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FOM =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3CA48FA-FB90-8B49-8CED-EF068C2A9559}"/>
              </a:ext>
            </a:extLst>
          </p:cNvPr>
          <p:cNvSpPr txBox="1"/>
          <p:nvPr/>
        </p:nvSpPr>
        <p:spPr>
          <a:xfrm>
            <a:off x="416859" y="4384277"/>
            <a:ext cx="37044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Since both emittance and polarization degrade with intensity figure of merit decreases rapidly</a:t>
            </a:r>
          </a:p>
          <a:p>
            <a:endParaRPr lang="en-US"/>
          </a:p>
          <a:p>
            <a:r>
              <a:rPr lang="en-US"/>
              <a:t>FOM dependence on intensity closer to linear in N than quadratic.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837644-39E1-4546-A7D3-823927F6EA13}"/>
              </a:ext>
            </a:extLst>
          </p:cNvPr>
          <p:cNvSpPr txBox="1"/>
          <p:nvPr/>
        </p:nvSpPr>
        <p:spPr>
          <a:xfrm>
            <a:off x="6821880" y="881906"/>
            <a:ext cx="1390124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Pol vs Intensity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B409BA-2B73-AB49-995F-416E7B6EBC4C}"/>
              </a:ext>
            </a:extLst>
          </p:cNvPr>
          <p:cNvSpPr txBox="1"/>
          <p:nvPr/>
        </p:nvSpPr>
        <p:spPr>
          <a:xfrm>
            <a:off x="6284873" y="3576849"/>
            <a:ext cx="1927131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Emittance vs Intensity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872655-7784-BC4E-8CCD-053B08D18896}"/>
              </a:ext>
            </a:extLst>
          </p:cNvPr>
          <p:cNvSpPr txBox="1"/>
          <p:nvPr/>
        </p:nvSpPr>
        <p:spPr>
          <a:xfrm>
            <a:off x="4557523" y="662954"/>
            <a:ext cx="173637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/>
              <a:t>AGS extraction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3B42DD8-B883-B744-A5F5-00B26F097FFD}"/>
              </a:ext>
            </a:extLst>
          </p:cNvPr>
          <p:cNvCxnSpPr>
            <a:cxnSpLocks/>
          </p:cNvCxnSpPr>
          <p:nvPr/>
        </p:nvCxnSpPr>
        <p:spPr>
          <a:xfrm>
            <a:off x="7664824" y="2117062"/>
            <a:ext cx="848948" cy="451326"/>
          </a:xfrm>
          <a:prstGeom prst="straightConnector1">
            <a:avLst/>
          </a:prstGeom>
          <a:ln w="1047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691502F-7C0E-164B-ACA5-655B48A4CDCA}"/>
              </a:ext>
            </a:extLst>
          </p:cNvPr>
          <p:cNvCxnSpPr>
            <a:cxnSpLocks/>
          </p:cNvCxnSpPr>
          <p:nvPr/>
        </p:nvCxnSpPr>
        <p:spPr>
          <a:xfrm flipV="1">
            <a:off x="7723551" y="4155141"/>
            <a:ext cx="799309" cy="283416"/>
          </a:xfrm>
          <a:prstGeom prst="straightConnector1">
            <a:avLst/>
          </a:prstGeom>
          <a:ln w="1047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BA7E105-B30F-6648-9BB3-D7D0899AD462}"/>
              </a:ext>
            </a:extLst>
          </p:cNvPr>
          <p:cNvSpPr txBox="1"/>
          <p:nvPr/>
        </p:nvSpPr>
        <p:spPr>
          <a:xfrm>
            <a:off x="9421644" y="1635537"/>
            <a:ext cx="249299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Polarized beam collider FOM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C6594A-1CE3-1D41-A5A8-DE34689D31EF}"/>
              </a:ext>
            </a:extLst>
          </p:cNvPr>
          <p:cNvSpPr txBox="1"/>
          <p:nvPr/>
        </p:nvSpPr>
        <p:spPr>
          <a:xfrm>
            <a:off x="2403478" y="3234602"/>
            <a:ext cx="14911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transverse spin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EB1776-5C00-3D4C-8E66-18BB32F42B6F}"/>
              </a:ext>
            </a:extLst>
          </p:cNvPr>
          <p:cNvSpPr txBox="1"/>
          <p:nvPr/>
        </p:nvSpPr>
        <p:spPr>
          <a:xfrm>
            <a:off x="2384457" y="3657531"/>
            <a:ext cx="15792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/>
              <a:t>longitudinal spin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id="{5272D22B-3502-6646-BC83-3B7D63C2F25E}"/>
              </a:ext>
            </a:extLst>
          </p:cNvPr>
          <p:cNvSpPr/>
          <p:nvPr/>
        </p:nvSpPr>
        <p:spPr>
          <a:xfrm>
            <a:off x="1337642" y="3274943"/>
            <a:ext cx="118979" cy="69025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109588-AD3F-A74C-8B14-AA3D84D5C314}"/>
              </a:ext>
            </a:extLst>
          </p:cNvPr>
          <p:cNvSpPr txBox="1"/>
          <p:nvPr/>
        </p:nvSpPr>
        <p:spPr>
          <a:xfrm>
            <a:off x="9157448" y="4669170"/>
            <a:ext cx="2617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Impact of intensity increase on FOM given emittance and polarization dependence at AGS extraction</a:t>
            </a:r>
          </a:p>
        </p:txBody>
      </p:sp>
    </p:spTree>
    <p:extLst>
      <p:ext uri="{BB962C8B-B14F-4D97-AF65-F5344CB8AC3E}">
        <p14:creationId xmlns:p14="http://schemas.microsoft.com/office/powerpoint/2010/main" val="1338521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EF9FC-6F76-4F8F-B0EE-55538528F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780" y="176280"/>
            <a:ext cx="11620500" cy="1325563"/>
          </a:xfrm>
        </p:spPr>
        <p:txBody>
          <a:bodyPr/>
          <a:lstStyle/>
          <a:p>
            <a:r>
              <a:rPr lang="en-US"/>
              <a:t>Emittance reduction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03E035-484B-33DE-0AEA-C16ED494C82F}"/>
              </a:ext>
            </a:extLst>
          </p:cNvPr>
          <p:cNvSpPr txBox="1"/>
          <p:nvPr/>
        </p:nvSpPr>
        <p:spPr>
          <a:xfrm>
            <a:off x="687410" y="1831617"/>
            <a:ext cx="11504590" cy="22262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800"/>
              <a:t>Bunch splitting in the Booster for space charge reduction </a:t>
            </a:r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800"/>
              <a:t>Bunch merging at AGS top energy.</a:t>
            </a:r>
            <a:br>
              <a:rPr lang="en-US" sz="2800"/>
            </a:br>
            <a:endParaRPr lang="en-US" sz="2800"/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800"/>
              <a:t>Optimized Linac to Booster (</a:t>
            </a:r>
            <a:r>
              <a:rPr lang="en-US" sz="2800" err="1"/>
              <a:t>LtB</a:t>
            </a:r>
            <a:r>
              <a:rPr lang="en-US" sz="2800"/>
              <a:t>) transfer</a:t>
            </a:r>
          </a:p>
        </p:txBody>
      </p:sp>
    </p:spTree>
    <p:extLst>
      <p:ext uri="{BB962C8B-B14F-4D97-AF65-F5344CB8AC3E}">
        <p14:creationId xmlns:p14="http://schemas.microsoft.com/office/powerpoint/2010/main" val="2138553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3" name="Group 5132">
            <a:extLst>
              <a:ext uri="{FF2B5EF4-FFF2-40B4-BE49-F238E27FC236}">
                <a16:creationId xmlns:a16="http://schemas.microsoft.com/office/drawing/2014/main" id="{25AE5BE5-80B7-EE29-C711-B17E500C42E6}"/>
              </a:ext>
            </a:extLst>
          </p:cNvPr>
          <p:cNvGrpSpPr/>
          <p:nvPr/>
        </p:nvGrpSpPr>
        <p:grpSpPr>
          <a:xfrm>
            <a:off x="8681914" y="3444258"/>
            <a:ext cx="3308638" cy="3214822"/>
            <a:chOff x="8647839" y="3560487"/>
            <a:chExt cx="3308638" cy="321482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2B2FAFE-BDF8-B35C-D35F-46794C8ABA9B}"/>
                </a:ext>
              </a:extLst>
            </p:cNvPr>
            <p:cNvGrpSpPr/>
            <p:nvPr/>
          </p:nvGrpSpPr>
          <p:grpSpPr>
            <a:xfrm>
              <a:off x="8647839" y="3560487"/>
              <a:ext cx="3308638" cy="3214822"/>
              <a:chOff x="6184900" y="3590162"/>
              <a:chExt cx="3390900" cy="329475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C2E0A98-1FBB-486F-9D00-319A58FC44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184900" y="3590162"/>
                <a:ext cx="3390900" cy="3294751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25F190-34E7-4017-2ED4-550FB369D931}"/>
                  </a:ext>
                </a:extLst>
              </p:cNvPr>
              <p:cNvSpPr txBox="1"/>
              <p:nvPr/>
            </p:nvSpPr>
            <p:spPr>
              <a:xfrm>
                <a:off x="8267700" y="5384800"/>
                <a:ext cx="851515" cy="307777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rgbClr val="FF0000"/>
                    </a:solidFill>
                  </a:rPr>
                  <a:t>Injection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CA015A5-624D-45F3-2EAA-C31408115B99}"/>
                  </a:ext>
                </a:extLst>
              </p:cNvPr>
              <p:cNvSpPr txBox="1"/>
              <p:nvPr/>
            </p:nvSpPr>
            <p:spPr>
              <a:xfrm>
                <a:off x="6801831" y="3969228"/>
                <a:ext cx="1608133" cy="307777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rgbClr val="0070C0"/>
                    </a:solidFill>
                  </a:rPr>
                  <a:t>Capture/Early acc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11B3193-0EDA-6B5F-451E-155CDA8D58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027551" y="5131873"/>
                <a:ext cx="240149" cy="367227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25D7EEB-4F9E-C712-4EA6-ABF616CD930E}"/>
                </a:ext>
              </a:extLst>
            </p:cNvPr>
            <p:cNvCxnSpPr>
              <a:cxnSpLocks/>
            </p:cNvCxnSpPr>
            <p:nvPr/>
          </p:nvCxnSpPr>
          <p:spPr>
            <a:xfrm>
              <a:off x="10119800" y="4230667"/>
              <a:ext cx="364716" cy="379066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38ECE5E-0EFC-8B4C-A1F7-AA1DC888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610" y="348402"/>
            <a:ext cx="4371840" cy="388382"/>
          </a:xfrm>
        </p:spPr>
        <p:txBody>
          <a:bodyPr>
            <a:normAutofit fontScale="90000"/>
          </a:bodyPr>
          <a:lstStyle/>
          <a:p>
            <a:r>
              <a:rPr lang="en-US"/>
              <a:t>Booster injection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50BD3D2-19F3-FC45-93B7-FD33B280C2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6" r="3004" b="19325"/>
          <a:stretch/>
        </p:blipFill>
        <p:spPr bwMode="auto">
          <a:xfrm>
            <a:off x="6192869" y="54754"/>
            <a:ext cx="5644464" cy="28792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2E92DF-FC7A-824A-81B5-750C23FEE6EB}"/>
              </a:ext>
            </a:extLst>
          </p:cNvPr>
          <p:cNvSpPr txBox="1"/>
          <p:nvPr/>
        </p:nvSpPr>
        <p:spPr>
          <a:xfrm>
            <a:off x="6192869" y="316218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Intensity</a:t>
            </a:r>
          </a:p>
          <a:p>
            <a:r>
              <a:rPr lang="en-US">
                <a:solidFill>
                  <a:srgbClr val="FF0000"/>
                </a:solidFill>
              </a:rPr>
              <a:t>Main mag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194258-F58F-B44C-9BEE-7A6C29E43EAE}"/>
              </a:ext>
            </a:extLst>
          </p:cNvPr>
          <p:cNvSpPr txBox="1"/>
          <p:nvPr/>
        </p:nvSpPr>
        <p:spPr>
          <a:xfrm rot="16200000">
            <a:off x="6842762" y="2538970"/>
            <a:ext cx="94769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Injection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F08CF-7544-3F4F-8646-BDC296E4D817}"/>
              </a:ext>
            </a:extLst>
          </p:cNvPr>
          <p:cNvSpPr txBox="1"/>
          <p:nvPr/>
        </p:nvSpPr>
        <p:spPr>
          <a:xfrm rot="16200000">
            <a:off x="7326095" y="2538970"/>
            <a:ext cx="91403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Capture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4F5846-5E94-A441-966C-5115F6F1EC1B}"/>
              </a:ext>
            </a:extLst>
          </p:cNvPr>
          <p:cNvSpPr txBox="1"/>
          <p:nvPr/>
        </p:nvSpPr>
        <p:spPr>
          <a:xfrm rot="16200000">
            <a:off x="8499734" y="2558206"/>
            <a:ext cx="100540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H scrape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ED663C-668A-E743-95C3-580849A847B6}"/>
              </a:ext>
            </a:extLst>
          </p:cNvPr>
          <p:cNvSpPr txBox="1"/>
          <p:nvPr/>
        </p:nvSpPr>
        <p:spPr>
          <a:xfrm rot="16200000">
            <a:off x="9366693" y="2538969"/>
            <a:ext cx="99418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V scrape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7C26E6-9259-3A40-A948-7DFC0F8EC135}"/>
              </a:ext>
            </a:extLst>
          </p:cNvPr>
          <p:cNvSpPr txBox="1"/>
          <p:nvPr/>
        </p:nvSpPr>
        <p:spPr>
          <a:xfrm rot="16200000">
            <a:off x="10709488" y="2538969"/>
            <a:ext cx="109677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Extraction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96A33A-8BE4-C34C-ACCA-E615B378D6DC}"/>
              </a:ext>
            </a:extLst>
          </p:cNvPr>
          <p:cNvSpPr txBox="1"/>
          <p:nvPr/>
        </p:nvSpPr>
        <p:spPr>
          <a:xfrm>
            <a:off x="273737" y="959695"/>
            <a:ext cx="56417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500"/>
              <a:t>Many “knobs”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err="1"/>
              <a:t>Linac</a:t>
            </a:r>
            <a:r>
              <a:rPr lang="en-US" sz="1500"/>
              <a:t> to Booster trajectory/optics matching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Optimization of time on foil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err="1"/>
              <a:t>Linac</a:t>
            </a:r>
            <a:r>
              <a:rPr lang="en-US" sz="1500"/>
              <a:t> RF phases affect capture and acceleration efficiencies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Booster RF capture rate affects longitudinal emittance (and transverse, via space charge)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Booster orbit and optics affect foil scattering, matching and intensity transmission.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Betatron ‘stop band’ correctors for intensity, emittance preservation.</a:t>
            </a:r>
          </a:p>
          <a:p>
            <a:pPr lvl="1"/>
            <a:endParaRPr lang="en-US" sz="150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500"/>
              <a:t>Difficult instrumentation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WCM, BPMs don’t work until after capture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No transverse profile monitor in Booster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500"/>
              <a:t>Scraping efficiency as proxy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500"/>
              <a:t>Measurable in the extraction line via multiwire</a:t>
            </a:r>
          </a:p>
          <a:p>
            <a:pPr lvl="2"/>
            <a:endParaRPr lang="en-US" sz="150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500"/>
              <a:t>Difficult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Linac to Booster longitudinal effects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Space charge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/>
              <a:t>Stripping foil</a:t>
            </a:r>
            <a:endParaRPr lang="en-US" baseline="30000"/>
          </a:p>
        </p:txBody>
      </p:sp>
      <p:pic>
        <p:nvPicPr>
          <p:cNvPr id="5124" name="Picture 4" descr="AGS complex">
            <a:extLst>
              <a:ext uri="{FF2B5EF4-FFF2-40B4-BE49-F238E27FC236}">
                <a16:creationId xmlns:a16="http://schemas.microsoft.com/office/drawing/2014/main" id="{06FE8407-D7D0-374D-B72B-30DA67E63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698" y="3429000"/>
            <a:ext cx="2586794" cy="286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3145729-E151-7434-E3C2-6345AE0D9A80}"/>
              </a:ext>
            </a:extLst>
          </p:cNvPr>
          <p:cNvSpPr txBox="1"/>
          <p:nvPr/>
        </p:nvSpPr>
        <p:spPr>
          <a:xfrm>
            <a:off x="9172144" y="3392962"/>
            <a:ext cx="269336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Space charge tune spreads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4D008E-B185-224B-BEE5-E47A481C7D3B}"/>
              </a:ext>
            </a:extLst>
          </p:cNvPr>
          <p:cNvCxnSpPr>
            <a:cxnSpLocks/>
          </p:cNvCxnSpPr>
          <p:nvPr/>
        </p:nvCxnSpPr>
        <p:spPr>
          <a:xfrm>
            <a:off x="7485887" y="316218"/>
            <a:ext cx="0" cy="2605611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62A7E4-FD6B-5A40-A5CC-5190B5317CED}"/>
              </a:ext>
            </a:extLst>
          </p:cNvPr>
          <p:cNvCxnSpPr>
            <a:cxnSpLocks/>
          </p:cNvCxnSpPr>
          <p:nvPr/>
        </p:nvCxnSpPr>
        <p:spPr>
          <a:xfrm>
            <a:off x="7948724" y="316218"/>
            <a:ext cx="0" cy="2557987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317B80-AE05-924A-9F53-C1D639271ABB}"/>
              </a:ext>
            </a:extLst>
          </p:cNvPr>
          <p:cNvCxnSpPr>
            <a:cxnSpLocks/>
          </p:cNvCxnSpPr>
          <p:nvPr/>
        </p:nvCxnSpPr>
        <p:spPr>
          <a:xfrm>
            <a:off x="9172144" y="316218"/>
            <a:ext cx="0" cy="2605610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06C25F-A79F-2C4E-8BE1-1161C9F166D3}"/>
              </a:ext>
            </a:extLst>
          </p:cNvPr>
          <p:cNvCxnSpPr>
            <a:cxnSpLocks/>
          </p:cNvCxnSpPr>
          <p:nvPr/>
        </p:nvCxnSpPr>
        <p:spPr>
          <a:xfrm>
            <a:off x="10026501" y="295154"/>
            <a:ext cx="0" cy="2626675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D0ADB2-4DB7-7144-AADD-DFD6A1134213}"/>
              </a:ext>
            </a:extLst>
          </p:cNvPr>
          <p:cNvCxnSpPr>
            <a:cxnSpLocks/>
          </p:cNvCxnSpPr>
          <p:nvPr/>
        </p:nvCxnSpPr>
        <p:spPr>
          <a:xfrm>
            <a:off x="11433066" y="295154"/>
            <a:ext cx="0" cy="2626673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29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22557-B992-815A-905B-5C347DB5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6066620" cy="1325563"/>
          </a:xfrm>
        </p:spPr>
        <p:txBody>
          <a:bodyPr>
            <a:normAutofit/>
          </a:bodyPr>
          <a:lstStyle/>
          <a:p>
            <a:r>
              <a:rPr lang="en-US" sz="3600"/>
              <a:t>Booster </a:t>
            </a:r>
            <a:r>
              <a:rPr lang="en-US" sz="4000"/>
              <a:t>injection</a:t>
            </a:r>
            <a:endParaRPr lang="en-US" sz="3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2CC52-B29F-4E96-CB99-08A8EC4EB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18</a:t>
            </a:fld>
            <a:endParaRPr lang="en-US" sz="10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6FB6AA-0ED7-0E88-7289-0E6FC0775135}"/>
              </a:ext>
            </a:extLst>
          </p:cNvPr>
          <p:cNvGrpSpPr/>
          <p:nvPr/>
        </p:nvGrpSpPr>
        <p:grpSpPr>
          <a:xfrm>
            <a:off x="6871588" y="1413184"/>
            <a:ext cx="5015612" cy="4401204"/>
            <a:chOff x="7914043" y="1912171"/>
            <a:chExt cx="3886199" cy="32424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B32609-ED42-659F-C5DF-C1A195A5A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14043" y="1912171"/>
              <a:ext cx="3886199" cy="3242473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388DAEE-1ECF-7000-2B9E-1A059A6C2D05}"/>
                </a:ext>
              </a:extLst>
            </p:cNvPr>
            <p:cNvGrpSpPr/>
            <p:nvPr/>
          </p:nvGrpSpPr>
          <p:grpSpPr>
            <a:xfrm>
              <a:off x="8652477" y="3845934"/>
              <a:ext cx="1338828" cy="369332"/>
              <a:chOff x="3736233" y="5190640"/>
              <a:chExt cx="1338828" cy="369332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6EA6CA2A-76EA-DCF5-36BA-4678BDE7BB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6233" y="5559972"/>
                <a:ext cx="1338828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25C165C-8D5A-7730-0AEB-14743FAB7D3A}"/>
                  </a:ext>
                </a:extLst>
              </p:cNvPr>
              <p:cNvSpPr txBox="1"/>
              <p:nvPr/>
            </p:nvSpPr>
            <p:spPr>
              <a:xfrm>
                <a:off x="3736233" y="5190640"/>
                <a:ext cx="133882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From Linac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294F3EB-EE49-B994-5EAA-EC52E67C82FF}"/>
                </a:ext>
              </a:extLst>
            </p:cNvPr>
            <p:cNvGrpSpPr/>
            <p:nvPr/>
          </p:nvGrpSpPr>
          <p:grpSpPr>
            <a:xfrm>
              <a:off x="10205185" y="3429000"/>
              <a:ext cx="982829" cy="658279"/>
              <a:chOff x="6505527" y="4735116"/>
              <a:chExt cx="982829" cy="658279"/>
            </a:xfrm>
          </p:grpSpPr>
          <p:sp>
            <p:nvSpPr>
              <p:cNvPr id="11" name="Bent Arrow 10">
                <a:extLst>
                  <a:ext uri="{FF2B5EF4-FFF2-40B4-BE49-F238E27FC236}">
                    <a16:creationId xmlns:a16="http://schemas.microsoft.com/office/drawing/2014/main" id="{3FC767E2-86F1-C862-0D06-51B714B9A45D}"/>
                  </a:ext>
                </a:extLst>
              </p:cNvPr>
              <p:cNvSpPr/>
              <p:nvPr/>
            </p:nvSpPr>
            <p:spPr>
              <a:xfrm rot="3978084" flipH="1">
                <a:off x="6941817" y="4846857"/>
                <a:ext cx="567559" cy="525518"/>
              </a:xfrm>
              <a:prstGeom prst="bentArrow">
                <a:avLst>
                  <a:gd name="adj1" fmla="val 11377"/>
                  <a:gd name="adj2" fmla="val 19618"/>
                  <a:gd name="adj3" fmla="val 37463"/>
                  <a:gd name="adj4" fmla="val 41919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1723B66-831B-FEA8-4884-DE8FCBB46743}"/>
                      </a:ext>
                    </a:extLst>
                  </p:cNvPr>
                  <p:cNvSpPr txBox="1"/>
                  <p:nvPr/>
                </p:nvSpPr>
                <p:spPr>
                  <a:xfrm>
                    <a:off x="6505527" y="4735116"/>
                    <a:ext cx="720069" cy="64633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126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oMath>
                    </a14:m>
                    <a:r>
                      <a:rPr lang="en-US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bend</a:t>
                    </a: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1723B66-831B-FEA8-4884-DE8FCBB4674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05527" y="4735116"/>
                    <a:ext cx="720069" cy="64633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5229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B64B116-37FE-5F98-5756-78F6BFE8E8EA}"/>
                </a:ext>
              </a:extLst>
            </p:cNvPr>
            <p:cNvGrpSpPr/>
            <p:nvPr/>
          </p:nvGrpSpPr>
          <p:grpSpPr>
            <a:xfrm>
              <a:off x="9734803" y="2057801"/>
              <a:ext cx="683430" cy="1287597"/>
              <a:chOff x="5807953" y="2874017"/>
              <a:chExt cx="683430" cy="1287597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04BA080-93EA-EC19-F113-56F96F70C6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871649" y="2984819"/>
                <a:ext cx="619734" cy="76725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44FA79-67A1-C296-46F2-9A1EABA1C80C}"/>
                  </a:ext>
                </a:extLst>
              </p:cNvPr>
              <p:cNvSpPr txBox="1"/>
              <p:nvPr/>
            </p:nvSpPr>
            <p:spPr>
              <a:xfrm rot="3108907">
                <a:off x="5348820" y="3333150"/>
                <a:ext cx="128759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To Booster</a:t>
                </a: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F762713-B060-18C2-C96D-14D849858996}"/>
              </a:ext>
            </a:extLst>
          </p:cNvPr>
          <p:cNvSpPr txBox="1"/>
          <p:nvPr/>
        </p:nvSpPr>
        <p:spPr>
          <a:xfrm>
            <a:off x="571499" y="1576668"/>
            <a:ext cx="62162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/>
              <a:t>Booster injection process sets maximum beam brightness for rest of acceleration through RHIC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/>
              <a:t>Known emittance effect on polarization loss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/>
              <a:t>Intentional horizontal and vertical scraping</a:t>
            </a:r>
          </a:p>
          <a:p>
            <a:endParaRPr lang="en-US" sz="2000"/>
          </a:p>
          <a:p>
            <a:endParaRPr lang="en-US" sz="2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/>
              <a:t>Goal: minimize emittance / maximize beam intensity after scraping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/>
              <a:t>Controls: Linac to Booster (</a:t>
            </a:r>
            <a:r>
              <a:rPr lang="en-US" sz="2000" err="1"/>
              <a:t>LtB</a:t>
            </a:r>
            <a:r>
              <a:rPr lang="en-US" sz="2000"/>
              <a:t>) transfer line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/>
              <a:t>Method: </a:t>
            </a:r>
            <a:r>
              <a:rPr lang="en-US" sz="2000" err="1">
                <a:solidFill>
                  <a:srgbClr val="00B050"/>
                </a:solidFill>
              </a:rPr>
              <a:t>Xopt</a:t>
            </a:r>
            <a:r>
              <a:rPr lang="en-US" sz="2000">
                <a:solidFill>
                  <a:srgbClr val="00B050"/>
                </a:solidFill>
              </a:rPr>
              <a:t> Bayesian optimization package </a:t>
            </a:r>
            <a:r>
              <a:rPr lang="en-US" sz="2000"/>
              <a:t>(BO)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371E1CF-35BC-BF6D-82CE-DA32E7A2E470}"/>
              </a:ext>
            </a:extLst>
          </p:cNvPr>
          <p:cNvSpPr/>
          <p:nvPr/>
        </p:nvSpPr>
        <p:spPr>
          <a:xfrm>
            <a:off x="10047642" y="753035"/>
            <a:ext cx="565582" cy="1054250"/>
          </a:xfrm>
          <a:prstGeom prst="ellipse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584D30-75E9-9593-4C3A-EFB85909FA74}"/>
              </a:ext>
            </a:extLst>
          </p:cNvPr>
          <p:cNvSpPr txBox="1"/>
          <p:nvPr/>
        </p:nvSpPr>
        <p:spPr>
          <a:xfrm>
            <a:off x="10491198" y="4869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scrape</a:t>
            </a:r>
          </a:p>
        </p:txBody>
      </p:sp>
    </p:spTree>
    <p:extLst>
      <p:ext uri="{BB962C8B-B14F-4D97-AF65-F5344CB8AC3E}">
        <p14:creationId xmlns:p14="http://schemas.microsoft.com/office/powerpoint/2010/main" val="1404875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3DCE9FE-2690-D7B3-30BA-58A4741A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106940"/>
            <a:ext cx="11272669" cy="1325563"/>
          </a:xfrm>
        </p:spPr>
        <p:txBody>
          <a:bodyPr>
            <a:normAutofit/>
          </a:bodyPr>
          <a:lstStyle/>
          <a:p>
            <a:r>
              <a:rPr lang="en-US" sz="3600" err="1"/>
              <a:t>LtB</a:t>
            </a:r>
            <a:r>
              <a:rPr lang="en-US" sz="3600"/>
              <a:t> optimization: 2 correctors + 2 quadrupoles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2CE0BA-C904-A447-B8F2-3148C4886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933A556B-7C63-244D-9B7C-B0EA8042B330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BE20E1-DF8A-A738-0ABF-92F97187527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1499" y="1453989"/>
            <a:ext cx="6195061" cy="215354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Controls: Power supply currents of two correctors and two quadrupoles at the end of the </a:t>
            </a:r>
            <a:r>
              <a:rPr lang="en-US" sz="2000" err="1"/>
              <a:t>LtB</a:t>
            </a:r>
            <a:r>
              <a:rPr lang="en-US" sz="2000"/>
              <a:t> line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/>
              <a:t>Beam size decrease in both planes in the BtA line in correspondence with intensity increase</a:t>
            </a:r>
          </a:p>
        </p:txBody>
      </p:sp>
      <p:pic>
        <p:nvPicPr>
          <p:cNvPr id="4" name="Picture 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57F45A7-685C-5F9C-64BC-CB9F971D04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77"/>
          <a:stretch/>
        </p:blipFill>
        <p:spPr>
          <a:xfrm>
            <a:off x="787743" y="3720875"/>
            <a:ext cx="10290881" cy="2926081"/>
          </a:xfrm>
          <a:prstGeom prst="rect">
            <a:avLst/>
          </a:prstGeom>
        </p:spPr>
      </p:pic>
      <p:pic>
        <p:nvPicPr>
          <p:cNvPr id="6" name="Picture 5" descr="A graph of a graph showing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FADDB1B-2F88-D7F1-7057-2AE5F94F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995" y="1067206"/>
            <a:ext cx="4238262" cy="275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47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A0E33-4D2C-7A4E-E026-773E4AC07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RHIC Injector Complex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2BCDF-787F-56B2-4BBC-E0E79A992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2228456" cy="4207185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/>
              <a:t>OPPIS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/>
              <a:t>LEBT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err="1"/>
              <a:t>Linac</a:t>
            </a:r>
            <a:r>
              <a:rPr lang="en-US"/>
              <a:t>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/>
              <a:t>HEBT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>
                <a:highlight>
                  <a:srgbClr val="FFFF00"/>
                </a:highlight>
              </a:rPr>
              <a:t>LtB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>
                <a:highlight>
                  <a:srgbClr val="FFFF00"/>
                </a:highlight>
              </a:rPr>
              <a:t>Booster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>
                <a:highlight>
                  <a:srgbClr val="FFFF00"/>
                </a:highlight>
              </a:rPr>
              <a:t>BtA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>
                <a:highlight>
                  <a:srgbClr val="FFFF00"/>
                </a:highlight>
              </a:rPr>
              <a:t>AGS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err="1"/>
              <a:t>AtR</a:t>
            </a:r>
            <a:r>
              <a:rPr lang="en-US"/>
              <a:t>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/>
              <a:t>RHIC/HSR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F0C3AB-B569-28F1-00B3-BFB6D81AE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129092" y="934157"/>
            <a:ext cx="4791936" cy="6084264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345B1237-DE42-26B7-E625-8676E48694C5}"/>
              </a:ext>
            </a:extLst>
          </p:cNvPr>
          <p:cNvGrpSpPr/>
          <p:nvPr/>
        </p:nvGrpSpPr>
        <p:grpSpPr>
          <a:xfrm rot="16200000">
            <a:off x="7587489" y="2486025"/>
            <a:ext cx="2090768" cy="2736214"/>
            <a:chOff x="8544561" y="2272665"/>
            <a:chExt cx="2090768" cy="2736214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5C25A89-7FBA-F816-8D27-F207E758C6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7600" y="2272665"/>
              <a:ext cx="189628" cy="218535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05B2C7D-B658-4475-3FF1-359219454606}"/>
                </a:ext>
              </a:extLst>
            </p:cNvPr>
            <p:cNvSpPr/>
            <p:nvPr/>
          </p:nvSpPr>
          <p:spPr>
            <a:xfrm>
              <a:off x="10073640" y="2617255"/>
              <a:ext cx="508000" cy="49284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80FB20-3CD6-34D6-D86D-1F50D4381E91}"/>
                </a:ext>
              </a:extLst>
            </p:cNvPr>
            <p:cNvSpPr/>
            <p:nvPr/>
          </p:nvSpPr>
          <p:spPr>
            <a:xfrm>
              <a:off x="8544561" y="2966720"/>
              <a:ext cx="2039656" cy="204215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986558A-DA01-939A-4BC9-575C030BE754}"/>
                </a:ext>
              </a:extLst>
            </p:cNvPr>
            <p:cNvSpPr/>
            <p:nvPr/>
          </p:nvSpPr>
          <p:spPr>
            <a:xfrm>
              <a:off x="10069556" y="2272665"/>
              <a:ext cx="255544" cy="382992"/>
            </a:xfrm>
            <a:custGeom>
              <a:avLst/>
              <a:gdLst>
                <a:gd name="connsiteX0" fmla="*/ 255544 w 255544"/>
                <a:gd name="connsiteY0" fmla="*/ 0 h 382992"/>
                <a:gd name="connsiteX1" fmla="*/ 87904 w 255544"/>
                <a:gd name="connsiteY1" fmla="*/ 190500 h 382992"/>
                <a:gd name="connsiteX2" fmla="*/ 2179 w 255544"/>
                <a:gd name="connsiteY2" fmla="*/ 339090 h 382992"/>
                <a:gd name="connsiteX3" fmla="*/ 40279 w 255544"/>
                <a:gd name="connsiteY3" fmla="*/ 382905 h 382992"/>
                <a:gd name="connsiteX4" fmla="*/ 194584 w 255544"/>
                <a:gd name="connsiteY4" fmla="*/ 350520 h 382992"/>
                <a:gd name="connsiteX5" fmla="*/ 207919 w 255544"/>
                <a:gd name="connsiteY5" fmla="*/ 356235 h 38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5544" h="382992">
                  <a:moveTo>
                    <a:pt x="255544" y="0"/>
                  </a:moveTo>
                  <a:cubicBezTo>
                    <a:pt x="192837" y="66992"/>
                    <a:pt x="130131" y="133985"/>
                    <a:pt x="87904" y="190500"/>
                  </a:cubicBezTo>
                  <a:cubicBezTo>
                    <a:pt x="45676" y="247015"/>
                    <a:pt x="10116" y="307023"/>
                    <a:pt x="2179" y="339090"/>
                  </a:cubicBezTo>
                  <a:cubicBezTo>
                    <a:pt x="-5758" y="371157"/>
                    <a:pt x="8211" y="381000"/>
                    <a:pt x="40279" y="382905"/>
                  </a:cubicBezTo>
                  <a:cubicBezTo>
                    <a:pt x="72346" y="384810"/>
                    <a:pt x="166644" y="354965"/>
                    <a:pt x="194584" y="350520"/>
                  </a:cubicBezTo>
                  <a:cubicBezTo>
                    <a:pt x="222524" y="346075"/>
                    <a:pt x="215221" y="351155"/>
                    <a:pt x="207919" y="35623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5E11B39-7B25-B3EC-EBDF-1A8C7532E0F9}"/>
                </a:ext>
              </a:extLst>
            </p:cNvPr>
            <p:cNvSpPr/>
            <p:nvPr/>
          </p:nvSpPr>
          <p:spPr>
            <a:xfrm>
              <a:off x="10043160" y="3030855"/>
              <a:ext cx="468630" cy="105441"/>
            </a:xfrm>
            <a:custGeom>
              <a:avLst/>
              <a:gdLst>
                <a:gd name="connsiteX0" fmla="*/ 468630 w 468630"/>
                <a:gd name="connsiteY0" fmla="*/ 0 h 105441"/>
                <a:gd name="connsiteX1" fmla="*/ 321945 w 468630"/>
                <a:gd name="connsiteY1" fmla="*/ 78105 h 105441"/>
                <a:gd name="connsiteX2" fmla="*/ 209550 w 468630"/>
                <a:gd name="connsiteY2" fmla="*/ 104775 h 105441"/>
                <a:gd name="connsiteX3" fmla="*/ 0 w 468630"/>
                <a:gd name="connsiteY3" fmla="*/ 55245 h 105441"/>
                <a:gd name="connsiteX4" fmla="*/ 0 w 468630"/>
                <a:gd name="connsiteY4" fmla="*/ 55245 h 10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630" h="105441">
                  <a:moveTo>
                    <a:pt x="468630" y="0"/>
                  </a:moveTo>
                  <a:cubicBezTo>
                    <a:pt x="416877" y="30321"/>
                    <a:pt x="365125" y="60643"/>
                    <a:pt x="321945" y="78105"/>
                  </a:cubicBezTo>
                  <a:cubicBezTo>
                    <a:pt x="278765" y="95568"/>
                    <a:pt x="263207" y="108585"/>
                    <a:pt x="209550" y="104775"/>
                  </a:cubicBezTo>
                  <a:cubicBezTo>
                    <a:pt x="155893" y="100965"/>
                    <a:pt x="0" y="55245"/>
                    <a:pt x="0" y="55245"/>
                  </a:cubicBezTo>
                  <a:lnTo>
                    <a:pt x="0" y="5524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99F3632-5B22-18B7-334F-509BD975B3FF}"/>
                </a:ext>
              </a:extLst>
            </p:cNvPr>
            <p:cNvCxnSpPr>
              <a:cxnSpLocks/>
              <a:endCxn id="12" idx="7"/>
            </p:cNvCxnSpPr>
            <p:nvPr/>
          </p:nvCxnSpPr>
          <p:spPr>
            <a:xfrm>
              <a:off x="10408498" y="2671798"/>
              <a:ext cx="98747" cy="176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0FA820D-9F04-5EE7-6599-6B4C74C5C681}"/>
                </a:ext>
              </a:extLst>
            </p:cNvPr>
            <p:cNvCxnSpPr>
              <a:cxnSpLocks/>
              <a:endCxn id="12" idx="7"/>
            </p:cNvCxnSpPr>
            <p:nvPr/>
          </p:nvCxnSpPr>
          <p:spPr>
            <a:xfrm>
              <a:off x="10470686" y="2603991"/>
              <a:ext cx="36559" cy="8543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7BC5D39-115C-F345-E702-D7623483393D}"/>
                </a:ext>
              </a:extLst>
            </p:cNvPr>
            <p:cNvGrpSpPr/>
            <p:nvPr/>
          </p:nvGrpSpPr>
          <p:grpSpPr>
            <a:xfrm rot="6572396">
              <a:off x="10448166" y="2992543"/>
              <a:ext cx="118156" cy="109157"/>
              <a:chOff x="10560898" y="2757358"/>
              <a:chExt cx="98747" cy="91226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F202FBE6-C6F1-BFA5-B9EC-08D8668BE3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60898" y="2824198"/>
                <a:ext cx="98747" cy="1763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F369C47-BAE7-EC52-3688-4011D7354148}"/>
                  </a:ext>
                </a:extLst>
              </p:cNvPr>
              <p:cNvCxnSpPr>
                <a:cxnSpLocks/>
              </p:cNvCxnSpPr>
              <p:nvPr/>
            </p:nvCxnSpPr>
            <p:spPr>
              <a:xfrm rot="13846080" flipH="1" flipV="1">
                <a:off x="10589503" y="2797395"/>
                <a:ext cx="91226" cy="1115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E4F7045-22BD-6402-DAE5-6A112E9B0DD8}"/>
                </a:ext>
              </a:extLst>
            </p:cNvPr>
            <p:cNvGrpSpPr/>
            <p:nvPr/>
          </p:nvGrpSpPr>
          <p:grpSpPr>
            <a:xfrm rot="14116171">
              <a:off x="10012520" y="2842482"/>
              <a:ext cx="118156" cy="109157"/>
              <a:chOff x="10560898" y="2757358"/>
              <a:chExt cx="98747" cy="91226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F26B16EA-95FB-2044-3C99-C192F73551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60898" y="2824198"/>
                <a:ext cx="98747" cy="1763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B13856-7377-52B7-7636-8698832CBD7E}"/>
                  </a:ext>
                </a:extLst>
              </p:cNvPr>
              <p:cNvCxnSpPr>
                <a:cxnSpLocks/>
              </p:cNvCxnSpPr>
              <p:nvPr/>
            </p:nvCxnSpPr>
            <p:spPr>
              <a:xfrm rot="13846080" flipH="1" flipV="1">
                <a:off x="10589503" y="2797395"/>
                <a:ext cx="91226" cy="1115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FE6C127-3028-A0E4-0C15-2A0023387DA9}"/>
                </a:ext>
              </a:extLst>
            </p:cNvPr>
            <p:cNvGrpSpPr/>
            <p:nvPr/>
          </p:nvGrpSpPr>
          <p:grpSpPr>
            <a:xfrm rot="14116171">
              <a:off x="10468068" y="3858273"/>
              <a:ext cx="228480" cy="106042"/>
              <a:chOff x="10543190" y="2785479"/>
              <a:chExt cx="145318" cy="67446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831404BA-11FF-6218-7A3A-9B27F3C64ACD}"/>
                  </a:ext>
                </a:extLst>
              </p:cNvPr>
              <p:cNvCxnSpPr>
                <a:cxnSpLocks/>
              </p:cNvCxnSpPr>
              <p:nvPr/>
            </p:nvCxnSpPr>
            <p:spPr>
              <a:xfrm rot="7483829" flipH="1" flipV="1">
                <a:off x="10575926" y="2772676"/>
                <a:ext cx="47513" cy="11298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70CDD19-4B0F-77C5-6F85-7A03AC5E65F0}"/>
                  </a:ext>
                </a:extLst>
              </p:cNvPr>
              <p:cNvCxnSpPr>
                <a:cxnSpLocks/>
              </p:cNvCxnSpPr>
              <p:nvPr/>
            </p:nvCxnSpPr>
            <p:spPr>
              <a:xfrm rot="7483829" flipV="1">
                <a:off x="10611364" y="2738392"/>
                <a:ext cx="30057" cy="12423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C1EFFF7-0B1E-05CE-F2B3-5FBA08D7531D}"/>
                </a:ext>
              </a:extLst>
            </p:cNvPr>
            <p:cNvGrpSpPr/>
            <p:nvPr/>
          </p:nvGrpSpPr>
          <p:grpSpPr>
            <a:xfrm rot="6617640">
              <a:off x="8853574" y="3085207"/>
              <a:ext cx="182226" cy="208072"/>
              <a:chOff x="10582044" y="2750189"/>
              <a:chExt cx="115901" cy="132339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9782C33-F0D7-227A-EB84-5D4415D3A077}"/>
                  </a:ext>
                </a:extLst>
              </p:cNvPr>
              <p:cNvCxnSpPr>
                <a:cxnSpLocks/>
                <a:endCxn id="17" idx="1"/>
              </p:cNvCxnSpPr>
              <p:nvPr/>
            </p:nvCxnSpPr>
            <p:spPr>
              <a:xfrm rot="14982360" flipH="1">
                <a:off x="10600618" y="2785200"/>
                <a:ext cx="78754" cy="11590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01CC43FE-40E5-24FC-94E7-D77E601E242B}"/>
                  </a:ext>
                </a:extLst>
              </p:cNvPr>
              <p:cNvCxnSpPr>
                <a:cxnSpLocks/>
                <a:endCxn id="17" idx="1"/>
              </p:cNvCxnSpPr>
              <p:nvPr/>
            </p:nvCxnSpPr>
            <p:spPr>
              <a:xfrm rot="14982360" flipH="1">
                <a:off x="10597450" y="2782976"/>
                <a:ext cx="123717" cy="5814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FEFF81F-9237-28F5-C2C0-333621325AB3}"/>
                </a:ext>
              </a:extLst>
            </p:cNvPr>
            <p:cNvGrpSpPr/>
            <p:nvPr/>
          </p:nvGrpSpPr>
          <p:grpSpPr>
            <a:xfrm rot="660487">
              <a:off x="8770609" y="4622161"/>
              <a:ext cx="170582" cy="162909"/>
              <a:chOff x="10560282" y="2754116"/>
              <a:chExt cx="108495" cy="103614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0B919AC-BB35-8DC5-6C58-96589737430D}"/>
                  </a:ext>
                </a:extLst>
              </p:cNvPr>
              <p:cNvCxnSpPr>
                <a:cxnSpLocks/>
              </p:cNvCxnSpPr>
              <p:nvPr/>
            </p:nvCxnSpPr>
            <p:spPr>
              <a:xfrm rot="20939513">
                <a:off x="10560282" y="2811997"/>
                <a:ext cx="96488" cy="394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3964E54-123D-B8CE-8277-C76A84DD30B8}"/>
                  </a:ext>
                </a:extLst>
              </p:cNvPr>
              <p:cNvCxnSpPr>
                <a:cxnSpLocks/>
              </p:cNvCxnSpPr>
              <p:nvPr/>
            </p:nvCxnSpPr>
            <p:spPr>
              <a:xfrm rot="20939513">
                <a:off x="10606926" y="2754116"/>
                <a:ext cx="61851" cy="10361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6" name="Picture 2" descr="AGS complex">
            <a:extLst>
              <a:ext uri="{FF2B5EF4-FFF2-40B4-BE49-F238E27FC236}">
                <a16:creationId xmlns:a16="http://schemas.microsoft.com/office/drawing/2014/main" id="{E10CF730-6FC2-7FE2-9E86-93F98999D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21" y="2000250"/>
            <a:ext cx="28575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2F3264-78CB-8E41-8627-8A0D9D125DD6}"/>
              </a:ext>
            </a:extLst>
          </p:cNvPr>
          <p:cNvSpPr txBox="1"/>
          <p:nvPr/>
        </p:nvSpPr>
        <p:spPr>
          <a:xfrm>
            <a:off x="10547570" y="6372257"/>
            <a:ext cx="113021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/>
              <a:t>* BNL CADOPS</a:t>
            </a:r>
          </a:p>
        </p:txBody>
      </p:sp>
    </p:spTree>
    <p:extLst>
      <p:ext uri="{BB962C8B-B14F-4D97-AF65-F5344CB8AC3E}">
        <p14:creationId xmlns:p14="http://schemas.microsoft.com/office/powerpoint/2010/main" val="79212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9D968-4FEA-36B9-5634-01F7BDA01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11" y="-48887"/>
            <a:ext cx="11049000" cy="1325563"/>
          </a:xfrm>
        </p:spPr>
        <p:txBody>
          <a:bodyPr/>
          <a:lstStyle/>
          <a:p>
            <a:r>
              <a:rPr lang="en-US"/>
              <a:t>Bunch splitting / merging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030F49-4F36-3B1B-81EF-7FDDA9D686F1}"/>
              </a:ext>
            </a:extLst>
          </p:cNvPr>
          <p:cNvSpPr txBox="1"/>
          <p:nvPr/>
        </p:nvSpPr>
        <p:spPr>
          <a:xfrm>
            <a:off x="676275" y="5514072"/>
            <a:ext cx="11049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600"/>
              </a:spcBef>
            </a:pPr>
            <a:r>
              <a:rPr lang="en-US" sz="2800"/>
              <a:t>Splitting in the booster and merging after AGS accelerator reduces space charge and emittance growth </a:t>
            </a:r>
            <a:r>
              <a:rPr lang="en-US" sz="2800">
                <a:sym typeface="Wingdings" pitchFamily="2" charset="2"/>
              </a:rPr>
              <a:t> more polarization</a:t>
            </a:r>
            <a:endParaRPr lang="en-US" sz="28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BF1950-C072-BAF9-2E00-29EFB55FE70F}"/>
              </a:ext>
            </a:extLst>
          </p:cNvPr>
          <p:cNvSpPr/>
          <p:nvPr/>
        </p:nvSpPr>
        <p:spPr>
          <a:xfrm>
            <a:off x="293711" y="4199549"/>
            <a:ext cx="620690" cy="170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FC794-5ACA-4641-E346-A22A6B2B2D8C}"/>
              </a:ext>
            </a:extLst>
          </p:cNvPr>
          <p:cNvSpPr/>
          <p:nvPr/>
        </p:nvSpPr>
        <p:spPr>
          <a:xfrm>
            <a:off x="6131624" y="4933893"/>
            <a:ext cx="620690" cy="170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9212BD-012C-2D63-EEC4-85D38069E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977" y="1758708"/>
            <a:ext cx="762000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F16EE8D-8A26-6A6F-69B5-3FD7DC8F7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348239"/>
            <a:ext cx="3533775" cy="375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59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716B1-F61A-8E28-AA1A-65FB83422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-43430"/>
            <a:ext cx="11874500" cy="1176114"/>
          </a:xfrm>
        </p:spPr>
        <p:txBody>
          <a:bodyPr>
            <a:normAutofit/>
          </a:bodyPr>
          <a:lstStyle/>
          <a:p>
            <a:r>
              <a:rPr lang="en-US" sz="2400"/>
              <a:t>Reinforcement Learning Tuning (Soft Actor-Critic)</a:t>
            </a:r>
            <a:br>
              <a:rPr lang="en-US" sz="2400"/>
            </a:br>
            <a:r>
              <a:rPr lang="en-US" sz="2400"/>
              <a:t>Varying 6 voltage points for each RF system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33F1BDF-7DDC-68AE-4CBF-FFEEAC0697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1" t="20619" r="44171" b="14991"/>
          <a:stretch/>
        </p:blipFill>
        <p:spPr bwMode="auto">
          <a:xfrm>
            <a:off x="1477337" y="1432193"/>
            <a:ext cx="1513938" cy="922003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26F013-224B-3FB3-813E-3ED886DBB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985" y="1223139"/>
            <a:ext cx="1640935" cy="1188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1AA114-1069-741A-74F3-C3AF34F0F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417" y="1223140"/>
            <a:ext cx="1753986" cy="1131056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53768C7-F723-AA49-7A5E-900CC1F88F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2" t="20914" r="44170" b="15323"/>
          <a:stretch/>
        </p:blipFill>
        <p:spPr bwMode="auto">
          <a:xfrm>
            <a:off x="1477337" y="2806264"/>
            <a:ext cx="1513938" cy="913022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3CAB2A-A8B6-AD48-9413-5C2655C7B1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3985" y="2652263"/>
            <a:ext cx="1656720" cy="11324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40FBE9-CFA5-8D75-D39D-8F8E01B5B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8198" y="2652266"/>
            <a:ext cx="1748774" cy="1077623"/>
          </a:xfrm>
          <a:prstGeom prst="rect">
            <a:avLst/>
          </a:prstGeom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0E5DFE1-9298-EB41-9F6B-71E58AE2D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20568" r="44204" b="15041"/>
          <a:stretch/>
        </p:blipFill>
        <p:spPr bwMode="auto">
          <a:xfrm>
            <a:off x="1477336" y="4171354"/>
            <a:ext cx="1513939" cy="922554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15F1B6-322D-A6AE-2770-DCAAD56BFF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3985" y="3962850"/>
            <a:ext cx="1656720" cy="11892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92E61C-9B52-CB05-42EE-61C45D3811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92418" y="3962850"/>
            <a:ext cx="1748773" cy="1131057"/>
          </a:xfrm>
          <a:prstGeom prst="rect">
            <a:avLst/>
          </a:prstGeom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120AE84B-35C2-735F-1E5F-8E8F290936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2" t="20015" r="44385" b="15547"/>
          <a:stretch/>
        </p:blipFill>
        <p:spPr bwMode="auto">
          <a:xfrm>
            <a:off x="1477336" y="5536444"/>
            <a:ext cx="1513939" cy="922668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D17949-87E9-73B8-BBFB-89DD577D23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23985" y="5339928"/>
            <a:ext cx="1656720" cy="11761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0F8FF3-7BB9-5851-144F-98D08B8440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92418" y="5339929"/>
            <a:ext cx="1748773" cy="11191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CA919E3-5BEC-4486-69EF-8FEAB72FB0E3}"/>
              </a:ext>
            </a:extLst>
          </p:cNvPr>
          <p:cNvSpPr txBox="1"/>
          <p:nvPr/>
        </p:nvSpPr>
        <p:spPr>
          <a:xfrm>
            <a:off x="430301" y="1572657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Initial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E35567-0FEA-BC3C-E292-F95998BACE37}"/>
              </a:ext>
            </a:extLst>
          </p:cNvPr>
          <p:cNvSpPr txBox="1"/>
          <p:nvPr/>
        </p:nvSpPr>
        <p:spPr>
          <a:xfrm>
            <a:off x="361950" y="2794430"/>
            <a:ext cx="94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step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C68C69-5045-A7F6-3AE1-18AA101C863E}"/>
              </a:ext>
            </a:extLst>
          </p:cNvPr>
          <p:cNvSpPr txBox="1"/>
          <p:nvPr/>
        </p:nvSpPr>
        <p:spPr>
          <a:xfrm>
            <a:off x="317500" y="4242121"/>
            <a:ext cx="103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5</a:t>
            </a:r>
            <a:r>
              <a:rPr lang="en-US" baseline="30000"/>
              <a:t>th</a:t>
            </a:r>
            <a:r>
              <a:rPr lang="en-US"/>
              <a:t> step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8D668-AFD9-00A6-530C-BA8C62E11B86}"/>
              </a:ext>
            </a:extLst>
          </p:cNvPr>
          <p:cNvSpPr txBox="1"/>
          <p:nvPr/>
        </p:nvSpPr>
        <p:spPr>
          <a:xfrm>
            <a:off x="317501" y="5689813"/>
            <a:ext cx="1130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Original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E7BDB9-170D-2EE2-AED8-DA43170B12BB}"/>
              </a:ext>
            </a:extLst>
          </p:cNvPr>
          <p:cNvSpPr txBox="1"/>
          <p:nvPr/>
        </p:nvSpPr>
        <p:spPr>
          <a:xfrm>
            <a:off x="3475473" y="913883"/>
            <a:ext cx="141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Bunch traces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F83F8-B889-94B4-0DE6-79720E962DD7}"/>
              </a:ext>
            </a:extLst>
          </p:cNvPr>
          <p:cNvSpPr txBox="1"/>
          <p:nvPr/>
        </p:nvSpPr>
        <p:spPr>
          <a:xfrm>
            <a:off x="5425140" y="913884"/>
            <a:ext cx="141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Last trace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2A4DC6-CD05-67E2-A4F4-76B71DE05B68}"/>
              </a:ext>
            </a:extLst>
          </p:cNvPr>
          <p:cNvSpPr txBox="1"/>
          <p:nvPr/>
        </p:nvSpPr>
        <p:spPr>
          <a:xfrm>
            <a:off x="1695699" y="858541"/>
            <a:ext cx="141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RF voltages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5331C2-C8E4-FF4B-60E4-55DEEF0F99CB}"/>
              </a:ext>
            </a:extLst>
          </p:cNvPr>
          <p:cNvSpPr txBox="1"/>
          <p:nvPr/>
        </p:nvSpPr>
        <p:spPr>
          <a:xfrm>
            <a:off x="7073900" y="1572657"/>
            <a:ext cx="501736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Plans to minimize the longitudinal emittance after bunch merging</a:t>
            </a:r>
          </a:p>
          <a:p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</a:rPr>
              <a:t>Include RF phases as actors (parameters to be optimized)</a:t>
            </a:r>
            <a:br>
              <a:rPr lang="en-US" sz="2000">
                <a:solidFill>
                  <a:srgbClr val="00B050"/>
                </a:solidFill>
              </a:rPr>
            </a:br>
            <a:endParaRPr lang="en-US" sz="200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</a:rPr>
              <a:t>Determine useful system parameters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</a:rPr>
              <a:t>measurable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</a:rPr>
              <a:t>related to the reward</a:t>
            </a:r>
            <a:br>
              <a:rPr lang="en-US" sz="2000">
                <a:solidFill>
                  <a:srgbClr val="00B050"/>
                </a:solidFill>
              </a:rPr>
            </a:br>
            <a:endParaRPr lang="en-US" sz="200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</a:rPr>
              <a:t>Confirm RL more appropriate than BO.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AD159E8-E3F6-E833-EB84-9EC660B3ABB7}"/>
              </a:ext>
            </a:extLst>
          </p:cNvPr>
          <p:cNvCxnSpPr>
            <a:cxnSpLocks/>
          </p:cNvCxnSpPr>
          <p:nvPr/>
        </p:nvCxnSpPr>
        <p:spPr>
          <a:xfrm flipH="1">
            <a:off x="317501" y="5241758"/>
            <a:ext cx="6769099" cy="0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67C800BF-5D4C-4BF2-F8BF-17600FF8C3BC}"/>
              </a:ext>
            </a:extLst>
          </p:cNvPr>
          <p:cNvSpPr/>
          <p:nvPr/>
        </p:nvSpPr>
        <p:spPr>
          <a:xfrm>
            <a:off x="1448374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DD76B1-B692-81AF-3E6F-B524D4AF93E7}"/>
              </a:ext>
            </a:extLst>
          </p:cNvPr>
          <p:cNvSpPr/>
          <p:nvPr/>
        </p:nvSpPr>
        <p:spPr>
          <a:xfrm>
            <a:off x="1731127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B35C6B6-43CF-54AD-50AC-AC54FD57C0B2}"/>
              </a:ext>
            </a:extLst>
          </p:cNvPr>
          <p:cNvSpPr/>
          <p:nvPr/>
        </p:nvSpPr>
        <p:spPr>
          <a:xfrm>
            <a:off x="2002905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0557BA-6009-21D0-56DD-C398E0B886A2}"/>
              </a:ext>
            </a:extLst>
          </p:cNvPr>
          <p:cNvSpPr/>
          <p:nvPr/>
        </p:nvSpPr>
        <p:spPr>
          <a:xfrm>
            <a:off x="2263557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B55BF57-E621-0EF8-5E7A-2E2E454AC38B}"/>
              </a:ext>
            </a:extLst>
          </p:cNvPr>
          <p:cNvSpPr/>
          <p:nvPr/>
        </p:nvSpPr>
        <p:spPr>
          <a:xfrm>
            <a:off x="2524354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D5BE64F-C529-4188-5780-77182A1B4F16}"/>
              </a:ext>
            </a:extLst>
          </p:cNvPr>
          <p:cNvSpPr/>
          <p:nvPr/>
        </p:nvSpPr>
        <p:spPr>
          <a:xfrm>
            <a:off x="2786556" y="2291140"/>
            <a:ext cx="87613" cy="1205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171FC-6ED4-D57D-39CD-0A3A65FC1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AFAE-F18A-CF92-FCAE-067A33D0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-43430"/>
            <a:ext cx="11874500" cy="1176114"/>
          </a:xfrm>
        </p:spPr>
        <p:txBody>
          <a:bodyPr>
            <a:normAutofit/>
          </a:bodyPr>
          <a:lstStyle/>
          <a:p>
            <a:r>
              <a:rPr lang="en-US" sz="2000"/>
              <a:t>Reinforcement Learning Tuning (Soft Actor-Critic) – Training on faster Julia model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ABC4F6-2A8C-338C-F20B-987CF45B2236}"/>
              </a:ext>
            </a:extLst>
          </p:cNvPr>
          <p:cNvSpPr txBox="1"/>
          <p:nvPr/>
        </p:nvSpPr>
        <p:spPr>
          <a:xfrm>
            <a:off x="482850" y="2415658"/>
            <a:ext cx="88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Initial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E5E327-7860-2463-34A9-8E9E51F2AF9D}"/>
              </a:ext>
            </a:extLst>
          </p:cNvPr>
          <p:cNvSpPr txBox="1"/>
          <p:nvPr/>
        </p:nvSpPr>
        <p:spPr>
          <a:xfrm>
            <a:off x="317500" y="4995184"/>
            <a:ext cx="949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8F1873-6DDB-F175-A95D-1EF009F68D84}"/>
              </a:ext>
            </a:extLst>
          </p:cNvPr>
          <p:cNvSpPr txBox="1"/>
          <p:nvPr/>
        </p:nvSpPr>
        <p:spPr>
          <a:xfrm>
            <a:off x="7862059" y="1060702"/>
            <a:ext cx="141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Bunch traces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9A3AA8-0F63-520F-35BF-38A3E469E28C}"/>
              </a:ext>
            </a:extLst>
          </p:cNvPr>
          <p:cNvSpPr txBox="1"/>
          <p:nvPr/>
        </p:nvSpPr>
        <p:spPr>
          <a:xfrm>
            <a:off x="2205868" y="954249"/>
            <a:ext cx="141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RF voltages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0540F00-68F1-82A5-9F50-1368F24A0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16" y="1565904"/>
            <a:ext cx="3189121" cy="206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9B2CD5E-B620-3364-CAD5-474396C0A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4173626"/>
            <a:ext cx="3209562" cy="206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F4903AD-18F7-2A1C-E534-F8B3E56694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42"/>
          <a:stretch/>
        </p:blipFill>
        <p:spPr bwMode="auto">
          <a:xfrm>
            <a:off x="5612054" y="1477252"/>
            <a:ext cx="5503903" cy="224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028B3607-EB99-90D6-EE97-0D50F7FE87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3"/>
          <a:stretch/>
        </p:blipFill>
        <p:spPr bwMode="auto">
          <a:xfrm>
            <a:off x="5612054" y="3986058"/>
            <a:ext cx="5503903" cy="238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661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D7C43-E24B-527F-43A6-412B3C561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B58E427-6ED8-0A00-2058-675C7ED33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/>
          <a:lstStyle/>
          <a:p>
            <a:r>
              <a:rPr lang="en-US"/>
              <a:t>Paths to improve polarization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785264-CBA4-3E30-4692-208BA3C026E7}"/>
              </a:ext>
            </a:extLst>
          </p:cNvPr>
          <p:cNvSpPr txBox="1"/>
          <p:nvPr/>
        </p:nvSpPr>
        <p:spPr>
          <a:xfrm>
            <a:off x="571500" y="1731264"/>
            <a:ext cx="8575719" cy="2954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Emittance reduction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Closed-orbit correction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Direct reduction of resonance driving terms</a:t>
            </a:r>
          </a:p>
        </p:txBody>
      </p:sp>
    </p:spTree>
    <p:extLst>
      <p:ext uri="{BB962C8B-B14F-4D97-AF65-F5344CB8AC3E}">
        <p14:creationId xmlns:p14="http://schemas.microsoft.com/office/powerpoint/2010/main" val="2607890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10BD1-5C10-22E5-FA10-8DE0F9E0C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Closed-orbit correction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BA9C-A577-9014-A53E-56527E151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2696966"/>
            <a:ext cx="11049000" cy="3335844"/>
          </a:xfrm>
        </p:spPr>
        <p:txBody>
          <a:bodyPr/>
          <a:lstStyle/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800"/>
              <a:t>Optimized Booster to AGS (</a:t>
            </a:r>
            <a:r>
              <a:rPr lang="en-US" sz="2800" err="1"/>
              <a:t>BtA</a:t>
            </a:r>
            <a:r>
              <a:rPr lang="en-US" sz="2800"/>
              <a:t>) transfer</a:t>
            </a:r>
            <a:br>
              <a:rPr lang="en-US" sz="2800"/>
            </a:br>
            <a:endParaRPr lang="en-US" sz="2800"/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800"/>
              <a:t>Optics and orbit correction in Booster and AGS</a:t>
            </a:r>
          </a:p>
        </p:txBody>
      </p:sp>
    </p:spTree>
    <p:extLst>
      <p:ext uri="{BB962C8B-B14F-4D97-AF65-F5344CB8AC3E}">
        <p14:creationId xmlns:p14="http://schemas.microsoft.com/office/powerpoint/2010/main" val="2313913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2AF9-0ED2-2383-F740-F142193D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AGS injection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236CDD-5352-4532-941B-C7FFF76D01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25</a:t>
            </a:fld>
            <a:endParaRPr lang="en-US" sz="1000"/>
          </a:p>
        </p:txBody>
      </p:sp>
      <p:pic>
        <p:nvPicPr>
          <p:cNvPr id="7" name="Picture 6" descr="A graph with numbers and letters&#10;&#10;Description automatically generated">
            <a:extLst>
              <a:ext uri="{FF2B5EF4-FFF2-40B4-BE49-F238E27FC236}">
                <a16:creationId xmlns:a16="http://schemas.microsoft.com/office/drawing/2014/main" id="{D0D847E5-383D-6617-49BF-A474D44BD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851" y="1164771"/>
            <a:ext cx="5160905" cy="50488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0E413F-E6DB-EA1E-2114-E37A84865E2E}"/>
              </a:ext>
            </a:extLst>
          </p:cNvPr>
          <p:cNvSpPr txBox="1"/>
          <p:nvPr/>
        </p:nvSpPr>
        <p:spPr>
          <a:xfrm>
            <a:off x="944674" y="1350100"/>
            <a:ext cx="56417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/>
              <a:t>Many “knobs”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Orbit matching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Optics matching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RF capture</a:t>
            </a:r>
          </a:p>
          <a:p>
            <a:pPr lvl="1"/>
            <a:endParaRPr lang="en-US" sz="200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/>
              <a:t>Instrumentation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err="1"/>
              <a:t>Multiwires</a:t>
            </a:r>
            <a:r>
              <a:rPr lang="en-US" sz="2000"/>
              <a:t> in </a:t>
            </a:r>
            <a:r>
              <a:rPr lang="en-US" sz="2000" err="1"/>
              <a:t>BtA</a:t>
            </a:r>
            <a:r>
              <a:rPr lang="en-US" sz="2000"/>
              <a:t> transfer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BPMs and </a:t>
            </a:r>
            <a:r>
              <a:rPr lang="en-US" sz="2000">
                <a:solidFill>
                  <a:srgbClr val="00B050"/>
                </a:solidFill>
              </a:rPr>
              <a:t>IPMs</a:t>
            </a:r>
            <a:r>
              <a:rPr lang="en-US" sz="2000"/>
              <a:t> in AGS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FF0000"/>
                </a:solidFill>
              </a:rPr>
              <a:t>No scraping possible</a:t>
            </a:r>
          </a:p>
          <a:p>
            <a:pPr lvl="2"/>
            <a:endParaRPr lang="en-US" sz="200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/>
              <a:t>Difficult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Injection optics 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Gamma transition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Orbit capture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RF capture </a:t>
            </a:r>
          </a:p>
        </p:txBody>
      </p:sp>
    </p:spTree>
    <p:extLst>
      <p:ext uri="{BB962C8B-B14F-4D97-AF65-F5344CB8AC3E}">
        <p14:creationId xmlns:p14="http://schemas.microsoft.com/office/powerpoint/2010/main" val="33102425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ECED1-EF7D-2003-07DB-9D3E204FC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36DEF-E659-17E0-6F77-15425275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3600" err="1"/>
              <a:t>BtA</a:t>
            </a:r>
            <a:r>
              <a:rPr lang="en-US" sz="3600"/>
              <a:t> optimization: 4 correctors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7112D5-EA29-382E-EDD7-898061A18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26</a:t>
            </a:fld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834000-C5DF-7739-5D8E-6E13C5B4B1E3}"/>
                  </a:ext>
                </a:extLst>
              </p:cNvPr>
              <p:cNvSpPr txBox="1"/>
              <p:nvPr/>
            </p:nvSpPr>
            <p:spPr>
              <a:xfrm>
                <a:off x="571500" y="1394613"/>
                <a:ext cx="6337351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Controls: Power supply currents of two vertical and two horizontal correctors.</a:t>
                </a:r>
                <a:br>
                  <a:rPr lang="en-US" sz="2000" dirty="0"/>
                </a:b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itchFamily="2" charset="2"/>
                  </a:rPr>
                  <a:t>Target: Increase brightness. Increase intensity and decrease beam size.</a:t>
                </a:r>
                <a:br>
                  <a:rPr lang="en-US" sz="2000" dirty="0">
                    <a:sym typeface="Wingdings" pitchFamily="2" charset="2"/>
                  </a:rPr>
                </a:br>
                <a:endParaRPr lang="en-US" sz="2000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itchFamily="2" charset="2"/>
                  </a:rPr>
                  <a:t>Method: Ruin initial settings, use </a:t>
                </a:r>
                <a:r>
                  <a:rPr lang="en-US" sz="2000" dirty="0" err="1">
                    <a:solidFill>
                      <a:srgbClr val="00B050"/>
                    </a:solidFill>
                    <a:sym typeface="Wingdings" pitchFamily="2" charset="2"/>
                  </a:rPr>
                  <a:t>Xopt</a:t>
                </a:r>
                <a:r>
                  <a:rPr lang="en-US" sz="2000" dirty="0">
                    <a:solidFill>
                      <a:srgbClr val="00B050"/>
                    </a:solidFill>
                    <a:sym typeface="Wingdings" pitchFamily="2" charset="2"/>
                  </a:rPr>
                  <a:t> Bayesian optimization package </a:t>
                </a:r>
                <a:r>
                  <a:rPr lang="en-US" sz="2000" dirty="0">
                    <a:sym typeface="Wingdings" pitchFamily="2" charset="2"/>
                  </a:rPr>
                  <a:t>to re-optimize settings. </a:t>
                </a:r>
                <a:br>
                  <a:rPr lang="en-US" sz="2000" dirty="0">
                    <a:sym typeface="Wingdings" pitchFamily="2" charset="2"/>
                  </a:rPr>
                </a:br>
                <a:endParaRPr lang="en-US" sz="2000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itchFamily="2" charset="2"/>
                  </a:rPr>
                  <a:t>Results: Automatically achieved previous maximum brightness and intensity in </a:t>
                </a:r>
                <a14:m>
                  <m:oMath xmlns:m="http://schemas.openxmlformats.org/officeDocument/2006/math">
                    <m:r>
                      <a:rPr lang="en-US" sz="2000" i="1" u="sng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&lt;130</m:t>
                    </m:r>
                  </m:oMath>
                </a14:m>
                <a:r>
                  <a:rPr lang="en-US" sz="2000" u="sng" dirty="0">
                    <a:sym typeface="Wingdings" pitchFamily="2" charset="2"/>
                  </a:rPr>
                  <a:t> iterations </a:t>
                </a:r>
                <a:r>
                  <a:rPr lang="en-US" sz="2000" dirty="0">
                    <a:sym typeface="Wingdings" pitchFamily="2" charset="2"/>
                  </a:rPr>
                  <a:t>with new settings (different from original values)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834000-C5DF-7739-5D8E-6E13C5B4B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394613"/>
                <a:ext cx="6337351" cy="4708981"/>
              </a:xfrm>
              <a:prstGeom prst="rect">
                <a:avLst/>
              </a:prstGeom>
              <a:blipFill>
                <a:blip r:embed="rId2"/>
                <a:stretch>
                  <a:fillRect l="-866" t="-648" r="-577" b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showing a line&#10;&#10;Description automatically generated">
            <a:extLst>
              <a:ext uri="{FF2B5EF4-FFF2-40B4-BE49-F238E27FC236}">
                <a16:creationId xmlns:a16="http://schemas.microsoft.com/office/drawing/2014/main" id="{CB1B541C-DD89-C45F-0AA2-2E73562C0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51" y="1394613"/>
            <a:ext cx="5257807" cy="1807371"/>
          </a:xfrm>
          <a:prstGeom prst="rect">
            <a:avLst/>
          </a:prstGeom>
        </p:spPr>
      </p:pic>
      <p:pic>
        <p:nvPicPr>
          <p:cNvPr id="9" name="Picture 8" descr="A graph showing a line&#10;&#10;Description automatically generated">
            <a:extLst>
              <a:ext uri="{FF2B5EF4-FFF2-40B4-BE49-F238E27FC236}">
                <a16:creationId xmlns:a16="http://schemas.microsoft.com/office/drawing/2014/main" id="{ACC46141-7A0E-3C1F-1BF1-4E4FCE473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848" y="3785322"/>
            <a:ext cx="5257810" cy="180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15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6543-89C7-EA72-0460-E5BF87AAE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88" y="210611"/>
            <a:ext cx="5700963" cy="1325563"/>
          </a:xfrm>
        </p:spPr>
        <p:txBody>
          <a:bodyPr>
            <a:normAutofit/>
          </a:bodyPr>
          <a:lstStyle/>
          <a:p>
            <a:r>
              <a:rPr lang="en-US" altLang="zh-CN" sz="4000"/>
              <a:t>Orbit response data in AGS Booster</a:t>
            </a:r>
            <a:endParaRPr lang="en-US" sz="40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7BF8CA-924C-B842-25C3-B91502476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27</a:t>
            </a:fld>
            <a:endParaRPr lang="en-US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77DA69-FA59-AE17-2707-F4334B6D2925}"/>
              </a:ext>
            </a:extLst>
          </p:cNvPr>
          <p:cNvSpPr txBox="1"/>
          <p:nvPr/>
        </p:nvSpPr>
        <p:spPr>
          <a:xfrm>
            <a:off x="380388" y="2466121"/>
            <a:ext cx="56141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Orbit response data can be used to find and quantify unknown parameters (e.g., power supply scaling factors, magnet misalignment etc.) in real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Good agreements between AGS Booster data and Bmad model are reached.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0D4F48-D4D0-7731-3BD8-FCD1EF420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92" y="2065912"/>
            <a:ext cx="5126808" cy="304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63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0AC82-805A-1C8D-98EA-165619FEA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E69BF-2740-8664-12A8-7CA733EA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88" y="210611"/>
            <a:ext cx="5942591" cy="1325563"/>
          </a:xfrm>
        </p:spPr>
        <p:txBody>
          <a:bodyPr>
            <a:normAutofit fontScale="90000"/>
          </a:bodyPr>
          <a:lstStyle/>
          <a:p>
            <a:r>
              <a:rPr lang="en-US" altLang="zh-CN" sz="4000"/>
              <a:t>ORM Uncertainty quantification for booster</a:t>
            </a:r>
            <a:endParaRPr lang="en-US" sz="40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2F0A81-9A99-2AB7-D071-3F39A6AA0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28</a:t>
            </a:fld>
            <a:endParaRPr lang="en-US" sz="1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94D9C8-3BBE-0CD0-DCD5-1FFBD6C209F7}"/>
              </a:ext>
            </a:extLst>
          </p:cNvPr>
          <p:cNvSpPr txBox="1"/>
          <p:nvPr/>
        </p:nvSpPr>
        <p:spPr>
          <a:xfrm>
            <a:off x="693057" y="2424975"/>
            <a:ext cx="54029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Xi-squared/DF = 1.3 – physics reasons for discrepancy were explored.</a:t>
            </a:r>
          </a:p>
          <a:p>
            <a:endParaRPr lang="en-US" sz="2000" dirty="0">
              <a:sym typeface="Wingdings" pitchFamily="2" charset="2"/>
            </a:endParaRPr>
          </a:p>
          <a:p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Likely due to parameters that are hard to measure directly:</a:t>
            </a:r>
            <a:br>
              <a:rPr lang="en-US" sz="2000" dirty="0">
                <a:solidFill>
                  <a:srgbClr val="00B050"/>
                </a:solidFill>
                <a:sym typeface="Wingdings" pitchFamily="2" charset="2"/>
              </a:rPr>
            </a:br>
            <a:endParaRPr lang="en-US" sz="2000" dirty="0">
              <a:solidFill>
                <a:srgbClr val="00B050"/>
              </a:solidFill>
              <a:sym typeface="Wingdings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BPM calibrations</a:t>
            </a:r>
            <a:endParaRPr lang="en-US" sz="2000" dirty="0">
              <a:solidFill>
                <a:srgbClr val="00B05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Magnet alignments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Magnet nonlinearities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B40CCF9-1AD2-DF9A-7789-E5FBBC14D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133" y="3292387"/>
            <a:ext cx="4119881" cy="316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55B1254-27BF-411F-8A75-FE062064B7BB}"/>
              </a:ext>
            </a:extLst>
          </p:cNvPr>
          <p:cNvGrpSpPr/>
          <p:nvPr/>
        </p:nvGrpSpPr>
        <p:grpSpPr>
          <a:xfrm>
            <a:off x="7431930" y="210613"/>
            <a:ext cx="3972327" cy="3042945"/>
            <a:chOff x="6081351" y="3984557"/>
            <a:chExt cx="3044299" cy="2332038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18463A1B-8235-40FA-87B4-3E730FDF07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79"/>
            <a:stretch/>
          </p:blipFill>
          <p:spPr bwMode="auto">
            <a:xfrm>
              <a:off x="6081351" y="3984557"/>
              <a:ext cx="3043194" cy="2332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D9ECF8EF-49C0-E43E-94D7-CA4145B05DB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94" t="6156"/>
            <a:stretch/>
          </p:blipFill>
          <p:spPr bwMode="auto">
            <a:xfrm>
              <a:off x="6247940" y="4128117"/>
              <a:ext cx="2877710" cy="2188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3180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FA2CB-840E-8D4A-976A-083A91E84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818F94E-EF58-A562-BF2C-76DFC8ADA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/>
          <a:lstStyle/>
          <a:p>
            <a:r>
              <a:rPr lang="en-US"/>
              <a:t>Paths to improve polarization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6E53F1-8340-AABC-29B8-05872B085FD8}"/>
              </a:ext>
            </a:extLst>
          </p:cNvPr>
          <p:cNvSpPr txBox="1"/>
          <p:nvPr/>
        </p:nvSpPr>
        <p:spPr>
          <a:xfrm>
            <a:off x="571500" y="1731264"/>
            <a:ext cx="8575719" cy="2954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Emittance reduction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Closed-orbit correction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>
                <a:solidFill>
                  <a:srgbClr val="00B050"/>
                </a:solidFill>
              </a:rPr>
              <a:t>Direct reduction of resonance driving terms</a:t>
            </a:r>
          </a:p>
        </p:txBody>
      </p:sp>
    </p:spTree>
    <p:extLst>
      <p:ext uri="{BB962C8B-B14F-4D97-AF65-F5344CB8AC3E}">
        <p14:creationId xmlns:p14="http://schemas.microsoft.com/office/powerpoint/2010/main" val="370822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2002F90-E3AE-C144-9B4E-5F67A8AC5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488" y="0"/>
            <a:ext cx="10515600" cy="993913"/>
          </a:xfrm>
        </p:spPr>
        <p:txBody>
          <a:bodyPr/>
          <a:lstStyle/>
          <a:p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RHIC Polarized Beam Complex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2B75041-AFEB-854B-8F17-666EFB9F6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389412"/>
              </p:ext>
            </p:extLst>
          </p:nvPr>
        </p:nvGraphicFramePr>
        <p:xfrm>
          <a:off x="364488" y="868687"/>
          <a:ext cx="6008756" cy="230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312">
                  <a:extLst>
                    <a:ext uri="{9D8B030D-6E8A-4147-A177-3AD203B41FA5}">
                      <a16:colId xmlns:a16="http://schemas.microsoft.com/office/drawing/2014/main" val="4204005720"/>
                    </a:ext>
                  </a:extLst>
                </a:gridCol>
                <a:gridCol w="1245022">
                  <a:extLst>
                    <a:ext uri="{9D8B030D-6E8A-4147-A177-3AD203B41FA5}">
                      <a16:colId xmlns:a16="http://schemas.microsoft.com/office/drawing/2014/main" val="197212488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70908918"/>
                    </a:ext>
                  </a:extLst>
                </a:gridCol>
                <a:gridCol w="1944755">
                  <a:extLst>
                    <a:ext uri="{9D8B030D-6E8A-4147-A177-3AD203B41FA5}">
                      <a16:colId xmlns:a16="http://schemas.microsoft.com/office/drawing/2014/main" val="14386223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Max Energy</a:t>
                      </a:r>
                    </a:p>
                    <a:p>
                      <a:r>
                        <a:rPr lang="en-US" sz="1600"/>
                        <a:t>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Pol. At Max Energy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Polarimeter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baseline="0"/>
                        <a:t>Source+Linac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84-85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134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~80-84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844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AGS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65-70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p-Carbon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327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/>
                        <a:t>RHIC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58-60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P-Carbon avg*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43024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1A6B214-3F73-E149-BE77-F17198A1A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058072"/>
              </p:ext>
            </p:extLst>
          </p:nvPr>
        </p:nvGraphicFramePr>
        <p:xfrm>
          <a:off x="931624" y="4782085"/>
          <a:ext cx="4225801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3833">
                  <a:extLst>
                    <a:ext uri="{9D8B030D-6E8A-4147-A177-3AD203B41FA5}">
                      <a16:colId xmlns:a16="http://schemas.microsoft.com/office/drawing/2014/main" val="4204005720"/>
                    </a:ext>
                  </a:extLst>
                </a:gridCol>
                <a:gridCol w="2631968">
                  <a:extLst>
                    <a:ext uri="{9D8B030D-6E8A-4147-A177-3AD203B41FA5}">
                      <a16:colId xmlns:a16="http://schemas.microsoft.com/office/drawing/2014/main" val="19721248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Absolute Ramp Polarization Loss</a:t>
                      </a:r>
                    </a:p>
                    <a:p>
                      <a:r>
                        <a:rPr lang="en-US"/>
                        <a:t> (Run 17, full run avg)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66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17 %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327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43024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DB1D1A1-4AFB-F14B-8F4C-1766E21807E0}"/>
              </a:ext>
            </a:extLst>
          </p:cNvPr>
          <p:cNvSpPr txBox="1"/>
          <p:nvPr/>
        </p:nvSpPr>
        <p:spPr>
          <a:xfrm>
            <a:off x="1593667" y="3244334"/>
            <a:ext cx="3517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* Includes both ramp loss and store decay</a:t>
            </a:r>
          </a:p>
        </p:txBody>
      </p:sp>
      <p:grpSp>
        <p:nvGrpSpPr>
          <p:cNvPr id="13" name="Group 344">
            <a:extLst>
              <a:ext uri="{FF2B5EF4-FFF2-40B4-BE49-F238E27FC236}">
                <a16:creationId xmlns:a16="http://schemas.microsoft.com/office/drawing/2014/main" id="{DB1F1A36-B2AC-E743-892C-730864C41285}"/>
              </a:ext>
            </a:extLst>
          </p:cNvPr>
          <p:cNvGrpSpPr>
            <a:grpSpLocks/>
          </p:cNvGrpSpPr>
          <p:nvPr/>
        </p:nvGrpSpPr>
        <p:grpSpPr bwMode="auto">
          <a:xfrm>
            <a:off x="5622288" y="1449431"/>
            <a:ext cx="7148185" cy="4205359"/>
            <a:chOff x="528" y="632"/>
            <a:chExt cx="4637" cy="2728"/>
          </a:xfrm>
        </p:grpSpPr>
        <p:sp>
          <p:nvSpPr>
            <p:cNvPr id="14" name="Oval 349">
              <a:extLst>
                <a:ext uri="{FF2B5EF4-FFF2-40B4-BE49-F238E27FC236}">
                  <a16:creationId xmlns:a16="http://schemas.microsoft.com/office/drawing/2014/main" id="{5D87959A-2592-2448-A653-EC802C6443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82010">
              <a:off x="4446" y="156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5" name="Line 350">
              <a:extLst>
                <a:ext uri="{FF2B5EF4-FFF2-40B4-BE49-F238E27FC236}">
                  <a16:creationId xmlns:a16="http://schemas.microsoft.com/office/drawing/2014/main" id="{C6D6652C-44DA-C747-9646-CA18DBE439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4" y="2724"/>
              <a:ext cx="69" cy="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51">
              <a:extLst>
                <a:ext uri="{FF2B5EF4-FFF2-40B4-BE49-F238E27FC236}">
                  <a16:creationId xmlns:a16="http://schemas.microsoft.com/office/drawing/2014/main" id="{5929E395-806B-444E-A6AE-98C73F1FE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4" y="1643"/>
              <a:ext cx="292" cy="246"/>
            </a:xfrm>
            <a:custGeom>
              <a:avLst/>
              <a:gdLst>
                <a:gd name="T0" fmla="*/ 0 w 292"/>
                <a:gd name="T1" fmla="*/ 246 h 246"/>
                <a:gd name="T2" fmla="*/ 64 w 292"/>
                <a:gd name="T3" fmla="*/ 214 h 246"/>
                <a:gd name="T4" fmla="*/ 66 w 292"/>
                <a:gd name="T5" fmla="*/ 172 h 246"/>
                <a:gd name="T6" fmla="*/ 232 w 292"/>
                <a:gd name="T7" fmla="*/ 106 h 246"/>
                <a:gd name="T8" fmla="*/ 232 w 292"/>
                <a:gd name="T9" fmla="*/ 61 h 246"/>
                <a:gd name="T10" fmla="*/ 292 w 292"/>
                <a:gd name="T11" fmla="*/ 0 h 2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46"/>
                <a:gd name="T20" fmla="*/ 292 w 292"/>
                <a:gd name="T21" fmla="*/ 246 h 2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46">
                  <a:moveTo>
                    <a:pt x="0" y="246"/>
                  </a:moveTo>
                  <a:lnTo>
                    <a:pt x="64" y="214"/>
                  </a:lnTo>
                  <a:lnTo>
                    <a:pt x="66" y="172"/>
                  </a:lnTo>
                  <a:lnTo>
                    <a:pt x="232" y="106"/>
                  </a:lnTo>
                  <a:lnTo>
                    <a:pt x="232" y="61"/>
                  </a:lnTo>
                  <a:lnTo>
                    <a:pt x="292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7" name="Rectangle 352">
              <a:extLst>
                <a:ext uri="{FF2B5EF4-FFF2-40B4-BE49-F238E27FC236}">
                  <a16:creationId xmlns:a16="http://schemas.microsoft.com/office/drawing/2014/main" id="{E89B7D49-0576-254A-A427-896FBDC52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2" y="788"/>
              <a:ext cx="115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8" name="Rectangle 353">
              <a:extLst>
                <a:ext uri="{FF2B5EF4-FFF2-40B4-BE49-F238E27FC236}">
                  <a16:creationId xmlns:a16="http://schemas.microsoft.com/office/drawing/2014/main" id="{1EDB4378-36D8-8D49-85FD-ADA380D98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1780"/>
              <a:ext cx="64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9" name="Rectangle 354">
              <a:extLst>
                <a:ext uri="{FF2B5EF4-FFF2-40B4-BE49-F238E27FC236}">
                  <a16:creationId xmlns:a16="http://schemas.microsoft.com/office/drawing/2014/main" id="{74423B61-1582-F342-9500-0976F8C50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1"/>
              <a:ext cx="643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0" name="Rectangle 355">
              <a:extLst>
                <a:ext uri="{FF2B5EF4-FFF2-40B4-BE49-F238E27FC236}">
                  <a16:creationId xmlns:a16="http://schemas.microsoft.com/office/drawing/2014/main" id="{0A0D94A1-A42F-D849-A7AA-EE48EEF1D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" y="1926"/>
              <a:ext cx="655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1" name="Rectangle 357">
              <a:extLst>
                <a:ext uri="{FF2B5EF4-FFF2-40B4-BE49-F238E27FC236}">
                  <a16:creationId xmlns:a16="http://schemas.microsoft.com/office/drawing/2014/main" id="{07F8DA81-E95B-8345-BCFE-B9F606734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900"/>
              <a:ext cx="21" cy="9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grpSp>
          <p:nvGrpSpPr>
            <p:cNvPr id="22" name="Group 359">
              <a:extLst>
                <a:ext uri="{FF2B5EF4-FFF2-40B4-BE49-F238E27FC236}">
                  <a16:creationId xmlns:a16="http://schemas.microsoft.com/office/drawing/2014/main" id="{905389DA-2D84-1B46-B110-105F4B1BFA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1" y="1760"/>
              <a:ext cx="56" cy="36"/>
              <a:chOff x="3140" y="2171"/>
              <a:chExt cx="56" cy="36"/>
            </a:xfrm>
          </p:grpSpPr>
          <p:sp>
            <p:nvSpPr>
              <p:cNvPr id="154" name="Rectangle 360">
                <a:extLst>
                  <a:ext uri="{FF2B5EF4-FFF2-40B4-BE49-F238E27FC236}">
                    <a16:creationId xmlns:a16="http://schemas.microsoft.com/office/drawing/2014/main" id="{99763DD7-84FC-B84C-9CD3-8225C5A24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0" y="2184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55" name="Freeform 361">
                <a:extLst>
                  <a:ext uri="{FF2B5EF4-FFF2-40B4-BE49-F238E27FC236}">
                    <a16:creationId xmlns:a16="http://schemas.microsoft.com/office/drawing/2014/main" id="{2E8B3FA4-F583-C84A-8574-17080B424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171"/>
                <a:ext cx="37" cy="36"/>
              </a:xfrm>
              <a:custGeom>
                <a:avLst/>
                <a:gdLst>
                  <a:gd name="T0" fmla="*/ 0 w 73"/>
                  <a:gd name="T1" fmla="*/ 0 h 74"/>
                  <a:gd name="T2" fmla="*/ 1 w 73"/>
                  <a:gd name="T3" fmla="*/ 0 h 74"/>
                  <a:gd name="T4" fmla="*/ 0 w 73"/>
                  <a:gd name="T5" fmla="*/ 0 h 74"/>
                  <a:gd name="T6" fmla="*/ 0 w 73"/>
                  <a:gd name="T7" fmla="*/ 0 h 7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4"/>
                  <a:gd name="T14" fmla="*/ 73 w 73"/>
                  <a:gd name="T15" fmla="*/ 74 h 7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4">
                    <a:moveTo>
                      <a:pt x="0" y="74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23" name="Rectangle 362">
              <a:extLst>
                <a:ext uri="{FF2B5EF4-FFF2-40B4-BE49-F238E27FC236}">
                  <a16:creationId xmlns:a16="http://schemas.microsoft.com/office/drawing/2014/main" id="{B926A410-0EA2-4445-968A-C7579087D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" y="1559"/>
              <a:ext cx="43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 i="1" u="sng">
                  <a:latin typeface="Times New Roman" charset="0"/>
                </a:rPr>
                <a:t>PHENIX</a:t>
              </a:r>
              <a:endParaRPr lang="en-US" sz="2400">
                <a:latin typeface="Times New Roman" charset="0"/>
              </a:endParaRPr>
            </a:p>
          </p:txBody>
        </p:sp>
        <p:grpSp>
          <p:nvGrpSpPr>
            <p:cNvPr id="24" name="Group 363">
              <a:extLst>
                <a:ext uri="{FF2B5EF4-FFF2-40B4-BE49-F238E27FC236}">
                  <a16:creationId xmlns:a16="http://schemas.microsoft.com/office/drawing/2014/main" id="{2F2CCC26-C0EB-F947-9D13-17A33AFE9E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7" y="1584"/>
              <a:ext cx="57" cy="37"/>
              <a:chOff x="1391" y="2056"/>
              <a:chExt cx="57" cy="37"/>
            </a:xfrm>
          </p:grpSpPr>
          <p:sp>
            <p:nvSpPr>
              <p:cNvPr id="152" name="Rectangle 364">
                <a:extLst>
                  <a:ext uri="{FF2B5EF4-FFF2-40B4-BE49-F238E27FC236}">
                    <a16:creationId xmlns:a16="http://schemas.microsoft.com/office/drawing/2014/main" id="{E31032F6-A96D-3F4B-BF2E-C8F98CC0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1" y="2069"/>
                <a:ext cx="21" cy="9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sp>
            <p:nvSpPr>
              <p:cNvPr id="153" name="Freeform 365">
                <a:extLst>
                  <a:ext uri="{FF2B5EF4-FFF2-40B4-BE49-F238E27FC236}">
                    <a16:creationId xmlns:a16="http://schemas.microsoft.com/office/drawing/2014/main" id="{28CB931D-5BDD-3945-BCC1-07BA5027C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" y="2056"/>
                <a:ext cx="37" cy="37"/>
              </a:xfrm>
              <a:custGeom>
                <a:avLst/>
                <a:gdLst>
                  <a:gd name="T0" fmla="*/ 0 w 73"/>
                  <a:gd name="T1" fmla="*/ 1 h 73"/>
                  <a:gd name="T2" fmla="*/ 1 w 73"/>
                  <a:gd name="T3" fmla="*/ 1 h 73"/>
                  <a:gd name="T4" fmla="*/ 0 w 73"/>
                  <a:gd name="T5" fmla="*/ 0 h 73"/>
                  <a:gd name="T6" fmla="*/ 0 w 73"/>
                  <a:gd name="T7" fmla="*/ 1 h 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"/>
                  <a:gd name="T13" fmla="*/ 0 h 73"/>
                  <a:gd name="T14" fmla="*/ 73 w 73"/>
                  <a:gd name="T15" fmla="*/ 73 h 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" h="73">
                    <a:moveTo>
                      <a:pt x="0" y="73"/>
                    </a:moveTo>
                    <a:lnTo>
                      <a:pt x="73" y="36"/>
                    </a:lnTo>
                    <a:lnTo>
                      <a:pt x="0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</p:grpSp>
        <p:sp>
          <p:nvSpPr>
            <p:cNvPr id="25" name="Rectangle 366">
              <a:extLst>
                <a:ext uri="{FF2B5EF4-FFF2-40B4-BE49-F238E27FC236}">
                  <a16:creationId xmlns:a16="http://schemas.microsoft.com/office/drawing/2014/main" id="{52AA16CF-49C9-D040-BB72-649BA55BA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8" y="1312"/>
              <a:ext cx="56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6" name="Rectangle 367">
              <a:extLst>
                <a:ext uri="{FF2B5EF4-FFF2-40B4-BE49-F238E27FC236}">
                  <a16:creationId xmlns:a16="http://schemas.microsoft.com/office/drawing/2014/main" id="{C1D9622A-B82F-5A4A-8E60-8A9746816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2662"/>
              <a:ext cx="335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7" name="Rectangle 368">
              <a:extLst>
                <a:ext uri="{FF2B5EF4-FFF2-40B4-BE49-F238E27FC236}">
                  <a16:creationId xmlns:a16="http://schemas.microsoft.com/office/drawing/2014/main" id="{143EF89C-0AED-6A45-AD63-5DAD4CAAC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725"/>
              <a:ext cx="24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500" b="1">
                  <a:latin typeface="Times New Roman" charset="0"/>
                </a:rPr>
                <a:t>AGS</a:t>
              </a:r>
              <a:endParaRPr lang="en-US" sz="2400">
                <a:latin typeface="Times New Roman" charset="0"/>
              </a:endParaRPr>
            </a:p>
          </p:txBody>
        </p:sp>
        <p:sp>
          <p:nvSpPr>
            <p:cNvPr id="28" name="Rectangle 369">
              <a:extLst>
                <a:ext uri="{FF2B5EF4-FFF2-40B4-BE49-F238E27FC236}">
                  <a16:creationId xmlns:a16="http://schemas.microsoft.com/office/drawing/2014/main" id="{23285FA1-7507-8A42-BF65-082247A70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" y="2596"/>
              <a:ext cx="396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29" name="Rectangle 370">
              <a:extLst>
                <a:ext uri="{FF2B5EF4-FFF2-40B4-BE49-F238E27FC236}">
                  <a16:creationId xmlns:a16="http://schemas.microsoft.com/office/drawing/2014/main" id="{DA78C6DB-D854-4146-96E5-6FB32948D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" y="2447"/>
              <a:ext cx="2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latin typeface="Times New Roman" charset="0"/>
                </a:rPr>
                <a:t>LINAC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30" name="Rectangle 371">
              <a:extLst>
                <a:ext uri="{FF2B5EF4-FFF2-40B4-BE49-F238E27FC236}">
                  <a16:creationId xmlns:a16="http://schemas.microsoft.com/office/drawing/2014/main" id="{80D2777C-7BBB-EB46-8CDE-C5366CCAF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6" y="2504"/>
              <a:ext cx="31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Times New Roman" charset="0"/>
                </a:rPr>
                <a:t>BOOSTER</a:t>
              </a:r>
              <a:endParaRPr lang="en-US" sz="800">
                <a:latin typeface="Times New Roman" charset="0"/>
              </a:endParaRPr>
            </a:p>
          </p:txBody>
        </p:sp>
        <p:sp>
          <p:nvSpPr>
            <p:cNvPr id="31" name="Rectangle 372">
              <a:extLst>
                <a:ext uri="{FF2B5EF4-FFF2-40B4-BE49-F238E27FC236}">
                  <a16:creationId xmlns:a16="http://schemas.microsoft.com/office/drawing/2014/main" id="{49320D79-57CA-364A-88F0-081ECF0DD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2247"/>
              <a:ext cx="627" cy="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2" name="Oval 373">
              <a:extLst>
                <a:ext uri="{FF2B5EF4-FFF2-40B4-BE49-F238E27FC236}">
                  <a16:creationId xmlns:a16="http://schemas.microsoft.com/office/drawing/2014/main" id="{7FF45AB5-964C-524B-9533-071AE4AA2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" y="2575"/>
              <a:ext cx="1045" cy="46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3" name="Arc 374">
              <a:extLst>
                <a:ext uri="{FF2B5EF4-FFF2-40B4-BE49-F238E27FC236}">
                  <a16:creationId xmlns:a16="http://schemas.microsoft.com/office/drawing/2014/main" id="{A29B55A2-1A67-484A-90DA-167672EAE3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62" y="1043"/>
              <a:ext cx="1195" cy="448"/>
            </a:xfrm>
            <a:custGeom>
              <a:avLst/>
              <a:gdLst>
                <a:gd name="T0" fmla="*/ 0 w 15493"/>
                <a:gd name="T1" fmla="*/ 0 h 21120"/>
                <a:gd name="T2" fmla="*/ 0 w 15493"/>
                <a:gd name="T3" fmla="*/ 0 h 21120"/>
                <a:gd name="T4" fmla="*/ 0 w 15493"/>
                <a:gd name="T5" fmla="*/ 0 h 21120"/>
                <a:gd name="T6" fmla="*/ 0 60000 65536"/>
                <a:gd name="T7" fmla="*/ 0 60000 65536"/>
                <a:gd name="T8" fmla="*/ 0 60000 65536"/>
                <a:gd name="T9" fmla="*/ 0 w 15493"/>
                <a:gd name="T10" fmla="*/ 0 h 21120"/>
                <a:gd name="T11" fmla="*/ 15493 w 15493"/>
                <a:gd name="T12" fmla="*/ 21120 h 21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93" h="21120" fill="none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</a:path>
                <a:path w="15493" h="21120" stroke="0" extrusionOk="0">
                  <a:moveTo>
                    <a:pt x="4529" y="0"/>
                  </a:moveTo>
                  <a:cubicBezTo>
                    <a:pt x="8703" y="895"/>
                    <a:pt x="12518" y="3007"/>
                    <a:pt x="15492" y="6069"/>
                  </a:cubicBezTo>
                  <a:lnTo>
                    <a:pt x="0" y="2112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4" name="Arc 375">
              <a:extLst>
                <a:ext uri="{FF2B5EF4-FFF2-40B4-BE49-F238E27FC236}">
                  <a16:creationId xmlns:a16="http://schemas.microsoft.com/office/drawing/2014/main" id="{5F5D6D3C-5E80-BE46-A441-016FAD2163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52" y="1308"/>
              <a:ext cx="1667" cy="343"/>
            </a:xfrm>
            <a:custGeom>
              <a:avLst/>
              <a:gdLst>
                <a:gd name="T0" fmla="*/ 0 w 21600"/>
                <a:gd name="T1" fmla="*/ 0 h 16156"/>
                <a:gd name="T2" fmla="*/ 0 w 21600"/>
                <a:gd name="T3" fmla="*/ 0 h 16156"/>
                <a:gd name="T4" fmla="*/ 0 w 21600"/>
                <a:gd name="T5" fmla="*/ 0 h 161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6156"/>
                <a:gd name="T11" fmla="*/ 21600 w 21600"/>
                <a:gd name="T12" fmla="*/ 16156 h 161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6156" fill="none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</a:path>
                <a:path w="21600" h="16156" stroke="0" extrusionOk="0">
                  <a:moveTo>
                    <a:pt x="19847" y="0"/>
                  </a:moveTo>
                  <a:cubicBezTo>
                    <a:pt x="21003" y="2692"/>
                    <a:pt x="21600" y="5591"/>
                    <a:pt x="21600" y="8522"/>
                  </a:cubicBezTo>
                  <a:cubicBezTo>
                    <a:pt x="21600" y="11129"/>
                    <a:pt x="21127" y="13716"/>
                    <a:pt x="20205" y="16155"/>
                  </a:cubicBezTo>
                  <a:lnTo>
                    <a:pt x="0" y="8522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5" name="Arc 376">
              <a:extLst>
                <a:ext uri="{FF2B5EF4-FFF2-40B4-BE49-F238E27FC236}">
                  <a16:creationId xmlns:a16="http://schemas.microsoft.com/office/drawing/2014/main" id="{3E88B1B4-E38F-2544-8292-A16E8C2BE7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7" y="1304"/>
              <a:ext cx="1667" cy="339"/>
            </a:xfrm>
            <a:custGeom>
              <a:avLst/>
              <a:gdLst>
                <a:gd name="T0" fmla="*/ 0 w 21600"/>
                <a:gd name="T1" fmla="*/ 0 h 15969"/>
                <a:gd name="T2" fmla="*/ 0 w 21600"/>
                <a:gd name="T3" fmla="*/ 0 h 15969"/>
                <a:gd name="T4" fmla="*/ 0 w 21600"/>
                <a:gd name="T5" fmla="*/ 0 h 1596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969"/>
                <a:gd name="T11" fmla="*/ 21600 w 21600"/>
                <a:gd name="T12" fmla="*/ 15969 h 159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969" fill="none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</a:path>
                <a:path w="21600" h="15969" stroke="0" extrusionOk="0">
                  <a:moveTo>
                    <a:pt x="1306" y="15969"/>
                  </a:moveTo>
                  <a:cubicBezTo>
                    <a:pt x="442" y="13597"/>
                    <a:pt x="0" y="11093"/>
                    <a:pt x="0" y="8570"/>
                  </a:cubicBezTo>
                  <a:cubicBezTo>
                    <a:pt x="0" y="5622"/>
                    <a:pt x="603" y="2705"/>
                    <a:pt x="1772" y="-1"/>
                  </a:cubicBezTo>
                  <a:lnTo>
                    <a:pt x="21600" y="857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6" name="Arc 377">
              <a:extLst>
                <a:ext uri="{FF2B5EF4-FFF2-40B4-BE49-F238E27FC236}">
                  <a16:creationId xmlns:a16="http://schemas.microsoft.com/office/drawing/2014/main" id="{A7C6ECF7-F00E-1841-8675-12F7D2927D8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04" y="1420"/>
              <a:ext cx="1121" cy="522"/>
            </a:xfrm>
            <a:custGeom>
              <a:avLst/>
              <a:gdLst>
                <a:gd name="T0" fmla="*/ 0 w 14614"/>
                <a:gd name="T1" fmla="*/ 0 h 21395"/>
                <a:gd name="T2" fmla="*/ 0 w 14614"/>
                <a:gd name="T3" fmla="*/ 0 h 21395"/>
                <a:gd name="T4" fmla="*/ 0 w 14614"/>
                <a:gd name="T5" fmla="*/ 0 h 21395"/>
                <a:gd name="T6" fmla="*/ 0 60000 65536"/>
                <a:gd name="T7" fmla="*/ 0 60000 65536"/>
                <a:gd name="T8" fmla="*/ 0 60000 65536"/>
                <a:gd name="T9" fmla="*/ 0 w 14614"/>
                <a:gd name="T10" fmla="*/ 0 h 21395"/>
                <a:gd name="T11" fmla="*/ 14614 w 14614"/>
                <a:gd name="T12" fmla="*/ 21395 h 213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14" h="21395" fill="none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</a:path>
                <a:path w="14614" h="21395" stroke="0" extrusionOk="0">
                  <a:moveTo>
                    <a:pt x="11645" y="21395"/>
                  </a:moveTo>
                  <a:cubicBezTo>
                    <a:pt x="7296" y="20791"/>
                    <a:pt x="3233" y="18876"/>
                    <a:pt x="0" y="15905"/>
                  </a:cubicBezTo>
                  <a:lnTo>
                    <a:pt x="14614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7" name="Arc 378">
              <a:extLst>
                <a:ext uri="{FF2B5EF4-FFF2-40B4-BE49-F238E27FC236}">
                  <a16:creationId xmlns:a16="http://schemas.microsoft.com/office/drawing/2014/main" id="{A17175F9-EFF3-9745-AED1-4DE7E6B0A8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48" y="1540"/>
              <a:ext cx="1241" cy="398"/>
            </a:xfrm>
            <a:custGeom>
              <a:avLst/>
              <a:gdLst>
                <a:gd name="T0" fmla="*/ 0 w 16143"/>
                <a:gd name="T1" fmla="*/ 0 h 21035"/>
                <a:gd name="T2" fmla="*/ 0 w 16143"/>
                <a:gd name="T3" fmla="*/ 0 h 21035"/>
                <a:gd name="T4" fmla="*/ 0 w 16143"/>
                <a:gd name="T5" fmla="*/ 0 h 21035"/>
                <a:gd name="T6" fmla="*/ 0 60000 65536"/>
                <a:gd name="T7" fmla="*/ 0 60000 65536"/>
                <a:gd name="T8" fmla="*/ 0 60000 65536"/>
                <a:gd name="T9" fmla="*/ 0 w 16143"/>
                <a:gd name="T10" fmla="*/ 0 h 21035"/>
                <a:gd name="T11" fmla="*/ 16143 w 16143"/>
                <a:gd name="T12" fmla="*/ 21035 h 210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143" h="21035" fill="none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</a:path>
                <a:path w="16143" h="21035" stroke="0" extrusionOk="0">
                  <a:moveTo>
                    <a:pt x="16143" y="14351"/>
                  </a:moveTo>
                  <a:cubicBezTo>
                    <a:pt x="13178" y="17686"/>
                    <a:pt x="9252" y="20021"/>
                    <a:pt x="4907" y="21035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8" name="Arc 379">
              <a:extLst>
                <a:ext uri="{FF2B5EF4-FFF2-40B4-BE49-F238E27FC236}">
                  <a16:creationId xmlns:a16="http://schemas.microsoft.com/office/drawing/2014/main" id="{10A571E7-BB81-C247-A2AA-54D5CC79826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13" y="1047"/>
              <a:ext cx="1167" cy="441"/>
            </a:xfrm>
            <a:custGeom>
              <a:avLst/>
              <a:gdLst>
                <a:gd name="T0" fmla="*/ 0 w 15115"/>
                <a:gd name="T1" fmla="*/ 0 h 21197"/>
                <a:gd name="T2" fmla="*/ 0 w 15115"/>
                <a:gd name="T3" fmla="*/ 0 h 21197"/>
                <a:gd name="T4" fmla="*/ 0 w 15115"/>
                <a:gd name="T5" fmla="*/ 0 h 21197"/>
                <a:gd name="T6" fmla="*/ 0 60000 65536"/>
                <a:gd name="T7" fmla="*/ 0 60000 65536"/>
                <a:gd name="T8" fmla="*/ 0 60000 65536"/>
                <a:gd name="T9" fmla="*/ 0 w 15115"/>
                <a:gd name="T10" fmla="*/ 0 h 21197"/>
                <a:gd name="T11" fmla="*/ 15115 w 15115"/>
                <a:gd name="T12" fmla="*/ 21197 h 211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15" h="21197" fill="none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</a:path>
                <a:path w="15115" h="21197" stroke="0" extrusionOk="0">
                  <a:moveTo>
                    <a:pt x="0" y="5766"/>
                  </a:moveTo>
                  <a:cubicBezTo>
                    <a:pt x="3013" y="2815"/>
                    <a:pt x="6824" y="810"/>
                    <a:pt x="10962" y="-1"/>
                  </a:cubicBezTo>
                  <a:lnTo>
                    <a:pt x="15115" y="2119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9" name="Arc 380">
              <a:extLst>
                <a:ext uri="{FF2B5EF4-FFF2-40B4-BE49-F238E27FC236}">
                  <a16:creationId xmlns:a16="http://schemas.microsoft.com/office/drawing/2014/main" id="{C1544460-F100-A94B-A0AC-A593FFB6F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505"/>
              <a:ext cx="1272" cy="534"/>
            </a:xfrm>
            <a:custGeom>
              <a:avLst/>
              <a:gdLst>
                <a:gd name="T0" fmla="*/ 0 w 15361"/>
                <a:gd name="T1" fmla="*/ 0 h 21244"/>
                <a:gd name="T2" fmla="*/ 0 w 15361"/>
                <a:gd name="T3" fmla="*/ 0 h 21244"/>
                <a:gd name="T4" fmla="*/ 0 w 15361"/>
                <a:gd name="T5" fmla="*/ 0 h 21244"/>
                <a:gd name="T6" fmla="*/ 0 60000 65536"/>
                <a:gd name="T7" fmla="*/ 0 60000 65536"/>
                <a:gd name="T8" fmla="*/ 0 60000 65536"/>
                <a:gd name="T9" fmla="*/ 0 w 15361"/>
                <a:gd name="T10" fmla="*/ 0 h 21244"/>
                <a:gd name="T11" fmla="*/ 15361 w 15361"/>
                <a:gd name="T12" fmla="*/ 21244 h 212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1" h="21244" fill="none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</a:path>
                <a:path w="15361" h="21244" stroke="0" extrusionOk="0">
                  <a:moveTo>
                    <a:pt x="15361" y="15185"/>
                  </a:moveTo>
                  <a:cubicBezTo>
                    <a:pt x="12253" y="18329"/>
                    <a:pt x="8255" y="20444"/>
                    <a:pt x="3906" y="21243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0" name="Arc 381">
              <a:extLst>
                <a:ext uri="{FF2B5EF4-FFF2-40B4-BE49-F238E27FC236}">
                  <a16:creationId xmlns:a16="http://schemas.microsoft.com/office/drawing/2014/main" id="{06772975-F8CE-974B-9479-4EAA00AC1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" y="1505"/>
              <a:ext cx="1243" cy="534"/>
            </a:xfrm>
            <a:custGeom>
              <a:avLst/>
              <a:gdLst>
                <a:gd name="T0" fmla="*/ 0 w 15013"/>
                <a:gd name="T1" fmla="*/ 0 h 21246"/>
                <a:gd name="T2" fmla="*/ 0 w 15013"/>
                <a:gd name="T3" fmla="*/ 0 h 21246"/>
                <a:gd name="T4" fmla="*/ 0 w 15013"/>
                <a:gd name="T5" fmla="*/ 0 h 21246"/>
                <a:gd name="T6" fmla="*/ 0 60000 65536"/>
                <a:gd name="T7" fmla="*/ 0 60000 65536"/>
                <a:gd name="T8" fmla="*/ 0 60000 65536"/>
                <a:gd name="T9" fmla="*/ 0 w 15013"/>
                <a:gd name="T10" fmla="*/ 0 h 21246"/>
                <a:gd name="T11" fmla="*/ 15013 w 15013"/>
                <a:gd name="T12" fmla="*/ 21246 h 2124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13" h="21246" fill="none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</a:path>
                <a:path w="15013" h="21246" stroke="0" extrusionOk="0">
                  <a:moveTo>
                    <a:pt x="11119" y="21246"/>
                  </a:moveTo>
                  <a:cubicBezTo>
                    <a:pt x="6930" y="20478"/>
                    <a:pt x="3062" y="18489"/>
                    <a:pt x="0" y="15529"/>
                  </a:cubicBezTo>
                  <a:lnTo>
                    <a:pt x="15013" y="0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1" name="Arc 382">
              <a:extLst>
                <a:ext uri="{FF2B5EF4-FFF2-40B4-BE49-F238E27FC236}">
                  <a16:creationId xmlns:a16="http://schemas.microsoft.com/office/drawing/2014/main" id="{D517B932-D319-714D-854F-B4A4B3450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" y="1273"/>
              <a:ext cx="1788" cy="444"/>
            </a:xfrm>
            <a:custGeom>
              <a:avLst/>
              <a:gdLst>
                <a:gd name="T0" fmla="*/ 0 w 21600"/>
                <a:gd name="T1" fmla="*/ 0 h 17626"/>
                <a:gd name="T2" fmla="*/ 0 w 21600"/>
                <a:gd name="T3" fmla="*/ 0 h 17626"/>
                <a:gd name="T4" fmla="*/ 0 w 21600"/>
                <a:gd name="T5" fmla="*/ 0 h 1762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626"/>
                <a:gd name="T11" fmla="*/ 21600 w 21600"/>
                <a:gd name="T12" fmla="*/ 17626 h 176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626" fill="none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</a:path>
                <a:path w="21600" h="17626" stroke="0" extrusionOk="0">
                  <a:moveTo>
                    <a:pt x="1688" y="17626"/>
                  </a:moveTo>
                  <a:cubicBezTo>
                    <a:pt x="574" y="14975"/>
                    <a:pt x="0" y="12128"/>
                    <a:pt x="0" y="9253"/>
                  </a:cubicBezTo>
                  <a:cubicBezTo>
                    <a:pt x="0" y="6052"/>
                    <a:pt x="711" y="2892"/>
                    <a:pt x="2082" y="0"/>
                  </a:cubicBezTo>
                  <a:lnTo>
                    <a:pt x="21600" y="925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2" name="Arc 383">
              <a:extLst>
                <a:ext uri="{FF2B5EF4-FFF2-40B4-BE49-F238E27FC236}">
                  <a16:creationId xmlns:a16="http://schemas.microsoft.com/office/drawing/2014/main" id="{FC6CBA5A-A214-A849-B4EF-80C0D10AB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" y="968"/>
              <a:ext cx="1222" cy="542"/>
            </a:xfrm>
            <a:custGeom>
              <a:avLst/>
              <a:gdLst>
                <a:gd name="T0" fmla="*/ 0 w 14768"/>
                <a:gd name="T1" fmla="*/ 0 h 21256"/>
                <a:gd name="T2" fmla="*/ 0 w 14768"/>
                <a:gd name="T3" fmla="*/ 0 h 21256"/>
                <a:gd name="T4" fmla="*/ 0 w 14768"/>
                <a:gd name="T5" fmla="*/ 0 h 21256"/>
                <a:gd name="T6" fmla="*/ 0 60000 65536"/>
                <a:gd name="T7" fmla="*/ 0 60000 65536"/>
                <a:gd name="T8" fmla="*/ 0 60000 65536"/>
                <a:gd name="T9" fmla="*/ 0 w 14768"/>
                <a:gd name="T10" fmla="*/ 0 h 21256"/>
                <a:gd name="T11" fmla="*/ 14768 w 14768"/>
                <a:gd name="T12" fmla="*/ 21256 h 21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68" h="21256" fill="none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</a:path>
                <a:path w="14768" h="21256" stroke="0" extrusionOk="0">
                  <a:moveTo>
                    <a:pt x="0" y="5493"/>
                  </a:moveTo>
                  <a:cubicBezTo>
                    <a:pt x="3037" y="2647"/>
                    <a:pt x="6833" y="739"/>
                    <a:pt x="10929" y="-1"/>
                  </a:cubicBezTo>
                  <a:lnTo>
                    <a:pt x="14768" y="21256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3" name="Arc 384">
              <a:extLst>
                <a:ext uri="{FF2B5EF4-FFF2-40B4-BE49-F238E27FC236}">
                  <a16:creationId xmlns:a16="http://schemas.microsoft.com/office/drawing/2014/main" id="{DBE65D30-EAAC-5D4E-9909-AC125992A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971"/>
              <a:ext cx="1212" cy="538"/>
            </a:xfrm>
            <a:custGeom>
              <a:avLst/>
              <a:gdLst>
                <a:gd name="T0" fmla="*/ 0 w 14647"/>
                <a:gd name="T1" fmla="*/ 0 h 21263"/>
                <a:gd name="T2" fmla="*/ 0 w 14647"/>
                <a:gd name="T3" fmla="*/ 0 h 21263"/>
                <a:gd name="T4" fmla="*/ 0 w 14647"/>
                <a:gd name="T5" fmla="*/ 0 h 21263"/>
                <a:gd name="T6" fmla="*/ 0 60000 65536"/>
                <a:gd name="T7" fmla="*/ 0 60000 65536"/>
                <a:gd name="T8" fmla="*/ 0 60000 65536"/>
                <a:gd name="T9" fmla="*/ 0 w 14647"/>
                <a:gd name="T10" fmla="*/ 0 h 21263"/>
                <a:gd name="T11" fmla="*/ 14647 w 14647"/>
                <a:gd name="T12" fmla="*/ 21263 h 21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647" h="21263" fill="none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</a:path>
                <a:path w="14647" h="21263" stroke="0" extrusionOk="0">
                  <a:moveTo>
                    <a:pt x="3802" y="0"/>
                  </a:moveTo>
                  <a:cubicBezTo>
                    <a:pt x="7857" y="725"/>
                    <a:pt x="11619" y="2594"/>
                    <a:pt x="14647" y="5387"/>
                  </a:cubicBezTo>
                  <a:lnTo>
                    <a:pt x="0" y="21263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4" name="Arc 385">
              <a:extLst>
                <a:ext uri="{FF2B5EF4-FFF2-40B4-BE49-F238E27FC236}">
                  <a16:creationId xmlns:a16="http://schemas.microsoft.com/office/drawing/2014/main" id="{696DF2E9-AA6C-DC4C-BBB6-8D0EFEFD4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" y="1264"/>
              <a:ext cx="1788" cy="451"/>
            </a:xfrm>
            <a:custGeom>
              <a:avLst/>
              <a:gdLst>
                <a:gd name="T0" fmla="*/ 0 w 21600"/>
                <a:gd name="T1" fmla="*/ 0 h 17979"/>
                <a:gd name="T2" fmla="*/ 0 w 21600"/>
                <a:gd name="T3" fmla="*/ 0 h 17979"/>
                <a:gd name="T4" fmla="*/ 0 w 21600"/>
                <a:gd name="T5" fmla="*/ 0 h 17979"/>
                <a:gd name="T6" fmla="*/ 0 60000 65536"/>
                <a:gd name="T7" fmla="*/ 0 60000 65536"/>
                <a:gd name="T8" fmla="*/ 0 60000 65536"/>
                <a:gd name="T9" fmla="*/ 0 w 21600"/>
                <a:gd name="T10" fmla="*/ 0 h 17979"/>
                <a:gd name="T11" fmla="*/ 21600 w 21600"/>
                <a:gd name="T12" fmla="*/ 17979 h 179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7979" fill="none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</a:path>
                <a:path w="21600" h="17979" stroke="0" extrusionOk="0">
                  <a:moveTo>
                    <a:pt x="19360" y="0"/>
                  </a:moveTo>
                  <a:cubicBezTo>
                    <a:pt x="20833" y="2977"/>
                    <a:pt x="21600" y="6254"/>
                    <a:pt x="21600" y="9577"/>
                  </a:cubicBezTo>
                  <a:cubicBezTo>
                    <a:pt x="21600" y="12463"/>
                    <a:pt x="21021" y="15320"/>
                    <a:pt x="19898" y="17978"/>
                  </a:cubicBezTo>
                  <a:lnTo>
                    <a:pt x="0" y="9577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" name="Freeform 386">
              <a:extLst>
                <a:ext uri="{FF2B5EF4-FFF2-40B4-BE49-F238E27FC236}">
                  <a16:creationId xmlns:a16="http://schemas.microsoft.com/office/drawing/2014/main" id="{CDA8FE59-F43D-224B-8BDC-19CDA798B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7" y="1938"/>
              <a:ext cx="639" cy="99"/>
            </a:xfrm>
            <a:custGeom>
              <a:avLst/>
              <a:gdLst>
                <a:gd name="T0" fmla="*/ 0 w 639"/>
                <a:gd name="T1" fmla="*/ 0 h 99"/>
                <a:gd name="T2" fmla="*/ 172 w 639"/>
                <a:gd name="T3" fmla="*/ 18 h 99"/>
                <a:gd name="T4" fmla="*/ 220 w 639"/>
                <a:gd name="T5" fmla="*/ 57 h 99"/>
                <a:gd name="T6" fmla="*/ 406 w 639"/>
                <a:gd name="T7" fmla="*/ 57 h 99"/>
                <a:gd name="T8" fmla="*/ 445 w 639"/>
                <a:gd name="T9" fmla="*/ 95 h 99"/>
                <a:gd name="T10" fmla="*/ 639 w 639"/>
                <a:gd name="T11" fmla="*/ 99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9"/>
                <a:gd name="T19" fmla="*/ 0 h 99"/>
                <a:gd name="T20" fmla="*/ 639 w 639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9" h="99">
                  <a:moveTo>
                    <a:pt x="0" y="0"/>
                  </a:moveTo>
                  <a:lnTo>
                    <a:pt x="172" y="18"/>
                  </a:lnTo>
                  <a:lnTo>
                    <a:pt x="220" y="57"/>
                  </a:lnTo>
                  <a:lnTo>
                    <a:pt x="406" y="57"/>
                  </a:lnTo>
                  <a:lnTo>
                    <a:pt x="445" y="95"/>
                  </a:lnTo>
                  <a:lnTo>
                    <a:pt x="639" y="99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6" name="Freeform 387">
              <a:extLst>
                <a:ext uri="{FF2B5EF4-FFF2-40B4-BE49-F238E27FC236}">
                  <a16:creationId xmlns:a16="http://schemas.microsoft.com/office/drawing/2014/main" id="{8101A195-6854-F64D-8455-6087768D9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1941"/>
              <a:ext cx="630" cy="97"/>
            </a:xfrm>
            <a:custGeom>
              <a:avLst/>
              <a:gdLst>
                <a:gd name="T0" fmla="*/ 0 w 630"/>
                <a:gd name="T1" fmla="*/ 97 h 97"/>
                <a:gd name="T2" fmla="*/ 177 w 630"/>
                <a:gd name="T3" fmla="*/ 96 h 97"/>
                <a:gd name="T4" fmla="*/ 225 w 630"/>
                <a:gd name="T5" fmla="*/ 51 h 97"/>
                <a:gd name="T6" fmla="*/ 408 w 630"/>
                <a:gd name="T7" fmla="*/ 51 h 97"/>
                <a:gd name="T8" fmla="*/ 449 w 630"/>
                <a:gd name="T9" fmla="*/ 15 h 97"/>
                <a:gd name="T10" fmla="*/ 630 w 630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0"/>
                <a:gd name="T19" fmla="*/ 0 h 97"/>
                <a:gd name="T20" fmla="*/ 630 w 630"/>
                <a:gd name="T21" fmla="*/ 97 h 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0" h="97">
                  <a:moveTo>
                    <a:pt x="0" y="97"/>
                  </a:moveTo>
                  <a:lnTo>
                    <a:pt x="177" y="96"/>
                  </a:lnTo>
                  <a:lnTo>
                    <a:pt x="225" y="51"/>
                  </a:lnTo>
                  <a:lnTo>
                    <a:pt x="408" y="51"/>
                  </a:lnTo>
                  <a:lnTo>
                    <a:pt x="449" y="15"/>
                  </a:lnTo>
                  <a:lnTo>
                    <a:pt x="630" y="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7" name="Rectangle 388">
              <a:extLst>
                <a:ext uri="{FF2B5EF4-FFF2-40B4-BE49-F238E27FC236}">
                  <a16:creationId xmlns:a16="http://schemas.microsoft.com/office/drawing/2014/main" id="{5E6FBB0F-6680-6542-88BF-0CE407B1F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4" y="1967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8" name="Arc 389">
              <a:extLst>
                <a:ext uri="{FF2B5EF4-FFF2-40B4-BE49-F238E27FC236}">
                  <a16:creationId xmlns:a16="http://schemas.microsoft.com/office/drawing/2014/main" id="{5E4A9BA6-066E-154A-B863-C95318C7F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1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9" name="Arc 390">
              <a:extLst>
                <a:ext uri="{FF2B5EF4-FFF2-40B4-BE49-F238E27FC236}">
                  <a16:creationId xmlns:a16="http://schemas.microsoft.com/office/drawing/2014/main" id="{C4BD316B-1A5A-4C40-BB46-A28EB54633E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25" y="2023"/>
              <a:ext cx="641" cy="310"/>
            </a:xfrm>
            <a:custGeom>
              <a:avLst/>
              <a:gdLst>
                <a:gd name="T0" fmla="*/ 0 w 21600"/>
                <a:gd name="T1" fmla="*/ 0 h 21188"/>
                <a:gd name="T2" fmla="*/ 0 w 21600"/>
                <a:gd name="T3" fmla="*/ 0 h 21188"/>
                <a:gd name="T4" fmla="*/ 0 w 21600"/>
                <a:gd name="T5" fmla="*/ 0 h 2118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188"/>
                <a:gd name="T11" fmla="*/ 21600 w 21600"/>
                <a:gd name="T12" fmla="*/ 21188 h 21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188" fill="none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</a:path>
                <a:path w="21600" h="21188" stroke="0" extrusionOk="0">
                  <a:moveTo>
                    <a:pt x="4198" y="-1"/>
                  </a:moveTo>
                  <a:cubicBezTo>
                    <a:pt x="14312" y="2003"/>
                    <a:pt x="21600" y="10877"/>
                    <a:pt x="21600" y="21188"/>
                  </a:cubicBezTo>
                  <a:lnTo>
                    <a:pt x="0" y="21188"/>
                  </a:lnTo>
                  <a:close/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0" name="Freeform 391">
              <a:extLst>
                <a:ext uri="{FF2B5EF4-FFF2-40B4-BE49-F238E27FC236}">
                  <a16:creationId xmlns:a16="http://schemas.microsoft.com/office/drawing/2014/main" id="{F1DCF26E-CFD4-8242-9CE8-5F76D6B0D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4" y="968"/>
              <a:ext cx="636" cy="80"/>
            </a:xfrm>
            <a:custGeom>
              <a:avLst/>
              <a:gdLst>
                <a:gd name="T0" fmla="*/ 0 w 636"/>
                <a:gd name="T1" fmla="*/ 0 h 80"/>
                <a:gd name="T2" fmla="*/ 172 w 636"/>
                <a:gd name="T3" fmla="*/ 2 h 80"/>
                <a:gd name="T4" fmla="*/ 222 w 636"/>
                <a:gd name="T5" fmla="*/ 32 h 80"/>
                <a:gd name="T6" fmla="*/ 400 w 636"/>
                <a:gd name="T7" fmla="*/ 30 h 80"/>
                <a:gd name="T8" fmla="*/ 446 w 636"/>
                <a:gd name="T9" fmla="*/ 68 h 80"/>
                <a:gd name="T10" fmla="*/ 636 w 636"/>
                <a:gd name="T11" fmla="*/ 8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6"/>
                <a:gd name="T19" fmla="*/ 0 h 80"/>
                <a:gd name="T20" fmla="*/ 636 w 636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6" h="80">
                  <a:moveTo>
                    <a:pt x="0" y="0"/>
                  </a:moveTo>
                  <a:lnTo>
                    <a:pt x="172" y="2"/>
                  </a:lnTo>
                  <a:lnTo>
                    <a:pt x="222" y="32"/>
                  </a:lnTo>
                  <a:lnTo>
                    <a:pt x="400" y="30"/>
                  </a:lnTo>
                  <a:lnTo>
                    <a:pt x="446" y="68"/>
                  </a:lnTo>
                  <a:lnTo>
                    <a:pt x="636" y="80"/>
                  </a:lnTo>
                </a:path>
              </a:pathLst>
            </a:custGeom>
            <a:noFill/>
            <a:ln w="28575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1" name="Freeform 392">
              <a:extLst>
                <a:ext uri="{FF2B5EF4-FFF2-40B4-BE49-F238E27FC236}">
                  <a16:creationId xmlns:a16="http://schemas.microsoft.com/office/drawing/2014/main" id="{792C5FD9-FEB9-1B4B-90B7-840471BF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966"/>
              <a:ext cx="638" cy="80"/>
            </a:xfrm>
            <a:custGeom>
              <a:avLst/>
              <a:gdLst>
                <a:gd name="T0" fmla="*/ 0 w 638"/>
                <a:gd name="T1" fmla="*/ 80 h 80"/>
                <a:gd name="T2" fmla="*/ 178 w 638"/>
                <a:gd name="T3" fmla="*/ 74 h 80"/>
                <a:gd name="T4" fmla="*/ 222 w 638"/>
                <a:gd name="T5" fmla="*/ 32 h 80"/>
                <a:gd name="T6" fmla="*/ 398 w 638"/>
                <a:gd name="T7" fmla="*/ 32 h 80"/>
                <a:gd name="T8" fmla="*/ 452 w 638"/>
                <a:gd name="T9" fmla="*/ 0 h 80"/>
                <a:gd name="T10" fmla="*/ 638 w 638"/>
                <a:gd name="T11" fmla="*/ 4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8"/>
                <a:gd name="T19" fmla="*/ 0 h 80"/>
                <a:gd name="T20" fmla="*/ 638 w 638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8" h="80">
                  <a:moveTo>
                    <a:pt x="0" y="80"/>
                  </a:moveTo>
                  <a:lnTo>
                    <a:pt x="178" y="74"/>
                  </a:lnTo>
                  <a:lnTo>
                    <a:pt x="222" y="32"/>
                  </a:lnTo>
                  <a:lnTo>
                    <a:pt x="398" y="32"/>
                  </a:lnTo>
                  <a:lnTo>
                    <a:pt x="452" y="0"/>
                  </a:lnTo>
                  <a:lnTo>
                    <a:pt x="638" y="4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2" name="Freeform 393">
              <a:extLst>
                <a:ext uri="{FF2B5EF4-FFF2-40B4-BE49-F238E27FC236}">
                  <a16:creationId xmlns:a16="http://schemas.microsoft.com/office/drawing/2014/main" id="{78C66375-BC8F-4F4A-9933-D49FA63A4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1718"/>
              <a:ext cx="470" cy="96"/>
            </a:xfrm>
            <a:custGeom>
              <a:avLst/>
              <a:gdLst>
                <a:gd name="T0" fmla="*/ 0 w 470"/>
                <a:gd name="T1" fmla="*/ 0 h 96"/>
                <a:gd name="T2" fmla="*/ 106 w 470"/>
                <a:gd name="T3" fmla="*/ 54 h 96"/>
                <a:gd name="T4" fmla="*/ 152 w 470"/>
                <a:gd name="T5" fmla="*/ 44 h 96"/>
                <a:gd name="T6" fmla="*/ 270 w 470"/>
                <a:gd name="T7" fmla="*/ 90 h 96"/>
                <a:gd name="T8" fmla="*/ 344 w 470"/>
                <a:gd name="T9" fmla="*/ 68 h 96"/>
                <a:gd name="T10" fmla="*/ 470 w 470"/>
                <a:gd name="T11" fmla="*/ 96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0"/>
                <a:gd name="T19" fmla="*/ 0 h 96"/>
                <a:gd name="T20" fmla="*/ 470 w 47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0" h="96">
                  <a:moveTo>
                    <a:pt x="0" y="0"/>
                  </a:moveTo>
                  <a:lnTo>
                    <a:pt x="106" y="54"/>
                  </a:lnTo>
                  <a:lnTo>
                    <a:pt x="152" y="44"/>
                  </a:lnTo>
                  <a:lnTo>
                    <a:pt x="270" y="90"/>
                  </a:lnTo>
                  <a:lnTo>
                    <a:pt x="344" y="68"/>
                  </a:lnTo>
                  <a:lnTo>
                    <a:pt x="470" y="96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3" name="Freeform 394">
              <a:extLst>
                <a:ext uri="{FF2B5EF4-FFF2-40B4-BE49-F238E27FC236}">
                  <a16:creationId xmlns:a16="http://schemas.microsoft.com/office/drawing/2014/main" id="{A8438242-FF74-7044-A724-BEA9DCFC2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" y="1650"/>
              <a:ext cx="330" cy="248"/>
            </a:xfrm>
            <a:custGeom>
              <a:avLst/>
              <a:gdLst>
                <a:gd name="T0" fmla="*/ 0 w 330"/>
                <a:gd name="T1" fmla="*/ 0 h 248"/>
                <a:gd name="T2" fmla="*/ 68 w 330"/>
                <a:gd name="T3" fmla="*/ 46 h 248"/>
                <a:gd name="T4" fmla="*/ 78 w 330"/>
                <a:gd name="T5" fmla="*/ 110 h 248"/>
                <a:gd name="T6" fmla="*/ 192 w 330"/>
                <a:gd name="T7" fmla="*/ 156 h 248"/>
                <a:gd name="T8" fmla="*/ 196 w 330"/>
                <a:gd name="T9" fmla="*/ 202 h 248"/>
                <a:gd name="T10" fmla="*/ 330 w 330"/>
                <a:gd name="T11" fmla="*/ 248 h 2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0"/>
                <a:gd name="T19" fmla="*/ 0 h 248"/>
                <a:gd name="T20" fmla="*/ 330 w 330"/>
                <a:gd name="T21" fmla="*/ 248 h 2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0" h="248">
                  <a:moveTo>
                    <a:pt x="0" y="0"/>
                  </a:moveTo>
                  <a:lnTo>
                    <a:pt x="68" y="46"/>
                  </a:lnTo>
                  <a:lnTo>
                    <a:pt x="78" y="110"/>
                  </a:lnTo>
                  <a:lnTo>
                    <a:pt x="192" y="156"/>
                  </a:lnTo>
                  <a:lnTo>
                    <a:pt x="196" y="202"/>
                  </a:lnTo>
                  <a:lnTo>
                    <a:pt x="330" y="248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4" name="Rectangle 395">
              <a:extLst>
                <a:ext uri="{FF2B5EF4-FFF2-40B4-BE49-F238E27FC236}">
                  <a16:creationId xmlns:a16="http://schemas.microsoft.com/office/drawing/2014/main" id="{A26E1E1C-5E02-6042-81A4-419DDED15E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1448" y="1748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5" name="Freeform 396">
              <a:extLst>
                <a:ext uri="{FF2B5EF4-FFF2-40B4-BE49-F238E27FC236}">
                  <a16:creationId xmlns:a16="http://schemas.microsoft.com/office/drawing/2014/main" id="{8C1E30F3-E40B-7546-B56D-078B85984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168"/>
              <a:ext cx="456" cy="110"/>
            </a:xfrm>
            <a:custGeom>
              <a:avLst/>
              <a:gdLst>
                <a:gd name="T0" fmla="*/ 0 w 456"/>
                <a:gd name="T1" fmla="*/ 110 h 110"/>
                <a:gd name="T2" fmla="*/ 80 w 456"/>
                <a:gd name="T3" fmla="*/ 70 h 110"/>
                <a:gd name="T4" fmla="*/ 136 w 456"/>
                <a:gd name="T5" fmla="*/ 68 h 110"/>
                <a:gd name="T6" fmla="*/ 296 w 456"/>
                <a:gd name="T7" fmla="*/ 2 h 110"/>
                <a:gd name="T8" fmla="*/ 348 w 456"/>
                <a:gd name="T9" fmla="*/ 22 h 110"/>
                <a:gd name="T10" fmla="*/ 456 w 456"/>
                <a:gd name="T11" fmla="*/ 0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6"/>
                <a:gd name="T19" fmla="*/ 0 h 110"/>
                <a:gd name="T20" fmla="*/ 456 w 456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6" h="110">
                  <a:moveTo>
                    <a:pt x="0" y="110"/>
                  </a:moveTo>
                  <a:lnTo>
                    <a:pt x="80" y="70"/>
                  </a:lnTo>
                  <a:lnTo>
                    <a:pt x="136" y="68"/>
                  </a:lnTo>
                  <a:lnTo>
                    <a:pt x="296" y="2"/>
                  </a:lnTo>
                  <a:lnTo>
                    <a:pt x="348" y="22"/>
                  </a:lnTo>
                  <a:lnTo>
                    <a:pt x="456" y="0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6" name="Freeform 397">
              <a:extLst>
                <a:ext uri="{FF2B5EF4-FFF2-40B4-BE49-F238E27FC236}">
                  <a16:creationId xmlns:a16="http://schemas.microsoft.com/office/drawing/2014/main" id="{1B81EFB4-DC93-EB47-AD19-A568571E4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6" y="1106"/>
              <a:ext cx="322" cy="204"/>
            </a:xfrm>
            <a:custGeom>
              <a:avLst/>
              <a:gdLst>
                <a:gd name="T0" fmla="*/ 0 w 322"/>
                <a:gd name="T1" fmla="*/ 204 h 204"/>
                <a:gd name="T2" fmla="*/ 58 w 322"/>
                <a:gd name="T3" fmla="*/ 164 h 204"/>
                <a:gd name="T4" fmla="*/ 58 w 322"/>
                <a:gd name="T5" fmla="*/ 130 h 204"/>
                <a:gd name="T6" fmla="*/ 218 w 322"/>
                <a:gd name="T7" fmla="*/ 66 h 204"/>
                <a:gd name="T8" fmla="*/ 222 w 322"/>
                <a:gd name="T9" fmla="*/ 30 h 204"/>
                <a:gd name="T10" fmla="*/ 322 w 322"/>
                <a:gd name="T11" fmla="*/ 0 h 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2"/>
                <a:gd name="T19" fmla="*/ 0 h 204"/>
                <a:gd name="T20" fmla="*/ 322 w 322"/>
                <a:gd name="T21" fmla="*/ 204 h 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2" h="204">
                  <a:moveTo>
                    <a:pt x="0" y="204"/>
                  </a:moveTo>
                  <a:lnTo>
                    <a:pt x="58" y="164"/>
                  </a:lnTo>
                  <a:lnTo>
                    <a:pt x="58" y="130"/>
                  </a:lnTo>
                  <a:lnTo>
                    <a:pt x="218" y="66"/>
                  </a:lnTo>
                  <a:lnTo>
                    <a:pt x="222" y="30"/>
                  </a:lnTo>
                  <a:lnTo>
                    <a:pt x="322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7" name="Rectangle 398">
              <a:extLst>
                <a:ext uri="{FF2B5EF4-FFF2-40B4-BE49-F238E27FC236}">
                  <a16:creationId xmlns:a16="http://schemas.microsoft.com/office/drawing/2014/main" id="{866AC715-EAB4-9D45-8CB9-2EA9A45601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77282">
              <a:off x="1486" y="1170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8" name="Freeform 399">
              <a:extLst>
                <a:ext uri="{FF2B5EF4-FFF2-40B4-BE49-F238E27FC236}">
                  <a16:creationId xmlns:a16="http://schemas.microsoft.com/office/drawing/2014/main" id="{3625EDC3-B865-654D-924F-5C577B20C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" y="1107"/>
              <a:ext cx="316" cy="197"/>
            </a:xfrm>
            <a:custGeom>
              <a:avLst/>
              <a:gdLst>
                <a:gd name="T0" fmla="*/ 0 w 316"/>
                <a:gd name="T1" fmla="*/ 0 h 197"/>
                <a:gd name="T2" fmla="*/ 75 w 316"/>
                <a:gd name="T3" fmla="*/ 24 h 197"/>
                <a:gd name="T4" fmla="*/ 87 w 316"/>
                <a:gd name="T5" fmla="*/ 57 h 197"/>
                <a:gd name="T6" fmla="*/ 264 w 316"/>
                <a:gd name="T7" fmla="*/ 125 h 197"/>
                <a:gd name="T8" fmla="*/ 262 w 316"/>
                <a:gd name="T9" fmla="*/ 164 h 197"/>
                <a:gd name="T10" fmla="*/ 316 w 316"/>
                <a:gd name="T11" fmla="*/ 197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"/>
                <a:gd name="T19" fmla="*/ 0 h 197"/>
                <a:gd name="T20" fmla="*/ 316 w 316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" h="197">
                  <a:moveTo>
                    <a:pt x="0" y="0"/>
                  </a:moveTo>
                  <a:lnTo>
                    <a:pt x="75" y="24"/>
                  </a:lnTo>
                  <a:lnTo>
                    <a:pt x="87" y="57"/>
                  </a:lnTo>
                  <a:lnTo>
                    <a:pt x="264" y="125"/>
                  </a:lnTo>
                  <a:lnTo>
                    <a:pt x="262" y="164"/>
                  </a:lnTo>
                  <a:lnTo>
                    <a:pt x="316" y="197"/>
                  </a:lnTo>
                </a:path>
              </a:pathLst>
            </a:custGeom>
            <a:noFill/>
            <a:ln w="28575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9" name="Freeform 400">
              <a:extLst>
                <a:ext uri="{FF2B5EF4-FFF2-40B4-BE49-F238E27FC236}">
                  <a16:creationId xmlns:a16="http://schemas.microsoft.com/office/drawing/2014/main" id="{A0078477-6367-D943-8670-305B9B126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" y="1715"/>
              <a:ext cx="448" cy="100"/>
            </a:xfrm>
            <a:custGeom>
              <a:avLst/>
              <a:gdLst>
                <a:gd name="T0" fmla="*/ 0 w 448"/>
                <a:gd name="T1" fmla="*/ 110 h 99"/>
                <a:gd name="T2" fmla="*/ 93 w 448"/>
                <a:gd name="T3" fmla="*/ 91 h 99"/>
                <a:gd name="T4" fmla="*/ 141 w 448"/>
                <a:gd name="T5" fmla="*/ 118 h 99"/>
                <a:gd name="T6" fmla="*/ 304 w 448"/>
                <a:gd name="T7" fmla="*/ 33 h 99"/>
                <a:gd name="T8" fmla="*/ 354 w 448"/>
                <a:gd name="T9" fmla="*/ 70 h 99"/>
                <a:gd name="T10" fmla="*/ 448 w 448"/>
                <a:gd name="T11" fmla="*/ 0 h 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8"/>
                <a:gd name="T19" fmla="*/ 0 h 99"/>
                <a:gd name="T20" fmla="*/ 448 w 448"/>
                <a:gd name="T21" fmla="*/ 99 h 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8" h="99">
                  <a:moveTo>
                    <a:pt x="0" y="91"/>
                  </a:moveTo>
                  <a:lnTo>
                    <a:pt x="93" y="72"/>
                  </a:lnTo>
                  <a:lnTo>
                    <a:pt x="141" y="99"/>
                  </a:lnTo>
                  <a:lnTo>
                    <a:pt x="304" y="33"/>
                  </a:lnTo>
                  <a:lnTo>
                    <a:pt x="354" y="51"/>
                  </a:lnTo>
                  <a:lnTo>
                    <a:pt x="448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0" name="Freeform 401">
              <a:extLst>
                <a:ext uri="{FF2B5EF4-FFF2-40B4-BE49-F238E27FC236}">
                  <a16:creationId xmlns:a16="http://schemas.microsoft.com/office/drawing/2014/main" id="{7405233F-9A7A-6340-BA47-9A93FE352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7" y="1166"/>
              <a:ext cx="449" cy="101"/>
            </a:xfrm>
            <a:custGeom>
              <a:avLst/>
              <a:gdLst>
                <a:gd name="T0" fmla="*/ 0 w 450"/>
                <a:gd name="T1" fmla="*/ 0 h 96"/>
                <a:gd name="T2" fmla="*/ 84 w 450"/>
                <a:gd name="T3" fmla="*/ 47 h 96"/>
                <a:gd name="T4" fmla="*/ 147 w 450"/>
                <a:gd name="T5" fmla="*/ 0 h 96"/>
                <a:gd name="T6" fmla="*/ 300 w 450"/>
                <a:gd name="T7" fmla="*/ 173 h 96"/>
                <a:gd name="T8" fmla="*/ 360 w 450"/>
                <a:gd name="T9" fmla="*/ 148 h 96"/>
                <a:gd name="T10" fmla="*/ 431 w 450"/>
                <a:gd name="T11" fmla="*/ 252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0"/>
                <a:gd name="T19" fmla="*/ 0 h 96"/>
                <a:gd name="T20" fmla="*/ 450 w 450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0" h="96">
                  <a:moveTo>
                    <a:pt x="0" y="0"/>
                  </a:moveTo>
                  <a:lnTo>
                    <a:pt x="84" y="19"/>
                  </a:lnTo>
                  <a:lnTo>
                    <a:pt x="147" y="0"/>
                  </a:lnTo>
                  <a:lnTo>
                    <a:pt x="319" y="66"/>
                  </a:lnTo>
                  <a:lnTo>
                    <a:pt x="379" y="57"/>
                  </a:lnTo>
                  <a:lnTo>
                    <a:pt x="450" y="96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1" name="Rectangle 402">
              <a:extLst>
                <a:ext uri="{FF2B5EF4-FFF2-40B4-BE49-F238E27FC236}">
                  <a16:creationId xmlns:a16="http://schemas.microsoft.com/office/drawing/2014/main" id="{E11825E3-6577-D645-B465-E01D814FBE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11052">
              <a:off x="4265" y="1169"/>
              <a:ext cx="95" cy="58"/>
            </a:xfrm>
            <a:prstGeom prst="rect">
              <a:avLst/>
            </a:prstGeom>
            <a:solidFill>
              <a:schemeClr val="accent1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2" name="Oval 403">
              <a:extLst>
                <a:ext uri="{FF2B5EF4-FFF2-40B4-BE49-F238E27FC236}">
                  <a16:creationId xmlns:a16="http://schemas.microsoft.com/office/drawing/2014/main" id="{4587CDC4-0865-7A43-A8A5-9CAD9BFA9A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3053" y="1994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3" name="AutoShape 404">
              <a:extLst>
                <a:ext uri="{FF2B5EF4-FFF2-40B4-BE49-F238E27FC236}">
                  <a16:creationId xmlns:a16="http://schemas.microsoft.com/office/drawing/2014/main" id="{37CCF80C-2C6D-E84F-A050-8A41CB680C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3089" y="20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4" name="Oval 405">
              <a:extLst>
                <a:ext uri="{FF2B5EF4-FFF2-40B4-BE49-F238E27FC236}">
                  <a16:creationId xmlns:a16="http://schemas.microsoft.com/office/drawing/2014/main" id="{95CFF8C8-7C5D-8142-814F-EBB3B2638A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3048" y="1905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5" name="AutoShape 406">
              <a:extLst>
                <a:ext uri="{FF2B5EF4-FFF2-40B4-BE49-F238E27FC236}">
                  <a16:creationId xmlns:a16="http://schemas.microsoft.com/office/drawing/2014/main" id="{BBE8B89F-61C0-D943-B42A-2E4FF54329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3084" y="191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6" name="Oval 407">
              <a:extLst>
                <a:ext uri="{FF2B5EF4-FFF2-40B4-BE49-F238E27FC236}">
                  <a16:creationId xmlns:a16="http://schemas.microsoft.com/office/drawing/2014/main" id="{BEE3C2C7-95B1-E347-B402-7A0D79742F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5518">
              <a:off x="2639" y="199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7" name="AutoShape 408">
              <a:extLst>
                <a:ext uri="{FF2B5EF4-FFF2-40B4-BE49-F238E27FC236}">
                  <a16:creationId xmlns:a16="http://schemas.microsoft.com/office/drawing/2014/main" id="{B411A78B-AD0A-6040-9EF5-567C2BBF0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3504">
              <a:off x="2675" y="199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8" name="Oval 409">
              <a:extLst>
                <a:ext uri="{FF2B5EF4-FFF2-40B4-BE49-F238E27FC236}">
                  <a16:creationId xmlns:a16="http://schemas.microsoft.com/office/drawing/2014/main" id="{F8DB2E97-548B-A24F-B7D4-51C7C031CF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3880">
              <a:off x="2635" y="1903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69" name="AutoShape 410">
              <a:extLst>
                <a:ext uri="{FF2B5EF4-FFF2-40B4-BE49-F238E27FC236}">
                  <a16:creationId xmlns:a16="http://schemas.microsoft.com/office/drawing/2014/main" id="{3F779A8C-E46D-804F-959F-772489C450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45893">
              <a:off x="2671" y="1914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0" name="Oval 411">
              <a:extLst>
                <a:ext uri="{FF2B5EF4-FFF2-40B4-BE49-F238E27FC236}">
                  <a16:creationId xmlns:a16="http://schemas.microsoft.com/office/drawing/2014/main" id="{40C02C0F-06EE-C143-A1D0-BF7CAE526C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4006">
              <a:off x="1642" y="1768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1" name="AutoShape 412">
              <a:extLst>
                <a:ext uri="{FF2B5EF4-FFF2-40B4-BE49-F238E27FC236}">
                  <a16:creationId xmlns:a16="http://schemas.microsoft.com/office/drawing/2014/main" id="{30346021-0B35-BF44-919D-F1FDB7531D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66021">
              <a:off x="1677" y="1780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2" name="Oval 413">
              <a:extLst>
                <a:ext uri="{FF2B5EF4-FFF2-40B4-BE49-F238E27FC236}">
                  <a16:creationId xmlns:a16="http://schemas.microsoft.com/office/drawing/2014/main" id="{AFE7CE6E-A351-3C43-A9C4-81BDB33A39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0912">
              <a:off x="1570" y="1842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3" name="AutoShape 414">
              <a:extLst>
                <a:ext uri="{FF2B5EF4-FFF2-40B4-BE49-F238E27FC236}">
                  <a16:creationId xmlns:a16="http://schemas.microsoft.com/office/drawing/2014/main" id="{20BCFDBE-F759-EB43-BCEE-7C351AB199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2926">
              <a:off x="1607" y="1851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4" name="Oval 415">
              <a:extLst>
                <a:ext uri="{FF2B5EF4-FFF2-40B4-BE49-F238E27FC236}">
                  <a16:creationId xmlns:a16="http://schemas.microsoft.com/office/drawing/2014/main" id="{7670897C-62C7-7043-A05B-125F9C2F8C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11330">
              <a:off x="1287" y="1606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5" name="AutoShape 416">
              <a:extLst>
                <a:ext uri="{FF2B5EF4-FFF2-40B4-BE49-F238E27FC236}">
                  <a16:creationId xmlns:a16="http://schemas.microsoft.com/office/drawing/2014/main" id="{E88EADEE-70E4-0343-B7E4-621550D8C9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63342">
              <a:off x="1324" y="1617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6" name="Oval 417">
              <a:extLst>
                <a:ext uri="{FF2B5EF4-FFF2-40B4-BE49-F238E27FC236}">
                  <a16:creationId xmlns:a16="http://schemas.microsoft.com/office/drawing/2014/main" id="{EC10CE67-1638-4C45-8187-84813E20C0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94986">
              <a:off x="1224" y="1676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7" name="AutoShape 418">
              <a:extLst>
                <a:ext uri="{FF2B5EF4-FFF2-40B4-BE49-F238E27FC236}">
                  <a16:creationId xmlns:a16="http://schemas.microsoft.com/office/drawing/2014/main" id="{4EC4CA2F-CA0B-934B-9121-822BF9D348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46998">
              <a:off x="1259" y="1689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8" name="Oval 419">
              <a:extLst>
                <a:ext uri="{FF2B5EF4-FFF2-40B4-BE49-F238E27FC236}">
                  <a16:creationId xmlns:a16="http://schemas.microsoft.com/office/drawing/2014/main" id="{86E45D8A-5DF4-4C4D-8CBF-A0C1389D96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650724">
              <a:off x="1152" y="1299"/>
              <a:ext cx="144" cy="8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9" name="AutoShape 420">
              <a:extLst>
                <a:ext uri="{FF2B5EF4-FFF2-40B4-BE49-F238E27FC236}">
                  <a16:creationId xmlns:a16="http://schemas.microsoft.com/office/drawing/2014/main" id="{9753AB7D-90EB-8342-85B5-FB5DEE083B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98712">
              <a:off x="1186" y="130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0" name="Oval 421">
              <a:extLst>
                <a:ext uri="{FF2B5EF4-FFF2-40B4-BE49-F238E27FC236}">
                  <a16:creationId xmlns:a16="http://schemas.microsoft.com/office/drawing/2014/main" id="{67F9D908-4DBA-DA4F-B609-15C102D893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19334">
              <a:off x="1248" y="1329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1" name="AutoShape 422">
              <a:extLst>
                <a:ext uri="{FF2B5EF4-FFF2-40B4-BE49-F238E27FC236}">
                  <a16:creationId xmlns:a16="http://schemas.microsoft.com/office/drawing/2014/main" id="{6F252E8F-68A0-D043-A72E-E99E014DDD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67322">
              <a:off x="1279" y="1333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2" name="Oval 423">
              <a:extLst>
                <a:ext uri="{FF2B5EF4-FFF2-40B4-BE49-F238E27FC236}">
                  <a16:creationId xmlns:a16="http://schemas.microsoft.com/office/drawing/2014/main" id="{AB30B016-1D11-3540-A873-602847FCC8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75454">
              <a:off x="4569" y="1603"/>
              <a:ext cx="144" cy="80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3" name="AutoShape 424">
              <a:extLst>
                <a:ext uri="{FF2B5EF4-FFF2-40B4-BE49-F238E27FC236}">
                  <a16:creationId xmlns:a16="http://schemas.microsoft.com/office/drawing/2014/main" id="{9F87254F-FF42-014A-BCEE-238F60D065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23441">
              <a:off x="4600" y="1606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4" name="Freeform 425">
              <a:extLst>
                <a:ext uri="{FF2B5EF4-FFF2-40B4-BE49-F238E27FC236}">
                  <a16:creationId xmlns:a16="http://schemas.microsoft.com/office/drawing/2014/main" id="{F411872E-40FF-B54C-B336-825AC62AD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2637"/>
              <a:ext cx="177" cy="89"/>
            </a:xfrm>
            <a:custGeom>
              <a:avLst/>
              <a:gdLst>
                <a:gd name="T0" fmla="*/ 177 w 177"/>
                <a:gd name="T1" fmla="*/ 0 h 89"/>
                <a:gd name="T2" fmla="*/ 138 w 177"/>
                <a:gd name="T3" fmla="*/ 44 h 89"/>
                <a:gd name="T4" fmla="*/ 155 w 177"/>
                <a:gd name="T5" fmla="*/ 89 h 89"/>
                <a:gd name="T6" fmla="*/ 0 w 177"/>
                <a:gd name="T7" fmla="*/ 36 h 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89"/>
                <a:gd name="T14" fmla="*/ 177 w 177"/>
                <a:gd name="T15" fmla="*/ 89 h 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89">
                  <a:moveTo>
                    <a:pt x="177" y="0"/>
                  </a:moveTo>
                  <a:lnTo>
                    <a:pt x="138" y="44"/>
                  </a:lnTo>
                  <a:lnTo>
                    <a:pt x="155" y="89"/>
                  </a:lnTo>
                  <a:lnTo>
                    <a:pt x="0" y="3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5" name="Line 426">
              <a:extLst>
                <a:ext uri="{FF2B5EF4-FFF2-40B4-BE49-F238E27FC236}">
                  <a16:creationId xmlns:a16="http://schemas.microsoft.com/office/drawing/2014/main" id="{4CDC6B73-EBEB-C34B-A760-EF4C45B5E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6" y="2496"/>
              <a:ext cx="126" cy="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27">
              <a:extLst>
                <a:ext uri="{FF2B5EF4-FFF2-40B4-BE49-F238E27FC236}">
                  <a16:creationId xmlns:a16="http://schemas.microsoft.com/office/drawing/2014/main" id="{95731372-64E3-7C4A-A4CD-8581ACE9B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2522"/>
              <a:ext cx="103" cy="91"/>
            </a:xfrm>
            <a:custGeom>
              <a:avLst/>
              <a:gdLst>
                <a:gd name="T0" fmla="*/ 0 w 103"/>
                <a:gd name="T1" fmla="*/ 67 h 91"/>
                <a:gd name="T2" fmla="*/ 73 w 103"/>
                <a:gd name="T3" fmla="*/ 91 h 91"/>
                <a:gd name="T4" fmla="*/ 103 w 103"/>
                <a:gd name="T5" fmla="*/ 0 h 91"/>
                <a:gd name="T6" fmla="*/ 0 60000 65536"/>
                <a:gd name="T7" fmla="*/ 0 60000 65536"/>
                <a:gd name="T8" fmla="*/ 0 60000 65536"/>
                <a:gd name="T9" fmla="*/ 0 w 103"/>
                <a:gd name="T10" fmla="*/ 0 h 91"/>
                <a:gd name="T11" fmla="*/ 103 w 103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" h="91">
                  <a:moveTo>
                    <a:pt x="0" y="67"/>
                  </a:moveTo>
                  <a:lnTo>
                    <a:pt x="73" y="91"/>
                  </a:lnTo>
                  <a:lnTo>
                    <a:pt x="103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7" name="Freeform 428">
              <a:extLst>
                <a:ext uri="{FF2B5EF4-FFF2-40B4-BE49-F238E27FC236}">
                  <a16:creationId xmlns:a16="http://schemas.microsoft.com/office/drawing/2014/main" id="{473DE484-055E-3144-9E40-9FFC86D2B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2610"/>
              <a:ext cx="51" cy="168"/>
            </a:xfrm>
            <a:custGeom>
              <a:avLst/>
              <a:gdLst>
                <a:gd name="T0" fmla="*/ 9 w 54"/>
                <a:gd name="T1" fmla="*/ 0 h 168"/>
                <a:gd name="T2" fmla="*/ 20 w 54"/>
                <a:gd name="T3" fmla="*/ 54 h 168"/>
                <a:gd name="T4" fmla="*/ 0 w 54"/>
                <a:gd name="T5" fmla="*/ 168 h 168"/>
                <a:gd name="T6" fmla="*/ 0 60000 65536"/>
                <a:gd name="T7" fmla="*/ 0 60000 65536"/>
                <a:gd name="T8" fmla="*/ 0 60000 65536"/>
                <a:gd name="T9" fmla="*/ 0 w 54"/>
                <a:gd name="T10" fmla="*/ 0 h 168"/>
                <a:gd name="T11" fmla="*/ 54 w 54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" h="168">
                  <a:moveTo>
                    <a:pt x="9" y="0"/>
                  </a:moveTo>
                  <a:lnTo>
                    <a:pt x="54" y="54"/>
                  </a:lnTo>
                  <a:lnTo>
                    <a:pt x="0" y="16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8" name="Oval 429">
              <a:extLst>
                <a:ext uri="{FF2B5EF4-FFF2-40B4-BE49-F238E27FC236}">
                  <a16:creationId xmlns:a16="http://schemas.microsoft.com/office/drawing/2014/main" id="{B4D41413-FA50-8E4B-A66E-F4851A479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5" y="2595"/>
              <a:ext cx="203" cy="10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9" name="Freeform 430">
              <a:extLst>
                <a:ext uri="{FF2B5EF4-FFF2-40B4-BE49-F238E27FC236}">
                  <a16:creationId xmlns:a16="http://schemas.microsoft.com/office/drawing/2014/main" id="{6CCC6CD9-CBAA-8D4D-B38F-7DB578B1C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" y="2325"/>
              <a:ext cx="243" cy="378"/>
            </a:xfrm>
            <a:custGeom>
              <a:avLst/>
              <a:gdLst>
                <a:gd name="T0" fmla="*/ 243 w 243"/>
                <a:gd name="T1" fmla="*/ 378 h 378"/>
                <a:gd name="T2" fmla="*/ 90 w 243"/>
                <a:gd name="T3" fmla="*/ 252 h 378"/>
                <a:gd name="T4" fmla="*/ 42 w 243"/>
                <a:gd name="T5" fmla="*/ 180 h 378"/>
                <a:gd name="T6" fmla="*/ 0 w 243"/>
                <a:gd name="T7" fmla="*/ 0 h 3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378"/>
                <a:gd name="T14" fmla="*/ 243 w 243"/>
                <a:gd name="T15" fmla="*/ 378 h 3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378">
                  <a:moveTo>
                    <a:pt x="243" y="378"/>
                  </a:moveTo>
                  <a:lnTo>
                    <a:pt x="90" y="252"/>
                  </a:lnTo>
                  <a:lnTo>
                    <a:pt x="42" y="18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0" name="Rectangle 431">
              <a:extLst>
                <a:ext uri="{FF2B5EF4-FFF2-40B4-BE49-F238E27FC236}">
                  <a16:creationId xmlns:a16="http://schemas.microsoft.com/office/drawing/2014/main" id="{E08DE1FA-3262-3C4E-A481-4E552261BD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170" y="2537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1" name="Rectangle 432">
              <a:extLst>
                <a:ext uri="{FF2B5EF4-FFF2-40B4-BE49-F238E27FC236}">
                  <a16:creationId xmlns:a16="http://schemas.microsoft.com/office/drawing/2014/main" id="{B65D953A-D729-E546-9087-9922E96460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204" y="2443"/>
              <a:ext cx="114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2" name="Rectangle 433">
              <a:extLst>
                <a:ext uri="{FF2B5EF4-FFF2-40B4-BE49-F238E27FC236}">
                  <a16:creationId xmlns:a16="http://schemas.microsoft.com/office/drawing/2014/main" id="{BD1B9F44-276A-BA43-AE07-3BACE3B107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47844">
              <a:off x="1429" y="2574"/>
              <a:ext cx="428" cy="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3" name="Rectangle 434">
              <a:extLst>
                <a:ext uri="{FF2B5EF4-FFF2-40B4-BE49-F238E27FC236}">
                  <a16:creationId xmlns:a16="http://schemas.microsoft.com/office/drawing/2014/main" id="{2F4EF84D-E057-2841-826A-556B91EFE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2592"/>
              <a:ext cx="66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Pol. H</a:t>
              </a:r>
              <a:r>
                <a:rPr lang="en-US" sz="2400" baseline="30000">
                  <a:latin typeface="Times New Roman" charset="0"/>
                </a:rPr>
                <a:t>-</a:t>
              </a:r>
              <a:r>
                <a:rPr lang="en-US" sz="1400">
                  <a:latin typeface="Times New Roman" charset="0"/>
                </a:rPr>
                <a:t> Source</a:t>
              </a:r>
            </a:p>
          </p:txBody>
        </p:sp>
        <p:sp>
          <p:nvSpPr>
            <p:cNvPr id="94" name="Oval 439">
              <a:extLst>
                <a:ext uri="{FF2B5EF4-FFF2-40B4-BE49-F238E27FC236}">
                  <a16:creationId xmlns:a16="http://schemas.microsoft.com/office/drawing/2014/main" id="{0C1E84B2-0F73-4243-9148-B05C30A5E6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6702">
              <a:off x="3109" y="291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5" name="Line 440">
              <a:extLst>
                <a:ext uri="{FF2B5EF4-FFF2-40B4-BE49-F238E27FC236}">
                  <a16:creationId xmlns:a16="http://schemas.microsoft.com/office/drawing/2014/main" id="{14805C63-202D-8D44-9167-48A35FD946B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70" y="2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441">
              <a:extLst>
                <a:ext uri="{FF2B5EF4-FFF2-40B4-BE49-F238E27FC236}">
                  <a16:creationId xmlns:a16="http://schemas.microsoft.com/office/drawing/2014/main" id="{880C934B-6D29-EF48-BDB2-A4E25AE5168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676702">
              <a:off x="3195" y="292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442">
              <a:extLst>
                <a:ext uri="{FF2B5EF4-FFF2-40B4-BE49-F238E27FC236}">
                  <a16:creationId xmlns:a16="http://schemas.microsoft.com/office/drawing/2014/main" id="{4E7C6799-D0CA-4D46-8D07-5660DBCECAF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443">
              <a:extLst>
                <a:ext uri="{FF2B5EF4-FFF2-40B4-BE49-F238E27FC236}">
                  <a16:creationId xmlns:a16="http://schemas.microsoft.com/office/drawing/2014/main" id="{CE85AF3E-EB70-E34E-8F4B-1D272658BF7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2723298">
              <a:off x="3129" y="285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444">
              <a:extLst>
                <a:ext uri="{FF2B5EF4-FFF2-40B4-BE49-F238E27FC236}">
                  <a16:creationId xmlns:a16="http://schemas.microsoft.com/office/drawing/2014/main" id="{DF746C01-EA7C-474A-AF10-0746DFC6CE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499683">
              <a:off x="2045" y="273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00" name="Line 445">
              <a:extLst>
                <a:ext uri="{FF2B5EF4-FFF2-40B4-BE49-F238E27FC236}">
                  <a16:creationId xmlns:a16="http://schemas.microsoft.com/office/drawing/2014/main" id="{A0F0F17B-72B0-FE46-9FC2-E719F742515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80" y="278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446">
              <a:extLst>
                <a:ext uri="{FF2B5EF4-FFF2-40B4-BE49-F238E27FC236}">
                  <a16:creationId xmlns:a16="http://schemas.microsoft.com/office/drawing/2014/main" id="{C18BE87F-E724-E74C-A11B-25BF1229410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6499683">
              <a:off x="2092" y="281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447">
              <a:extLst>
                <a:ext uri="{FF2B5EF4-FFF2-40B4-BE49-F238E27FC236}">
                  <a16:creationId xmlns:a16="http://schemas.microsoft.com/office/drawing/2014/main" id="{25A88800-93E6-2D41-A834-652CA3FE664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02" y="273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Line 448">
              <a:extLst>
                <a:ext uri="{FF2B5EF4-FFF2-40B4-BE49-F238E27FC236}">
                  <a16:creationId xmlns:a16="http://schemas.microsoft.com/office/drawing/2014/main" id="{216A4AAC-FAD5-2041-AD94-5299F6BDBE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99684">
              <a:off x="2125" y="272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449">
              <a:extLst>
                <a:ext uri="{FF2B5EF4-FFF2-40B4-BE49-F238E27FC236}">
                  <a16:creationId xmlns:a16="http://schemas.microsoft.com/office/drawing/2014/main" id="{D71C238E-1E6E-5B47-8731-E40F4DA1B6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107" y="1015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05" name="Line 450">
              <a:extLst>
                <a:ext uri="{FF2B5EF4-FFF2-40B4-BE49-F238E27FC236}">
                  <a16:creationId xmlns:a16="http://schemas.microsoft.com/office/drawing/2014/main" id="{12E48A84-A181-8E49-9EB6-38364DC20E2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55" y="106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451">
              <a:extLst>
                <a:ext uri="{FF2B5EF4-FFF2-40B4-BE49-F238E27FC236}">
                  <a16:creationId xmlns:a16="http://schemas.microsoft.com/office/drawing/2014/main" id="{D58E6803-2876-B14D-A7EF-CDE73100B23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3173" y="1078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452">
              <a:extLst>
                <a:ext uri="{FF2B5EF4-FFF2-40B4-BE49-F238E27FC236}">
                  <a16:creationId xmlns:a16="http://schemas.microsoft.com/office/drawing/2014/main" id="{9CA7BE77-A366-1E4C-AE0E-F0E1A2D3081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58" y="1000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453">
              <a:extLst>
                <a:ext uri="{FF2B5EF4-FFF2-40B4-BE49-F238E27FC236}">
                  <a16:creationId xmlns:a16="http://schemas.microsoft.com/office/drawing/2014/main" id="{D05887E4-16D8-0842-8C3A-B2F2B21517D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176" y="982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454">
              <a:extLst>
                <a:ext uri="{FF2B5EF4-FFF2-40B4-BE49-F238E27FC236}">
                  <a16:creationId xmlns:a16="http://schemas.microsoft.com/office/drawing/2014/main" id="{7E6C7650-E0BB-974D-9ED5-E9305B75E6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93" y="944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10" name="Line 455">
              <a:extLst>
                <a:ext uri="{FF2B5EF4-FFF2-40B4-BE49-F238E27FC236}">
                  <a16:creationId xmlns:a16="http://schemas.microsoft.com/office/drawing/2014/main" id="{0C767658-6C69-2C46-9AA5-F0B693E092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5400000">
              <a:off x="3069" y="92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456">
              <a:extLst>
                <a:ext uri="{FF2B5EF4-FFF2-40B4-BE49-F238E27FC236}">
                  <a16:creationId xmlns:a16="http://schemas.microsoft.com/office/drawing/2014/main" id="{AC49F6AC-A284-874A-AAB7-21FAD62E774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66" y="98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457">
              <a:extLst>
                <a:ext uri="{FF2B5EF4-FFF2-40B4-BE49-F238E27FC236}">
                  <a16:creationId xmlns:a16="http://schemas.microsoft.com/office/drawing/2014/main" id="{99F2D251-5132-724E-ACED-15D867261F8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0800000">
              <a:off x="3048" y="1001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458">
              <a:extLst>
                <a:ext uri="{FF2B5EF4-FFF2-40B4-BE49-F238E27FC236}">
                  <a16:creationId xmlns:a16="http://schemas.microsoft.com/office/drawing/2014/main" id="{59B80A88-57A1-4B48-97B6-06AF6D99D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2784"/>
              <a:ext cx="97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200 MeV Polarimeter</a:t>
              </a:r>
            </a:p>
          </p:txBody>
        </p:sp>
        <p:sp>
          <p:nvSpPr>
            <p:cNvPr id="114" name="Rectangle 459">
              <a:extLst>
                <a:ext uri="{FF2B5EF4-FFF2-40B4-BE49-F238E27FC236}">
                  <a16:creationId xmlns:a16="http://schemas.microsoft.com/office/drawing/2014/main" id="{A6BEAD05-B468-2642-A310-F4E528239B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32973">
              <a:off x="2188" y="2889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15" name="Line 460">
              <a:extLst>
                <a:ext uri="{FF2B5EF4-FFF2-40B4-BE49-F238E27FC236}">
                  <a16:creationId xmlns:a16="http://schemas.microsoft.com/office/drawing/2014/main" id="{9D34A347-05CB-6540-83EC-B9C508A1E8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6" y="2784"/>
              <a:ext cx="192" cy="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461">
              <a:extLst>
                <a:ext uri="{FF2B5EF4-FFF2-40B4-BE49-F238E27FC236}">
                  <a16:creationId xmlns:a16="http://schemas.microsoft.com/office/drawing/2014/main" id="{91C129DE-91E3-4049-ADA6-59CD0C5BBF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306">
              <a:off x="2888" y="973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grpSp>
          <p:nvGrpSpPr>
            <p:cNvPr id="117" name="Group 462">
              <a:extLst>
                <a:ext uri="{FF2B5EF4-FFF2-40B4-BE49-F238E27FC236}">
                  <a16:creationId xmlns:a16="http://schemas.microsoft.com/office/drawing/2014/main" id="{84C3279D-C656-514B-8D39-865923EE512E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3" y="1037"/>
              <a:ext cx="41" cy="41"/>
              <a:chOff x="3936" y="1517"/>
              <a:chExt cx="41" cy="41"/>
            </a:xfrm>
          </p:grpSpPr>
          <p:sp>
            <p:nvSpPr>
              <p:cNvPr id="150" name="Line 463">
                <a:extLst>
                  <a:ext uri="{FF2B5EF4-FFF2-40B4-BE49-F238E27FC236}">
                    <a16:creationId xmlns:a16="http://schemas.microsoft.com/office/drawing/2014/main" id="{27F4CC43-467F-0141-A0BA-30DF08CC79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Line 464">
                <a:extLst>
                  <a:ext uri="{FF2B5EF4-FFF2-40B4-BE49-F238E27FC236}">
                    <a16:creationId xmlns:a16="http://schemas.microsoft.com/office/drawing/2014/main" id="{41C9CF29-3934-D64B-9D3E-988BA311EA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8" name="Group 465">
              <a:extLst>
                <a:ext uri="{FF2B5EF4-FFF2-40B4-BE49-F238E27FC236}">
                  <a16:creationId xmlns:a16="http://schemas.microsoft.com/office/drawing/2014/main" id="{7A82391E-FF97-1046-AB38-E9AABF365AC0}"/>
                </a:ext>
              </a:extLst>
            </p:cNvPr>
            <p:cNvGrpSpPr>
              <a:grpSpLocks/>
            </p:cNvGrpSpPr>
            <p:nvPr/>
          </p:nvGrpSpPr>
          <p:grpSpPr bwMode="auto">
            <a:xfrm rot="2700306">
              <a:off x="2894" y="922"/>
              <a:ext cx="41" cy="41"/>
              <a:chOff x="3936" y="1517"/>
              <a:chExt cx="41" cy="41"/>
            </a:xfrm>
          </p:grpSpPr>
          <p:sp>
            <p:nvSpPr>
              <p:cNvPr id="148" name="Line 466">
                <a:extLst>
                  <a:ext uri="{FF2B5EF4-FFF2-40B4-BE49-F238E27FC236}">
                    <a16:creationId xmlns:a16="http://schemas.microsoft.com/office/drawing/2014/main" id="{EED3B914-F036-0148-97E4-FF2B66A09F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36" y="1517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Line 467">
                <a:extLst>
                  <a:ext uri="{FF2B5EF4-FFF2-40B4-BE49-F238E27FC236}">
                    <a16:creationId xmlns:a16="http://schemas.microsoft.com/office/drawing/2014/main" id="{22C7BBC1-AA19-374A-A6FE-CF7D9BF9BD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>
                <a:off x="3954" y="1535"/>
                <a:ext cx="23" cy="23"/>
              </a:xfrm>
              <a:prstGeom prst="line">
                <a:avLst/>
              </a:prstGeom>
              <a:noFill/>
              <a:ln w="9525">
                <a:solidFill>
                  <a:srgbClr val="CC00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9" name="Oval 470">
              <a:extLst>
                <a:ext uri="{FF2B5EF4-FFF2-40B4-BE49-F238E27FC236}">
                  <a16:creationId xmlns:a16="http://schemas.microsoft.com/office/drawing/2014/main" id="{BDFBA69F-0012-DB44-866C-94FDD56997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845359">
              <a:off x="2973" y="2978"/>
              <a:ext cx="48" cy="48"/>
            </a:xfrm>
            <a:prstGeom prst="ellipse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0" name="Line 471">
              <a:extLst>
                <a:ext uri="{FF2B5EF4-FFF2-40B4-BE49-F238E27FC236}">
                  <a16:creationId xmlns:a16="http://schemas.microsoft.com/office/drawing/2014/main" id="{78C24CD4-981D-1541-93C9-B870A1CC020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32" y="3004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472">
              <a:extLst>
                <a:ext uri="{FF2B5EF4-FFF2-40B4-BE49-F238E27FC236}">
                  <a16:creationId xmlns:a16="http://schemas.microsoft.com/office/drawing/2014/main" id="{4FB59B31-A06D-C44E-B4C7-D74A3CB3AE4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3845359">
              <a:off x="3056" y="3013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473">
              <a:extLst>
                <a:ext uri="{FF2B5EF4-FFF2-40B4-BE49-F238E27FC236}">
                  <a16:creationId xmlns:a16="http://schemas.microsoft.com/office/drawing/2014/main" id="{C8527978-F992-0049-992E-6FB32924E38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09" y="2949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474">
              <a:extLst>
                <a:ext uri="{FF2B5EF4-FFF2-40B4-BE49-F238E27FC236}">
                  <a16:creationId xmlns:a16="http://schemas.microsoft.com/office/drawing/2014/main" id="{3133D307-0E2A-3A41-8670-2002FBF9C2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1554641">
              <a:off x="3017" y="2925"/>
              <a:ext cx="23" cy="23"/>
            </a:xfrm>
            <a:prstGeom prst="line">
              <a:avLst/>
            </a:prstGeom>
            <a:noFill/>
            <a:ln w="9525">
              <a:solidFill>
                <a:srgbClr val="CC00CC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Oval 475">
              <a:extLst>
                <a:ext uri="{FF2B5EF4-FFF2-40B4-BE49-F238E27FC236}">
                  <a16:creationId xmlns:a16="http://schemas.microsoft.com/office/drawing/2014/main" id="{A4178438-6FFF-894B-A4F6-A94DC684C1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33776">
              <a:off x="2299" y="2949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5" name="AutoShape 476">
              <a:extLst>
                <a:ext uri="{FF2B5EF4-FFF2-40B4-BE49-F238E27FC236}">
                  <a16:creationId xmlns:a16="http://schemas.microsoft.com/office/drawing/2014/main" id="{225D6C91-AE47-9C47-A454-BAA9612BA0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8525">
              <a:off x="2326" y="2947"/>
              <a:ext cx="83" cy="58"/>
            </a:xfrm>
            <a:prstGeom prst="curvedDownArrow">
              <a:avLst>
                <a:gd name="adj1" fmla="val 39035"/>
                <a:gd name="adj2" fmla="val 67656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6" name="Oval 477">
              <a:extLst>
                <a:ext uri="{FF2B5EF4-FFF2-40B4-BE49-F238E27FC236}">
                  <a16:creationId xmlns:a16="http://schemas.microsoft.com/office/drawing/2014/main" id="{836571ED-457D-BE44-AB9A-071BB24D06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438710">
              <a:off x="3108" y="2700"/>
              <a:ext cx="144" cy="80"/>
            </a:xfrm>
            <a:prstGeom prst="ellipse">
              <a:avLst/>
            </a:pr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7" name="AutoShape 478">
              <a:extLst>
                <a:ext uri="{FF2B5EF4-FFF2-40B4-BE49-F238E27FC236}">
                  <a16:creationId xmlns:a16="http://schemas.microsoft.com/office/drawing/2014/main" id="{DA304448-2879-0C41-AB1E-5B5BB363C5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90724">
              <a:off x="3143" y="2715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28" name="Text Box 479">
              <a:extLst>
                <a:ext uri="{FF2B5EF4-FFF2-40B4-BE49-F238E27FC236}">
                  <a16:creationId xmlns:a16="http://schemas.microsoft.com/office/drawing/2014/main" id="{BC840347-953C-E945-851B-C388F5576D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" y="2562"/>
              <a:ext cx="84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Helical Partial </a:t>
              </a:r>
            </a:p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Siberian Snake</a:t>
              </a:r>
            </a:p>
          </p:txBody>
        </p:sp>
        <p:sp>
          <p:nvSpPr>
            <p:cNvPr id="129" name="Line 480">
              <a:extLst>
                <a:ext uri="{FF2B5EF4-FFF2-40B4-BE49-F238E27FC236}">
                  <a16:creationId xmlns:a16="http://schemas.microsoft.com/office/drawing/2014/main" id="{6FAFB72C-D194-034E-A8D7-1B0D9C69D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9" y="2679"/>
              <a:ext cx="139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Text Box 481">
              <a:extLst>
                <a:ext uri="{FF2B5EF4-FFF2-40B4-BE49-F238E27FC236}">
                  <a16:creationId xmlns:a16="http://schemas.microsoft.com/office/drawing/2014/main" id="{57630645-3E33-3B43-931B-F5CF953FAF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2064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31" name="Rectangle 482">
              <a:extLst>
                <a:ext uri="{FF2B5EF4-FFF2-40B4-BE49-F238E27FC236}">
                  <a16:creationId xmlns:a16="http://schemas.microsoft.com/office/drawing/2014/main" id="{0A5A0089-F2C8-0748-97CE-2E6696BE70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213039">
              <a:off x="4296" y="1755"/>
              <a:ext cx="95" cy="58"/>
            </a:xfrm>
            <a:prstGeom prst="rect">
              <a:avLst/>
            </a:prstGeom>
            <a:solidFill>
              <a:srgbClr val="33CC33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32" name="Text Box 483">
              <a:extLst>
                <a:ext uri="{FF2B5EF4-FFF2-40B4-BE49-F238E27FC236}">
                  <a16:creationId xmlns:a16="http://schemas.microsoft.com/office/drawing/2014/main" id="{BDB8B00F-6EC9-2342-8438-FD6272C485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8" y="632"/>
              <a:ext cx="114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2 Siberian Snakes/ring</a:t>
              </a:r>
            </a:p>
          </p:txBody>
        </p:sp>
        <p:sp>
          <p:nvSpPr>
            <p:cNvPr id="133" name="AutoShape 489">
              <a:extLst>
                <a:ext uri="{FF2B5EF4-FFF2-40B4-BE49-F238E27FC236}">
                  <a16:creationId xmlns:a16="http://schemas.microsoft.com/office/drawing/2014/main" id="{FC4207CA-D6A0-2646-9B3A-81567B7B87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9997">
              <a:off x="4480" y="1572"/>
              <a:ext cx="83" cy="58"/>
            </a:xfrm>
            <a:prstGeom prst="curvedDownArrow">
              <a:avLst>
                <a:gd name="adj1" fmla="val 28621"/>
                <a:gd name="adj2" fmla="val 57241"/>
                <a:gd name="adj3" fmla="val 42009"/>
              </a:avLst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34" name="Text Box 497">
              <a:extLst>
                <a:ext uri="{FF2B5EF4-FFF2-40B4-BE49-F238E27FC236}">
                  <a16:creationId xmlns:a16="http://schemas.microsoft.com/office/drawing/2014/main" id="{5100B831-1ABB-254D-A14C-1BC40DC08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1872"/>
              <a:ext cx="129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latin typeface="Times New Roman" charset="0"/>
                </a:rPr>
                <a:t>Spin Rotators</a:t>
              </a:r>
            </a:p>
            <a:p>
              <a:pPr algn="ctr"/>
              <a:r>
                <a:rPr lang="en-US" sz="1400">
                  <a:latin typeface="Times New Roman" charset="0"/>
                </a:rPr>
                <a:t>(longitudinal polarization)</a:t>
              </a:r>
            </a:p>
          </p:txBody>
        </p:sp>
        <p:sp>
          <p:nvSpPr>
            <p:cNvPr id="135" name="Line 498">
              <a:extLst>
                <a:ext uri="{FF2B5EF4-FFF2-40B4-BE49-F238E27FC236}">
                  <a16:creationId xmlns:a16="http://schemas.microsoft.com/office/drawing/2014/main" id="{6629CB15-1A59-F643-B3DB-531FA8BAF3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96" y="1728"/>
              <a:ext cx="54" cy="1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499">
              <a:extLst>
                <a:ext uri="{FF2B5EF4-FFF2-40B4-BE49-F238E27FC236}">
                  <a16:creationId xmlns:a16="http://schemas.microsoft.com/office/drawing/2014/main" id="{A1665AF6-9DCB-9E44-8BF1-6546706968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87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Text Box 500">
              <a:extLst>
                <a:ext uri="{FF2B5EF4-FFF2-40B4-BE49-F238E27FC236}">
                  <a16:creationId xmlns:a16="http://schemas.microsoft.com/office/drawing/2014/main" id="{BDF9C3F0-E04A-1B49-8DD6-3FDD3A989F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3168"/>
              <a:ext cx="10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  <a:latin typeface="Times New Roman" charset="0"/>
                </a:rPr>
                <a:t>Strong AGS Snake</a:t>
              </a:r>
            </a:p>
          </p:txBody>
        </p:sp>
        <p:sp>
          <p:nvSpPr>
            <p:cNvPr id="138" name="Rectangle 501">
              <a:extLst>
                <a:ext uri="{FF2B5EF4-FFF2-40B4-BE49-F238E27FC236}">
                  <a16:creationId xmlns:a16="http://schemas.microsoft.com/office/drawing/2014/main" id="{F9C7DBFA-2D21-3147-9632-474A835B2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1200"/>
              <a:ext cx="102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RHIC </a:t>
              </a:r>
              <a:r>
                <a:rPr lang="en-US" sz="1400" err="1">
                  <a:latin typeface="Times New Roman" charset="0"/>
                </a:rPr>
                <a:t>pC</a:t>
              </a:r>
              <a:r>
                <a:rPr lang="en-US" sz="1400">
                  <a:latin typeface="Times New Roman" charset="0"/>
                </a:rPr>
                <a:t> Polarimeters</a:t>
              </a:r>
            </a:p>
          </p:txBody>
        </p:sp>
        <p:sp>
          <p:nvSpPr>
            <p:cNvPr id="139" name="Rectangle 502">
              <a:extLst>
                <a:ext uri="{FF2B5EF4-FFF2-40B4-BE49-F238E27FC236}">
                  <a16:creationId xmlns:a16="http://schemas.microsoft.com/office/drawing/2014/main" id="{BAFC325F-8D3D-1341-8762-4F8F226ED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1152"/>
              <a:ext cx="136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folHlink"/>
                  </a:solidFill>
                  <a:latin typeface="Times New Roman" charset="0"/>
                </a:rPr>
                <a:t>Absolute Polarimeter (H jet)</a:t>
              </a:r>
            </a:p>
          </p:txBody>
        </p:sp>
        <p:sp>
          <p:nvSpPr>
            <p:cNvPr id="140" name="Line 504">
              <a:extLst>
                <a:ext uri="{FF2B5EF4-FFF2-40B4-BE49-F238E27FC236}">
                  <a16:creationId xmlns:a16="http://schemas.microsoft.com/office/drawing/2014/main" id="{D166BFCB-5300-CA4C-B72C-443DCEC5ED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84" y="100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505">
              <a:extLst>
                <a:ext uri="{FF2B5EF4-FFF2-40B4-BE49-F238E27FC236}">
                  <a16:creationId xmlns:a16="http://schemas.microsoft.com/office/drawing/2014/main" id="{8775F35C-B0CB-B641-8180-4A58FEA8C4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16" y="1104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506">
              <a:extLst>
                <a:ext uri="{FF2B5EF4-FFF2-40B4-BE49-F238E27FC236}">
                  <a16:creationId xmlns:a16="http://schemas.microsoft.com/office/drawing/2014/main" id="{405A0831-8902-714B-B920-BA68CC692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1760"/>
              <a:ext cx="27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 b="1" i="1" u="sng">
                  <a:latin typeface="Times New Roman" charset="0"/>
                </a:rPr>
                <a:t>STAR</a:t>
              </a:r>
              <a:endParaRPr lang="en-US" sz="2400">
                <a:latin typeface="Times New Roman" charset="0"/>
              </a:endParaRPr>
            </a:p>
          </p:txBody>
        </p:sp>
        <p:sp>
          <p:nvSpPr>
            <p:cNvPr id="143" name="Rectangle 509">
              <a:extLst>
                <a:ext uri="{FF2B5EF4-FFF2-40B4-BE49-F238E27FC236}">
                  <a16:creationId xmlns:a16="http://schemas.microsoft.com/office/drawing/2014/main" id="{12D02BD0-7085-8C42-A921-6D795CDBF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976"/>
              <a:ext cx="78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latin typeface="Times New Roman" charset="0"/>
                </a:rPr>
                <a:t>AGS Polarimeter</a:t>
              </a:r>
            </a:p>
          </p:txBody>
        </p:sp>
        <p:sp>
          <p:nvSpPr>
            <p:cNvPr id="144" name="Text Box 510">
              <a:extLst>
                <a:ext uri="{FF2B5EF4-FFF2-40B4-BE49-F238E27FC236}">
                  <a16:creationId xmlns:a16="http://schemas.microsoft.com/office/drawing/2014/main" id="{BADA285C-509E-574A-9B90-1E0EF8B03D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816"/>
              <a:ext cx="6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rgbClr val="663300"/>
                  </a:solidFill>
                  <a:latin typeface="Times New Roman" charset="0"/>
                </a:rPr>
                <a:t>Spin flipper</a:t>
              </a:r>
            </a:p>
          </p:txBody>
        </p:sp>
        <p:sp>
          <p:nvSpPr>
            <p:cNvPr id="145" name="Line 511">
              <a:extLst>
                <a:ext uri="{FF2B5EF4-FFF2-40B4-BE49-F238E27FC236}">
                  <a16:creationId xmlns:a16="http://schemas.microsoft.com/office/drawing/2014/main" id="{A0B970B9-FBE6-914D-BE2A-178B474C4B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36" y="1008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512">
              <a:extLst>
                <a:ext uri="{FF2B5EF4-FFF2-40B4-BE49-F238E27FC236}">
                  <a16:creationId xmlns:a16="http://schemas.microsoft.com/office/drawing/2014/main" id="{58A6F618-E910-6942-89BE-26641AAD15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36" y="2064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513">
              <a:extLst>
                <a:ext uri="{FF2B5EF4-FFF2-40B4-BE49-F238E27FC236}">
                  <a16:creationId xmlns:a16="http://schemas.microsoft.com/office/drawing/2014/main" id="{07480F0E-CF2B-F444-AEE8-4CEA3A0A35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20" y="2064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B279D883-1629-5E9A-6736-E282AA01F6BF}"/>
              </a:ext>
            </a:extLst>
          </p:cNvPr>
          <p:cNvSpPr txBox="1">
            <a:spLocks/>
          </p:cNvSpPr>
          <p:nvPr/>
        </p:nvSpPr>
        <p:spPr>
          <a:xfrm>
            <a:off x="10015329" y="6021442"/>
            <a:ext cx="2155866" cy="5095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/>
              <a:t>Courtesy</a:t>
            </a:r>
          </a:p>
          <a:p>
            <a:pPr algn="r"/>
            <a:r>
              <a:rPr lang="en-US" sz="1400"/>
              <a:t>Vincent </a:t>
            </a:r>
            <a:r>
              <a:rPr lang="en-US" sz="1400" err="1"/>
              <a:t>Schoefer</a:t>
            </a:r>
            <a:r>
              <a:rPr lang="en-US" sz="1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954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AB8E0B-22F6-26C8-413D-707DE976D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30</a:t>
            </a:fld>
            <a:endParaRPr lang="en-US" sz="100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3E9E917-161B-B859-A5EC-9017FA880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282" y="67469"/>
            <a:ext cx="11049000" cy="615438"/>
          </a:xfrm>
        </p:spPr>
        <p:txBody>
          <a:bodyPr>
            <a:normAutofit fontScale="90000"/>
          </a:bodyPr>
          <a:lstStyle/>
          <a:p>
            <a:r>
              <a:rPr lang="en-US"/>
              <a:t>AGS Performance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04C37C-AE23-053C-B31A-AB1E56EE3C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04404" y="1018572"/>
            <a:ext cx="6586969" cy="45561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B1BCDA-A911-1F92-92EA-C75078A51ADA}"/>
              </a:ext>
            </a:extLst>
          </p:cNvPr>
          <p:cNvSpPr txBox="1"/>
          <p:nvPr/>
        </p:nvSpPr>
        <p:spPr>
          <a:xfrm>
            <a:off x="497711" y="1018572"/>
            <a:ext cx="46916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Highest AGS performance is difficult to achieve </a:t>
            </a:r>
            <a:r>
              <a:rPr lang="en-US" b="1"/>
              <a:t>and</a:t>
            </a:r>
            <a:r>
              <a:rPr lang="en-US" b="1" i="1"/>
              <a:t> </a:t>
            </a:r>
            <a:r>
              <a:rPr lang="en-US"/>
              <a:t>to maintain</a:t>
            </a:r>
            <a:r>
              <a:rPr lang="en-US" i="1">
                <a:solidFill>
                  <a:srgbClr val="FF0000"/>
                </a:solidFill>
              </a:rPr>
              <a:t>.</a:t>
            </a:r>
          </a:p>
          <a:p>
            <a:endParaRPr lang="en-US" i="1">
              <a:solidFill>
                <a:srgbClr val="FF0000"/>
              </a:solidFill>
            </a:endParaRPr>
          </a:p>
          <a:p>
            <a:r>
              <a:rPr lang="en-US"/>
              <a:t>Value in just holding a known optimum</a:t>
            </a:r>
          </a:p>
          <a:p>
            <a:endParaRPr lang="en-US"/>
          </a:p>
          <a:p>
            <a:r>
              <a:rPr lang="en-US"/>
              <a:t>A combination of maintaining emittances and direct polarization interventions</a:t>
            </a:r>
          </a:p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D46444-56DD-BCB3-996B-8C3FB3C821AA}"/>
              </a:ext>
            </a:extLst>
          </p:cNvPr>
          <p:cNvSpPr txBox="1"/>
          <p:nvPr/>
        </p:nvSpPr>
        <p:spPr>
          <a:xfrm>
            <a:off x="6899879" y="118575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(Not a fit)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E0665DA-1F78-0E68-B876-F8B84F19B21B}"/>
              </a:ext>
            </a:extLst>
          </p:cNvPr>
          <p:cNvCxnSpPr>
            <a:cxnSpLocks/>
          </p:cNvCxnSpPr>
          <p:nvPr/>
        </p:nvCxnSpPr>
        <p:spPr>
          <a:xfrm flipH="1">
            <a:off x="6805914" y="1244356"/>
            <a:ext cx="115410" cy="65991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98AB37B-80AA-5B75-AE54-BA8DDF29586C}"/>
              </a:ext>
            </a:extLst>
          </p:cNvPr>
          <p:cNvSpPr txBox="1"/>
          <p:nvPr/>
        </p:nvSpPr>
        <p:spPr>
          <a:xfrm>
            <a:off x="6921324" y="897196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Known good performance line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933DB6-8454-68EB-027A-1E4E76C5D92A}"/>
              </a:ext>
            </a:extLst>
          </p:cNvPr>
          <p:cNvSpPr txBox="1"/>
          <p:nvPr/>
        </p:nvSpPr>
        <p:spPr>
          <a:xfrm>
            <a:off x="6208959" y="2776798"/>
            <a:ext cx="178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Good performance achievable, but hard to keep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5E199D76-0359-CC0C-B81E-7BA762406800}"/>
              </a:ext>
            </a:extLst>
          </p:cNvPr>
          <p:cNvSpPr/>
          <p:nvPr/>
        </p:nvSpPr>
        <p:spPr>
          <a:xfrm>
            <a:off x="7991644" y="2531469"/>
            <a:ext cx="219919" cy="959455"/>
          </a:xfrm>
          <a:prstGeom prst="leftBrac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3633A1-072D-4005-C7C4-282A32B5B113}"/>
              </a:ext>
            </a:extLst>
          </p:cNvPr>
          <p:cNvSpPr txBox="1"/>
          <p:nvPr/>
        </p:nvSpPr>
        <p:spPr>
          <a:xfrm>
            <a:off x="5658514" y="434951"/>
            <a:ext cx="546816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/>
              <a:t>AGS Polarization vs intensity for RHIC fills (Run 24)</a:t>
            </a:r>
          </a:p>
        </p:txBody>
      </p:sp>
    </p:spTree>
    <p:extLst>
      <p:ext uri="{BB962C8B-B14F-4D97-AF65-F5344CB8AC3E}">
        <p14:creationId xmlns:p14="http://schemas.microsoft.com/office/powerpoint/2010/main" val="3507499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71906-FE12-EFDA-892C-2CCADD41B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AGS skew quads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806F8F-0A76-1B59-3400-D17C42564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31</a:t>
            </a:fld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CF84190-C20A-0272-C845-35EDBEF64C8D}"/>
                  </a:ext>
                </a:extLst>
              </p:cNvPr>
              <p:cNvSpPr txBox="1"/>
              <p:nvPr/>
            </p:nvSpPr>
            <p:spPr>
              <a:xfrm>
                <a:off x="702130" y="1459753"/>
                <a:ext cx="6521630" cy="5114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 b="0" i="0" u="none" strike="noStrike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Partial snakes in the AGS helps avoiding vertical resonances</a:t>
                </a:r>
                <a:endParaRPr lang="en-US" sz="16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/>
                  <a:t>Provides spin tune ‘gap’ where imperfection and vertical intrinsic resonance condition are never met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≠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1600"/>
                  <a:t>(full spin flips)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≠ 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600" baseline="-2500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/>
                  <a:t>Horizontal resonance condition still met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60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1600" baseline="-25000"/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/>
                  <a:t>Horizontal resonance are weak, but many (82 crossings)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/>
                  <a:t>Currently handled with fast tune jump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60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= 0.04</m:t>
                    </m:r>
                  </m:oMath>
                </a14:m>
                <a:br>
                  <a:rPr lang="en-US" sz="1600"/>
                </a:br>
                <a:r>
                  <a:rPr lang="en-US" sz="1600"/>
                  <a:t>	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=100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000" b="0" i="0" u="none" strike="noStrike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400"/>
              </a:p>
              <a:p>
                <a:pPr marL="342900" indent="-34290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600"/>
                  <a:t>Goal: compensate 82 horizontal resonances with 15 pulsed skew quadrupoles</a:t>
                </a:r>
              </a:p>
              <a:p>
                <a:endParaRPr lang="en-US" sz="4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CF84190-C20A-0272-C845-35EDBEF64C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30" y="1459753"/>
                <a:ext cx="6521630" cy="5114413"/>
              </a:xfrm>
              <a:prstGeom prst="rect">
                <a:avLst/>
              </a:prstGeom>
              <a:blipFill>
                <a:blip r:embed="rId2"/>
                <a:stretch>
                  <a:fillRect l="-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02102880-76BE-B91A-5DC4-3EDFB5E0A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987" y="1098606"/>
            <a:ext cx="4260463" cy="32624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122D19-4E28-36EF-36CF-BE51314B8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098" y="4406216"/>
            <a:ext cx="3062916" cy="240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086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32</a:t>
            </a:fld>
            <a:endParaRPr lang="en-US" sz="10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136F78-3BC5-DF46-86C1-BCC2203B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68" y="0"/>
            <a:ext cx="11049000" cy="693683"/>
          </a:xfrm>
        </p:spPr>
        <p:txBody>
          <a:bodyPr>
            <a:normAutofit fontScale="90000"/>
          </a:bodyPr>
          <a:lstStyle/>
          <a:p>
            <a:r>
              <a:rPr lang="en-US" sz="3600"/>
              <a:t>AGS Spin Resonance Correction Skew Quadrupoles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9E8782-223A-D74C-9A9C-9A834BA2EA82}"/>
              </a:ext>
            </a:extLst>
          </p:cNvPr>
          <p:cNvSpPr txBox="1"/>
          <p:nvPr/>
        </p:nvSpPr>
        <p:spPr>
          <a:xfrm>
            <a:off x="270159" y="1475827"/>
            <a:ext cx="65197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15 knobs, 82 different resonances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Expected effect is 15-20% gain in polarization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A +/-2% measurement takes 5-10 minutes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Run 24: Observation of polarization gain factor (+15%) during acceleration (better than existing tune jump +12%)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Further improvements (enabling more pulses, +5-10% gain):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Addressing model inaccuracies at low energy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Iteration on orbit centering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/>
              <a:t>Possible optimizations based on ML methods: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/>
              <a:t>Reinforcement learning model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/>
              <a:t>Bayesian optimization of specific resonances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/>
              <a:t>Bayesian optimization through systematic effects (rolls)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/>
          </a:p>
        </p:txBody>
      </p:sp>
      <p:pic>
        <p:nvPicPr>
          <p:cNvPr id="15" name="Picture 14" descr="A graph of a model&#10;&#10;Description automatically generated with medium confidence">
            <a:extLst>
              <a:ext uri="{FF2B5EF4-FFF2-40B4-BE49-F238E27FC236}">
                <a16:creationId xmlns:a16="http://schemas.microsoft.com/office/drawing/2014/main" id="{05F99FF1-DACF-1E4A-E514-9B21139DC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635" y="3514484"/>
            <a:ext cx="4112379" cy="3167236"/>
          </a:xfrm>
          <a:prstGeom prst="rect">
            <a:avLst/>
          </a:prstGeom>
        </p:spPr>
      </p:pic>
      <p:pic>
        <p:nvPicPr>
          <p:cNvPr id="16" name="Picture 15" descr="A graph showing a sound wave&#10;&#10;Description automatically generated with medium confidence">
            <a:extLst>
              <a:ext uri="{FF2B5EF4-FFF2-40B4-BE49-F238E27FC236}">
                <a16:creationId xmlns:a16="http://schemas.microsoft.com/office/drawing/2014/main" id="{8CB95A15-42E2-3072-F945-925945B18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187" y="1146567"/>
            <a:ext cx="5338919" cy="19097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98193F6-6BD9-3195-B3AD-CC34C5CE82E6}"/>
              </a:ext>
            </a:extLst>
          </p:cNvPr>
          <p:cNvSpPr txBox="1"/>
          <p:nvPr/>
        </p:nvSpPr>
        <p:spPr>
          <a:xfrm>
            <a:off x="6606187" y="826826"/>
            <a:ext cx="283923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/>
              <a:t>Skew quad current pulses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44A40A-3FBA-FDD7-266F-BA433F8F964C}"/>
              </a:ext>
            </a:extLst>
          </p:cNvPr>
          <p:cNvSpPr txBox="1"/>
          <p:nvPr/>
        </p:nvSpPr>
        <p:spPr>
          <a:xfrm>
            <a:off x="7145399" y="3244334"/>
            <a:ext cx="286488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/>
              <a:t>Correction amplitude scan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D9D7EA-E1CE-78A9-ED27-05A84FCF87FD}"/>
              </a:ext>
            </a:extLst>
          </p:cNvPr>
          <p:cNvSpPr txBox="1"/>
          <p:nvPr/>
        </p:nvSpPr>
        <p:spPr>
          <a:xfrm>
            <a:off x="8790439" y="5098102"/>
            <a:ext cx="1309974" cy="292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rgbClr val="FF0000"/>
                </a:solidFill>
              </a:rPr>
              <a:t>Zero correction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2276DA-D2A1-3371-4091-12C656A66D29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8577842" y="5001499"/>
            <a:ext cx="212597" cy="242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A130912-7C74-0BBC-96D1-558F6A99144E}"/>
              </a:ext>
            </a:extLst>
          </p:cNvPr>
          <p:cNvSpPr txBox="1"/>
          <p:nvPr/>
        </p:nvSpPr>
        <p:spPr>
          <a:xfrm>
            <a:off x="6606187" y="866898"/>
            <a:ext cx="283923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/>
              <a:t>Skew quad current pulses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3AD938-279F-B8EF-7988-01F46C9E41C7}"/>
              </a:ext>
            </a:extLst>
          </p:cNvPr>
          <p:cNvSpPr txBox="1"/>
          <p:nvPr/>
        </p:nvSpPr>
        <p:spPr>
          <a:xfrm>
            <a:off x="10483627" y="4071910"/>
            <a:ext cx="1438214" cy="292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rgbClr val="FF0000"/>
                </a:solidFill>
              </a:rPr>
              <a:t>Partial correction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1DBFD0-C1F3-DE7D-C6CC-336AE4E0E75A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10271030" y="3975307"/>
            <a:ext cx="212597" cy="2427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0526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FE235-C92E-3E35-DB1E-1BAC450F6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868" y="-111688"/>
            <a:ext cx="11484882" cy="1325563"/>
          </a:xfrm>
        </p:spPr>
        <p:txBody>
          <a:bodyPr>
            <a:normAutofit/>
          </a:bodyPr>
          <a:lstStyle/>
          <a:p>
            <a:r>
              <a:rPr lang="en-US" sz="4000"/>
              <a:t>Bmad-Julia a ML-oriented Toolkits (Libraries)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B050B-2F9A-03E1-01E9-58EBB13F9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33</a:t>
            </a:fld>
            <a:endParaRPr lang="en-US" sz="1000"/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5234F0D1-9399-B86C-09E0-2FD570061F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1218056"/>
              </p:ext>
            </p:extLst>
          </p:nvPr>
        </p:nvGraphicFramePr>
        <p:xfrm>
          <a:off x="521408" y="1376208"/>
          <a:ext cx="7695077" cy="3538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9D21F45-B2A4-E133-243A-344BB041E5C1}"/>
              </a:ext>
            </a:extLst>
          </p:cNvPr>
          <p:cNvGrpSpPr/>
          <p:nvPr/>
        </p:nvGrpSpPr>
        <p:grpSpPr>
          <a:xfrm>
            <a:off x="7665353" y="1027906"/>
            <a:ext cx="4377358" cy="5308528"/>
            <a:chOff x="4599543" y="721972"/>
            <a:chExt cx="4745555" cy="55063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8CB6AE1-BCB5-6A20-3BB5-A1399DB89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47129" y="1261341"/>
              <a:ext cx="896945" cy="84281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13D4361-9CD2-45DA-504A-6AD98745D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10693" y="3810000"/>
              <a:ext cx="969817" cy="726427"/>
            </a:xfrm>
            <a:prstGeom prst="rect">
              <a:avLst/>
            </a:prstGeom>
          </p:spPr>
        </p:pic>
        <p:pic>
          <p:nvPicPr>
            <p:cNvPr id="12" name="Picture 11" descr="m2.png">
              <a:extLst>
                <a:ext uri="{FF2B5EF4-FFF2-40B4-BE49-F238E27FC236}">
                  <a16:creationId xmlns:a16="http://schemas.microsoft.com/office/drawing/2014/main" id="{4B9CD127-3FC9-792C-78DD-8A1332FA1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8109" y="2514600"/>
              <a:ext cx="834984" cy="831273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8928136-1965-FEAC-8833-00771D2223F1}"/>
                </a:ext>
              </a:extLst>
            </p:cNvPr>
            <p:cNvGrpSpPr/>
            <p:nvPr/>
          </p:nvGrpSpPr>
          <p:grpSpPr>
            <a:xfrm>
              <a:off x="4599543" y="721972"/>
              <a:ext cx="1676400" cy="1524926"/>
              <a:chOff x="5047311" y="4343486"/>
              <a:chExt cx="1524000" cy="1379701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01BFB9AE-B3DC-4FF6-60E4-5BC16E501AC2}"/>
                  </a:ext>
                </a:extLst>
              </p:cNvPr>
              <p:cNvSpPr/>
              <p:nvPr/>
            </p:nvSpPr>
            <p:spPr bwMode="auto">
              <a:xfrm>
                <a:off x="5047311" y="4351587"/>
                <a:ext cx="1524000" cy="1371600"/>
              </a:xfrm>
              <a:prstGeom prst="round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charset="0"/>
                  <a:ea typeface="ＭＳ Ｐゴシック" charset="0"/>
                  <a:cs typeface="Arial" charset="0"/>
                </a:endParaRPr>
              </a:p>
            </p:txBody>
          </p:sp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20435F23-B36D-D9E5-9A40-E36BB083FD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35838" y="4709563"/>
                <a:ext cx="1371600" cy="912737"/>
              </a:xfrm>
              <a:prstGeom prst="round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14BED50-F629-64E2-ACDB-D49A849BAD02}"/>
                  </a:ext>
                </a:extLst>
              </p:cNvPr>
              <p:cNvSpPr txBox="1"/>
              <p:nvPr/>
            </p:nvSpPr>
            <p:spPr>
              <a:xfrm>
                <a:off x="5438418" y="4343486"/>
                <a:ext cx="740295" cy="3341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>
                    <a:solidFill>
                      <a:schemeClr val="bg1"/>
                    </a:solidFill>
                  </a:rPr>
                  <a:t>Toolkit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A6DFC36-0AC8-43FC-2705-D52DD61735E6}"/>
                </a:ext>
              </a:extLst>
            </p:cNvPr>
            <p:cNvSpPr txBox="1"/>
            <p:nvPr/>
          </p:nvSpPr>
          <p:spPr>
            <a:xfrm>
              <a:off x="6418628" y="840925"/>
              <a:ext cx="2838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/>
                <a:t>Dynamic Aperture Program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7DE8752-6E5B-7FEC-E70E-277D5CC98FAA}"/>
                </a:ext>
              </a:extLst>
            </p:cNvPr>
            <p:cNvSpPr txBox="1"/>
            <p:nvPr/>
          </p:nvSpPr>
          <p:spPr>
            <a:xfrm>
              <a:off x="6555518" y="3492871"/>
              <a:ext cx="2569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/>
                <a:t>Control System Programs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A776B0-B047-B6F5-997E-9B61E828E6F2}"/>
                </a:ext>
              </a:extLst>
            </p:cNvPr>
            <p:cNvSpPr txBox="1"/>
            <p:nvPr/>
          </p:nvSpPr>
          <p:spPr>
            <a:xfrm>
              <a:off x="6865521" y="2154461"/>
              <a:ext cx="24795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/>
                <a:t>Lattice Design Program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A348E9B-B350-4349-7695-2D2FD39D40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87000" y="1676400"/>
              <a:ext cx="852000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87DCDEC-38B6-8AF7-C958-A9BC8EAC73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71731" y="2191793"/>
              <a:ext cx="991929" cy="70380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9C307C3-A0EA-7924-21B2-53FF75C445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79817" y="2324139"/>
              <a:ext cx="1278476" cy="123947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1AF9C58-F07D-B2DA-8A9B-EE6E62EA9A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95987" y="2324139"/>
              <a:ext cx="1083529" cy="33637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AF909B-44CE-254E-14B4-1B0126603C97}"/>
                </a:ext>
              </a:extLst>
            </p:cNvPr>
            <p:cNvSpPr txBox="1"/>
            <p:nvPr/>
          </p:nvSpPr>
          <p:spPr>
            <a:xfrm>
              <a:off x="5939724" y="5705127"/>
              <a:ext cx="7529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/>
                <a:t>Etc.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764E127-5C1F-AAC0-A7DF-B954A7CC08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64847" y="2346198"/>
              <a:ext cx="1774154" cy="268300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pic>
          <p:nvPicPr>
            <p:cNvPr id="23" name="Picture 22" descr="m1.png">
              <a:extLst>
                <a:ext uri="{FF2B5EF4-FFF2-40B4-BE49-F238E27FC236}">
                  <a16:creationId xmlns:a16="http://schemas.microsoft.com/office/drawing/2014/main" id="{34CE6C86-4B04-97D8-3266-00F7707EE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2183" y="5333512"/>
              <a:ext cx="969817" cy="72496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43FA0FD-9435-4DFC-5BF5-C0FF33F820EA}"/>
                </a:ext>
              </a:extLst>
            </p:cNvPr>
            <p:cNvSpPr txBox="1"/>
            <p:nvPr/>
          </p:nvSpPr>
          <p:spPr>
            <a:xfrm>
              <a:off x="6489330" y="4989326"/>
              <a:ext cx="2619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kern="1200">
                  <a:latin typeface="Optima"/>
                  <a:cs typeface="Optima"/>
                </a:rPr>
                <a:t>IBS Simulation Programs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07E3217-D5ED-197B-715D-54306A55971A}"/>
              </a:ext>
            </a:extLst>
          </p:cNvPr>
          <p:cNvSpPr txBox="1"/>
          <p:nvPr/>
        </p:nvSpPr>
        <p:spPr>
          <a:xfrm>
            <a:off x="521408" y="4914900"/>
            <a:ext cx="65216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This project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funded by DOE-HEP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has a growing list of collaborators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has a weekly wise people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                    </a:t>
            </a:r>
            <a:r>
              <a:rPr lang="en-US" sz="2000">
                <a:sym typeface="Wingdings" pitchFamily="2" charset="2"/>
              </a:rPr>
              <a:t> </a:t>
            </a:r>
            <a:r>
              <a:rPr lang="en-US" sz="2000" b="1">
                <a:sym typeface="Wingdings" pitchFamily="2" charset="2"/>
              </a:rPr>
              <a:t>is looking for collaborators</a:t>
            </a:r>
            <a:endParaRPr lang="en-US" sz="2000" b="1"/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7746388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F0B28B-9448-6A47-1801-7692F8228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Motivation: Digital twin at CBETA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4DD886-1FD1-F5D0-09F4-4AB589F46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4D150A-C821-C006-E60E-D2DEC978C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825" b="55194"/>
          <a:stretch/>
        </p:blipFill>
        <p:spPr>
          <a:xfrm>
            <a:off x="311103" y="4076634"/>
            <a:ext cx="6409289" cy="23806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43F5B0-723A-F145-823C-690C9B752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81" y="1580273"/>
            <a:ext cx="5920994" cy="22486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5810EE-8C98-40DA-5EF0-2254EEED9E30}"/>
              </a:ext>
            </a:extLst>
          </p:cNvPr>
          <p:cNvSpPr txBox="1"/>
          <p:nvPr/>
        </p:nvSpPr>
        <p:spPr>
          <a:xfrm>
            <a:off x="6720392" y="1749571"/>
            <a:ext cx="490010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Had success in building digital-twins for CBETA: combine custom version of Bmad/Tao with EPICS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CBETA-V: measure beam trajectories and compare to the digital twin in real time on control-system screens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</a:rPr>
              <a:t>Neural network can be trained to predict orbit response using Bmad simulation data </a:t>
            </a: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NN m</a:t>
            </a:r>
            <a:r>
              <a:rPr lang="en-US" sz="1800"/>
              <a:t>odel can predict beam behavior due to both linear (correctors) and non-linear (cavity) relationships</a:t>
            </a:r>
          </a:p>
        </p:txBody>
      </p:sp>
    </p:spTree>
    <p:extLst>
      <p:ext uri="{BB962C8B-B14F-4D97-AF65-F5344CB8AC3E}">
        <p14:creationId xmlns:p14="http://schemas.microsoft.com/office/powerpoint/2010/main" val="841651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0E5A9-23C0-EB45-A58E-6A1389A42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91" y="1021731"/>
            <a:ext cx="11978244" cy="4075563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</a:pPr>
            <a:r>
              <a:rPr lang="en-US" sz="2400" dirty="0"/>
              <a:t>BNL: </a:t>
            </a:r>
            <a:r>
              <a:rPr lang="en-US" sz="2400" b="1" dirty="0"/>
              <a:t>Kevin Brown</a:t>
            </a:r>
            <a:r>
              <a:rPr lang="en-US" sz="2400" dirty="0"/>
              <a:t>, </a:t>
            </a:r>
            <a:r>
              <a:rPr lang="en-US" sz="2400" dirty="0" err="1"/>
              <a:t>Weinin</a:t>
            </a:r>
            <a:r>
              <a:rPr lang="en-US" sz="2400" dirty="0"/>
              <a:t> Dai, </a:t>
            </a:r>
            <a:r>
              <a:rPr lang="en-US" sz="2400" dirty="0" err="1"/>
              <a:t>Bhawin</a:t>
            </a:r>
            <a:r>
              <a:rPr lang="en-US" sz="2400" dirty="0"/>
              <a:t> </a:t>
            </a:r>
            <a:r>
              <a:rPr lang="en-US" sz="2400" dirty="0" err="1"/>
              <a:t>Dhital</a:t>
            </a:r>
            <a:r>
              <a:rPr lang="en-US" sz="2400" dirty="0"/>
              <a:t>, </a:t>
            </a:r>
            <a:r>
              <a:rPr lang="en-US" sz="2400" b="1" dirty="0"/>
              <a:t>Yuan Gao</a:t>
            </a:r>
            <a:r>
              <a:rPr lang="en-US" sz="2400" dirty="0"/>
              <a:t>, </a:t>
            </a:r>
            <a:r>
              <a:rPr lang="en-US" sz="2400" dirty="0" err="1"/>
              <a:t>Levente</a:t>
            </a:r>
            <a:r>
              <a:rPr lang="en-US" sz="2400" dirty="0"/>
              <a:t> Hajdu, Kiel Hock, </a:t>
            </a:r>
            <a:r>
              <a:rPr lang="en-US" sz="2400" dirty="0" err="1"/>
              <a:t>Bohong</a:t>
            </a:r>
            <a:r>
              <a:rPr lang="en-US" sz="2400" dirty="0"/>
              <a:t> Huang, </a:t>
            </a:r>
            <a:r>
              <a:rPr lang="en-US" sz="2400" b="1" dirty="0"/>
              <a:t>Lucy Lin</a:t>
            </a:r>
            <a:r>
              <a:rPr lang="en-US" sz="2400" dirty="0"/>
              <a:t>, Nguyen Linh, </a:t>
            </a:r>
            <a:r>
              <a:rPr lang="en-US" sz="2400" dirty="0" err="1"/>
              <a:t>Chuyu</a:t>
            </a:r>
            <a:r>
              <a:rPr lang="en-US" sz="2400" dirty="0"/>
              <a:t> Liu, </a:t>
            </a:r>
            <a:r>
              <a:rPr lang="en-US" sz="2400" b="1" dirty="0"/>
              <a:t>Vincent </a:t>
            </a:r>
            <a:r>
              <a:rPr lang="en-US" sz="2400" b="1" dirty="0" err="1"/>
              <a:t>Schoefer</a:t>
            </a:r>
            <a:r>
              <a:rPr lang="en-US" sz="2400" dirty="0"/>
              <a:t>, Nathan Urban</a:t>
            </a:r>
          </a:p>
          <a:p>
            <a:pPr marL="0" indent="0">
              <a:spcBef>
                <a:spcPts val="1800"/>
              </a:spcBef>
            </a:pPr>
            <a:r>
              <a:rPr lang="en-US" sz="2400" dirty="0"/>
              <a:t>Cornell: </a:t>
            </a:r>
            <a:r>
              <a:rPr lang="en-US" sz="2400" b="1" dirty="0"/>
              <a:t>Georg Hoffstaetter de </a:t>
            </a:r>
            <a:r>
              <a:rPr lang="en-US" sz="2400" b="1" dirty="0" err="1"/>
              <a:t>Torquat</a:t>
            </a:r>
            <a:r>
              <a:rPr lang="en-US" sz="2400" dirty="0"/>
              <a:t>, </a:t>
            </a:r>
            <a:r>
              <a:rPr lang="en-US" sz="2400" b="1" dirty="0"/>
              <a:t>Eiad Hamwi</a:t>
            </a:r>
            <a:r>
              <a:rPr lang="en-US" sz="2400" dirty="0"/>
              <a:t>, David Sagan, Matt Signorelli</a:t>
            </a:r>
          </a:p>
          <a:p>
            <a:pPr marL="0" indent="0">
              <a:spcBef>
                <a:spcPts val="1800"/>
              </a:spcBef>
            </a:pPr>
            <a:r>
              <a:rPr lang="en-US" sz="2400" dirty="0"/>
              <a:t>SLAC: </a:t>
            </a:r>
            <a:r>
              <a:rPr lang="en-US" sz="2400" b="1" dirty="0" err="1"/>
              <a:t>Auralee</a:t>
            </a:r>
            <a:r>
              <a:rPr lang="en-US" sz="2400" b="1" dirty="0"/>
              <a:t> Edelen</a:t>
            </a:r>
          </a:p>
          <a:p>
            <a:pPr marL="0" indent="0">
              <a:spcBef>
                <a:spcPts val="1800"/>
              </a:spcBef>
            </a:pPr>
            <a:r>
              <a:rPr lang="en-US" sz="2400" dirty="0"/>
              <a:t>JLAB: Malachi Schram, Armen Kasparian</a:t>
            </a:r>
          </a:p>
          <a:p>
            <a:pPr marL="0" indent="0">
              <a:spcBef>
                <a:spcPts val="1800"/>
              </a:spcBef>
            </a:pPr>
            <a:r>
              <a:rPr lang="en-US" sz="2400" dirty="0"/>
              <a:t>RPI: Yinan Wang</a:t>
            </a:r>
          </a:p>
          <a:p>
            <a:pPr marL="0" indent="0">
              <a:spcBef>
                <a:spcPts val="1800"/>
              </a:spcBef>
            </a:pPr>
            <a:r>
              <a:rPr lang="en-US" sz="2400" dirty="0" err="1"/>
              <a:t>Radiasoft</a:t>
            </a:r>
            <a:r>
              <a:rPr lang="en-US" sz="2400" dirty="0"/>
              <a:t>: Nathan Cook, Jon Edelen, Chris Hall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186C1E-2232-C428-C795-C11775CC0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017" y="0"/>
            <a:ext cx="11526591" cy="830717"/>
          </a:xfrm>
        </p:spPr>
        <p:txBody>
          <a:bodyPr/>
          <a:lstStyle/>
          <a:p>
            <a:r>
              <a:rPr lang="en-US"/>
              <a:t>Dominant Participants</a:t>
            </a:r>
          </a:p>
        </p:txBody>
      </p:sp>
    </p:spTree>
    <p:extLst>
      <p:ext uri="{BB962C8B-B14F-4D97-AF65-F5344CB8AC3E}">
        <p14:creationId xmlns:p14="http://schemas.microsoft.com/office/powerpoint/2010/main" val="40205663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842A8-71A9-CC65-FCB4-C1952B8B5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14970"/>
            <a:ext cx="11049000" cy="530125"/>
          </a:xfrm>
        </p:spPr>
        <p:txBody>
          <a:bodyPr>
            <a:normAutofit/>
          </a:bodyPr>
          <a:lstStyle/>
          <a:p>
            <a:r>
              <a:rPr lang="en-US" sz="2800"/>
              <a:t>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9FF8C-F428-BB1E-B7FB-1100EA291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577" y="456464"/>
            <a:ext cx="11934423" cy="6401535"/>
          </a:xfrm>
        </p:spPr>
        <p:txBody>
          <a:bodyPr>
            <a:noAutofit/>
          </a:bodyPr>
          <a:lstStyle/>
          <a:p>
            <a:pPr marL="0" indent="0"/>
            <a:r>
              <a:rPr lang="en-US" sz="1200" b="1"/>
              <a:t>ML/AI efforts at BNL/CAD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effectLst/>
              </a:rPr>
              <a:t>B. Huang, C. </a:t>
            </a:r>
            <a:r>
              <a:rPr lang="en-US" sz="1200" err="1">
                <a:effectLst/>
              </a:rPr>
              <a:t>González-Zacarías</a:t>
            </a:r>
            <a:r>
              <a:rPr lang="en-US" sz="1200">
                <a:effectLst/>
              </a:rPr>
              <a:t>, S. Sosa </a:t>
            </a:r>
            <a:r>
              <a:rPr lang="en-US" sz="1200" err="1">
                <a:effectLst/>
              </a:rPr>
              <a:t>Güitrón</a:t>
            </a:r>
            <a:r>
              <a:rPr lang="en-US" sz="1200">
                <a:effectLst/>
              </a:rPr>
              <a:t>, A. Aslam, S. G. </a:t>
            </a:r>
            <a:r>
              <a:rPr lang="en-US" sz="1200" err="1">
                <a:effectLst/>
              </a:rPr>
              <a:t>Biedron</a:t>
            </a:r>
            <a:r>
              <a:rPr lang="en-US" sz="1200">
                <a:effectLst/>
              </a:rPr>
              <a:t>, K. Brown, T. Bolin, </a:t>
            </a:r>
            <a:r>
              <a:rPr lang="en-US" sz="1200" i="1"/>
              <a:t>Artificial Intelligence-Assisted Design and Virtual Diagnostic for the Initial Condition of a Storage-Ring-Based Quantum Information System</a:t>
            </a:r>
            <a:r>
              <a:rPr lang="en-US" sz="1200"/>
              <a:t>, </a:t>
            </a:r>
            <a:r>
              <a:rPr lang="en-US" sz="1200">
                <a:effectLst/>
              </a:rPr>
              <a:t>IEEE Access, Volume 10, 2022, pp.14350-14358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Y. Gao, W. Lin, K. A. Brown, X. Gu, G. H. </a:t>
            </a:r>
            <a:r>
              <a:rPr lang="en-US" sz="1200" err="1"/>
              <a:t>Hoffstaetter</a:t>
            </a:r>
            <a:r>
              <a:rPr lang="en-US" sz="1200"/>
              <a:t>, J. Morris, and S. </a:t>
            </a:r>
            <a:r>
              <a:rPr lang="en-US" sz="1200" err="1"/>
              <a:t>Seletskiy</a:t>
            </a:r>
            <a:r>
              <a:rPr lang="en-US" sz="1200"/>
              <a:t>, </a:t>
            </a:r>
            <a:r>
              <a:rPr lang="en-US" sz="1200" i="1"/>
              <a:t>Bayesian optimization experiment for trajectory alignment at the low energy RHIC electron cooling system</a:t>
            </a:r>
            <a:r>
              <a:rPr lang="en-US" sz="1200"/>
              <a:t>, Phys. Rev. Accel. Beams 25, 014601 – Published 7 January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Y. Gao, J. Chen, T. </a:t>
            </a:r>
            <a:r>
              <a:rPr lang="en-US" sz="1200" err="1"/>
              <a:t>Robertazzi</a:t>
            </a:r>
            <a:r>
              <a:rPr lang="en-US" sz="1200"/>
              <a:t>, and K. A. Brown, </a:t>
            </a:r>
            <a:r>
              <a:rPr lang="en-US" sz="1200" i="1"/>
              <a:t>Reinforcement learning based schemes to manage client activities in large distributed control systems</a:t>
            </a:r>
            <a:r>
              <a:rPr lang="en-US" sz="1200"/>
              <a:t>, Phys. Rev. Accel. Beams 22, 014601 – Published 2 January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W. Lin, M. A. Sampson, Y.C. Jing, K. Shih, G. H. </a:t>
            </a:r>
            <a:r>
              <a:rPr lang="en-US" sz="1200" err="1"/>
              <a:t>Hoffstaetter</a:t>
            </a:r>
            <a:r>
              <a:rPr lang="en-US" sz="1200"/>
              <a:t>, J. A. Crittenden, </a:t>
            </a:r>
            <a:r>
              <a:rPr lang="en-US" sz="1200" i="1"/>
              <a:t>Simulation Studies and Machine Learning Applications at the Coherent Electron Cooling Experiment at RHIC</a:t>
            </a:r>
            <a:r>
              <a:rPr lang="en-US" sz="1200"/>
              <a:t>, IPAC2022, Bangkok, Thailand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Y. Gao, K. A. Brown, X. Gu, J. Morris, S. </a:t>
            </a:r>
            <a:r>
              <a:rPr lang="en-US" sz="1200" err="1"/>
              <a:t>Seletskiy</a:t>
            </a:r>
            <a:r>
              <a:rPr lang="en-US" sz="1200"/>
              <a:t>, W. Lin, G. H. </a:t>
            </a:r>
            <a:r>
              <a:rPr lang="en-US" sz="1200" err="1"/>
              <a:t>Hoffstaetter</a:t>
            </a:r>
            <a:r>
              <a:rPr lang="en-US" sz="1200"/>
              <a:t>, J. A. Crittenden, </a:t>
            </a:r>
            <a:r>
              <a:rPr lang="en-US" sz="1200" i="1"/>
              <a:t>Experiment Of Bayesian Optimization For Trajectory Alignment At Low Energy RHIC Electron Cooler, </a:t>
            </a:r>
            <a:r>
              <a:rPr lang="en-US" sz="1200"/>
              <a:t>IPAC2022, Bangkok, Thailand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/>
              <a:t>Y. Gao, K. A. Brown, P. Dyer, S. </a:t>
            </a:r>
            <a:r>
              <a:rPr lang="en-US" sz="1200" err="1"/>
              <a:t>Seletskiy</a:t>
            </a:r>
            <a:r>
              <a:rPr lang="en-US" sz="1200"/>
              <a:t>, H. Zhao, </a:t>
            </a:r>
            <a:r>
              <a:rPr lang="en-US" sz="1200" i="1"/>
              <a:t>Applying Machine Learning to Optimization of Cooling Rate at Low Energy RHIC Electron Cooler,</a:t>
            </a:r>
            <a:r>
              <a:rPr lang="en-US" sz="1200"/>
              <a:t> IPAC2021, Campinas, SP, Brazil</a:t>
            </a:r>
          </a:p>
          <a:p>
            <a:pPr marL="0" indent="0"/>
            <a:r>
              <a:rPr lang="en-US" sz="1200" b="1" i="0">
                <a:effectLst/>
              </a:rPr>
              <a:t>Polarized proton beams at BNL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K. Zeno, An overview of Booster and AGS Polarized Proton Operations during Run 17, BNL-114742-2017-TECH (10/2017)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K. Zeno, </a:t>
            </a:r>
            <a:r>
              <a:rPr lang="en-US" sz="1200" b="0" i="0">
                <a:effectLst/>
              </a:rPr>
              <a:t>Run 16 Tandem gold performance in the injectors</a:t>
            </a:r>
            <a:r>
              <a:rPr lang="en-US" sz="1200"/>
              <a:t> </a:t>
            </a:r>
            <a:r>
              <a:rPr lang="en-US" sz="1200" b="0" i="0">
                <a:effectLst/>
              </a:rPr>
              <a:t>and possible improvement with AGS type 6:3:1</a:t>
            </a:r>
            <a:r>
              <a:rPr lang="en-US" sz="1200"/>
              <a:t> </a:t>
            </a:r>
            <a:r>
              <a:rPr lang="en-US" sz="1200" b="0" i="0">
                <a:effectLst/>
              </a:rPr>
              <a:t>bunch merge in the Booster, C-A/AP/576, (10/2016)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V. H. </a:t>
            </a:r>
            <a:r>
              <a:rPr lang="en-US" sz="1200" b="0" i="0" err="1">
                <a:effectLst/>
              </a:rPr>
              <a:t>Ranjbar</a:t>
            </a:r>
            <a:r>
              <a:rPr lang="en-US" sz="1200"/>
              <a:t>, </a:t>
            </a:r>
            <a:r>
              <a:rPr lang="en-US" sz="1200" b="0" i="0">
                <a:effectLst/>
              </a:rPr>
              <a:t>Approximations for crossing two nearby spin resonances</a:t>
            </a:r>
            <a:r>
              <a:rPr lang="en-US" sz="1200"/>
              <a:t>, </a:t>
            </a:r>
            <a:r>
              <a:rPr lang="en-US" sz="1200" b="0" i="0">
                <a:effectLst/>
              </a:rPr>
              <a:t>Phys. Rev. </a:t>
            </a:r>
            <a:r>
              <a:rPr lang="en-US" sz="1200"/>
              <a:t>ST-AB </a:t>
            </a:r>
            <a:r>
              <a:rPr lang="en-US" sz="1200" b="0" i="0">
                <a:effectLst/>
              </a:rPr>
              <a:t>18, 014001 (2015)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Y. </a:t>
            </a:r>
            <a:r>
              <a:rPr lang="en-US" sz="1200" b="0" i="0" err="1">
                <a:effectLst/>
              </a:rPr>
              <a:t>Dutheil</a:t>
            </a:r>
            <a:r>
              <a:rPr lang="en-US" sz="1200" b="0" i="0">
                <a:effectLst/>
              </a:rPr>
              <a:t>, L. Ahrens, H. Huang, F. </a:t>
            </a:r>
            <a:r>
              <a:rPr lang="en-US" sz="1200" b="0" i="0" err="1">
                <a:effectLst/>
              </a:rPr>
              <a:t>Méot</a:t>
            </a:r>
            <a:r>
              <a:rPr lang="en-US" sz="1200" b="0" i="0">
                <a:effectLst/>
              </a:rPr>
              <a:t>, A. </a:t>
            </a:r>
            <a:r>
              <a:rPr lang="en-US" sz="1200" b="0" i="0" err="1">
                <a:effectLst/>
              </a:rPr>
              <a:t>Poblaguev</a:t>
            </a:r>
            <a:r>
              <a:rPr lang="en-US" sz="1200" b="0" i="0">
                <a:effectLst/>
              </a:rPr>
              <a:t>, V. </a:t>
            </a:r>
            <a:r>
              <a:rPr lang="en-US" sz="1200" b="0" i="0" err="1">
                <a:effectLst/>
              </a:rPr>
              <a:t>Schoefer</a:t>
            </a:r>
            <a:r>
              <a:rPr lang="en-US" sz="1200" b="0" i="0">
                <a:effectLst/>
              </a:rPr>
              <a:t>, K. Yip</a:t>
            </a:r>
            <a:r>
              <a:rPr lang="en-US" sz="1200"/>
              <a:t>, </a:t>
            </a:r>
            <a:r>
              <a:rPr lang="en-US" sz="1200" b="0" i="0">
                <a:effectLst/>
              </a:rPr>
              <a:t>Energy Calibration and Tune Jumps Efficiency in the PP APS</a:t>
            </a:r>
            <a:r>
              <a:rPr lang="en-US" sz="1200"/>
              <a:t>, in Proc. </a:t>
            </a:r>
            <a:r>
              <a:rPr lang="en-US" sz="1200" b="0" i="0">
                <a:effectLst/>
              </a:rPr>
              <a:t>PAC2014, Dresden/Germany (2014)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V. H. </a:t>
            </a:r>
            <a:r>
              <a:rPr lang="en-US" sz="1200" b="0" i="0" err="1">
                <a:effectLst/>
              </a:rPr>
              <a:t>Ranjbar</a:t>
            </a:r>
            <a:r>
              <a:rPr lang="en-US" sz="1200" b="0" i="0">
                <a:effectLst/>
              </a:rPr>
              <a:t>, M. Bai, H. Huang, A. </a:t>
            </a:r>
            <a:r>
              <a:rPr lang="en-US" sz="1200" b="0" i="0" err="1">
                <a:effectLst/>
              </a:rPr>
              <a:t>Marusic</a:t>
            </a:r>
            <a:r>
              <a:rPr lang="en-US" sz="1200" b="0" i="0">
                <a:effectLst/>
              </a:rPr>
              <a:t>, M. Minty, V. </a:t>
            </a:r>
            <a:r>
              <a:rPr lang="en-US" sz="1200" b="0" i="0" err="1">
                <a:effectLst/>
              </a:rPr>
              <a:t>Ptitsyn</a:t>
            </a:r>
            <a:r>
              <a:rPr lang="en-US" sz="1200" b="0" i="0">
                <a:effectLst/>
              </a:rPr>
              <a:t>, Experimental Effects of Orbit on Polarization Loss in RHIC, Proc. IPAC2012, New Orleans/LA (2012)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V. </a:t>
            </a:r>
            <a:r>
              <a:rPr lang="en-US" sz="1200" b="0" i="0" err="1">
                <a:effectLst/>
              </a:rPr>
              <a:t>Schoefer</a:t>
            </a:r>
            <a:r>
              <a:rPr lang="en-US" sz="1200" b="0" i="0">
                <a:effectLst/>
              </a:rPr>
              <a:t>, L. Ahrens, K.A. Brown, J.W. Glenn, H. Huang, Optics Error Measurements in the AGS for Polarized Proton Operation, Proc. PAC2011, New York/NY (2011)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>
                <a:effectLst/>
              </a:rPr>
              <a:t>V. </a:t>
            </a:r>
            <a:r>
              <a:rPr lang="en-US" sz="1200" b="0" i="0" err="1">
                <a:effectLst/>
              </a:rPr>
              <a:t>Schoefer</a:t>
            </a:r>
            <a:r>
              <a:rPr lang="en-US" sz="1200" b="0" i="0">
                <a:effectLst/>
              </a:rPr>
              <a:t>, Using </a:t>
            </a:r>
            <a:r>
              <a:rPr lang="en-US" sz="1200" b="0" i="0" err="1">
                <a:effectLst/>
              </a:rPr>
              <a:t>betatron</a:t>
            </a:r>
            <a:r>
              <a:rPr lang="en-US" sz="1200" b="0" i="0">
                <a:effectLst/>
              </a:rPr>
              <a:t> coupling to suppress horizontal intrinsic spin resonances driven by partial snakes, Phys. Rev. AB 24, 031001 (2021)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V. </a:t>
            </a:r>
            <a:r>
              <a:rPr lang="en-US" sz="1200" err="1"/>
              <a:t>Schoefer</a:t>
            </a:r>
            <a:r>
              <a:rPr lang="en-US" sz="1200"/>
              <a:t>, </a:t>
            </a:r>
            <a:r>
              <a:rPr lang="en-US" sz="1200" b="0" i="0">
                <a:effectLst/>
              </a:rPr>
              <a:t>AGS Horizontal Resonance Compensation Overview, Presentation at BNL (2022)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33696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82F32-1DC8-48BA-8362-82F06CCFA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400833"/>
            <a:ext cx="8286750" cy="638051"/>
          </a:xfrm>
        </p:spPr>
        <p:txBody>
          <a:bodyPr>
            <a:normAutofit fontScale="90000"/>
          </a:bodyPr>
          <a:lstStyle/>
          <a:p>
            <a:r>
              <a:rPr lang="en-US"/>
              <a:t>Summary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D30CE3-2E17-234E-82DD-5021405DA1D2}"/>
              </a:ext>
            </a:extLst>
          </p:cNvPr>
          <p:cNvSpPr txBox="1">
            <a:spLocks/>
          </p:cNvSpPr>
          <p:nvPr/>
        </p:nvSpPr>
        <p:spPr>
          <a:xfrm>
            <a:off x="1646663" y="1193800"/>
            <a:ext cx="10545337" cy="5538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DOE-NP funded project for the enhancement of proton polarization using ML/AI. Goal: 5%.</a:t>
            </a:r>
          </a:p>
          <a:p>
            <a:endParaRPr lang="en-US"/>
          </a:p>
          <a:p>
            <a:r>
              <a:rPr lang="en-US"/>
              <a:t> Several accelerator optimizations can impact polarization. </a:t>
            </a:r>
          </a:p>
          <a:p>
            <a:endParaRPr lang="en-US"/>
          </a:p>
          <a:p>
            <a:r>
              <a:rPr lang="en-US"/>
              <a:t> These topics are of the type suitable for physics- informed Bayesian Optimization and for Reinforcement Learning.</a:t>
            </a:r>
          </a:p>
          <a:p>
            <a:endParaRPr lang="en-US"/>
          </a:p>
          <a:p>
            <a:r>
              <a:rPr lang="en-US"/>
              <a:t> Excellent team has formed, items being addressed:</a:t>
            </a:r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000"/>
              <a:t>Emittance reduction (orbit, optics, bunch splitting) </a:t>
            </a:r>
            <a:r>
              <a:rPr lang="en-US" sz="2000">
                <a:solidFill>
                  <a:srgbClr val="00B050"/>
                </a:solidFill>
              </a:rPr>
              <a:t>already works in the Booster, AGS</a:t>
            </a:r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000"/>
              <a:t>Improved model building and programing of digital twins of all parts</a:t>
            </a:r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000"/>
              <a:t>Reduction of resonance driving terms already </a:t>
            </a:r>
            <a:r>
              <a:rPr lang="en-US" sz="2000">
                <a:solidFill>
                  <a:srgbClr val="00B050"/>
                </a:solidFill>
              </a:rPr>
              <a:t>works above transition energy</a:t>
            </a:r>
          </a:p>
          <a:p>
            <a:pPr marL="514350" indent="-51435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US" sz="2000"/>
              <a:t>Accelerator studies </a:t>
            </a:r>
            <a:r>
              <a:rPr lang="en-US" sz="2000">
                <a:solidFill>
                  <a:srgbClr val="00B050"/>
                </a:solidFill>
              </a:rPr>
              <a:t>show the utility of ML for the pre-accelerator chain</a:t>
            </a:r>
            <a:r>
              <a:rPr lang="en-US" sz="2000"/>
              <a:t>.</a:t>
            </a:r>
          </a:p>
          <a:p>
            <a:pPr lvl="1"/>
            <a:endParaRPr lang="en-US" sz="1800"/>
          </a:p>
          <a:p>
            <a:pPr lvl="1"/>
            <a:endParaRPr lang="en-US" sz="18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746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187" y="3429000"/>
            <a:ext cx="10334625" cy="1947460"/>
          </a:xfrm>
        </p:spPr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Thank you and Questions?</a:t>
            </a:r>
          </a:p>
        </p:txBody>
      </p:sp>
    </p:spTree>
    <p:extLst>
      <p:ext uri="{BB962C8B-B14F-4D97-AF65-F5344CB8AC3E}">
        <p14:creationId xmlns:p14="http://schemas.microsoft.com/office/powerpoint/2010/main" val="12157098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6788A-8EB7-1825-5983-7ED2C38A9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754" y="0"/>
            <a:ext cx="11049000" cy="1325563"/>
          </a:xfrm>
        </p:spPr>
        <p:txBody>
          <a:bodyPr/>
          <a:lstStyle/>
          <a:p>
            <a:r>
              <a:rPr lang="en-US"/>
              <a:t>Advantages of Bayesian Optimization</a:t>
            </a:r>
          </a:p>
        </p:txBody>
      </p:sp>
      <p:pic>
        <p:nvPicPr>
          <p:cNvPr id="7" name="Picture 6" descr="Table, calendar&#10;&#10;Description automatically generated">
            <a:extLst>
              <a:ext uri="{FF2B5EF4-FFF2-40B4-BE49-F238E27FC236}">
                <a16:creationId xmlns:a16="http://schemas.microsoft.com/office/drawing/2014/main" id="{4CCC1B05-9532-F1C0-EC66-4C83491C7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324" y="2548720"/>
            <a:ext cx="5962811" cy="3265715"/>
          </a:xfrm>
          <a:prstGeom prst="rect">
            <a:avLst/>
          </a:prstGeom>
        </p:spPr>
      </p:pic>
      <p:pic>
        <p:nvPicPr>
          <p:cNvPr id="10" name="Picture 9" descr="Calendar&#10;&#10;Description automatically generated">
            <a:extLst>
              <a:ext uri="{FF2B5EF4-FFF2-40B4-BE49-F238E27FC236}">
                <a16:creationId xmlns:a16="http://schemas.microsoft.com/office/drawing/2014/main" id="{118AF890-62C7-295A-79EE-D3873C4CF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050" y="1223157"/>
            <a:ext cx="5936274" cy="32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3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DD81B34-A327-76C3-69E7-799892628C5E}"/>
              </a:ext>
            </a:extLst>
          </p:cNvPr>
          <p:cNvSpPr txBox="1">
            <a:spLocks/>
          </p:cNvSpPr>
          <p:nvPr/>
        </p:nvSpPr>
        <p:spPr>
          <a:xfrm>
            <a:off x="571500" y="20417"/>
            <a:ext cx="11049000" cy="111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4400"/>
              <a:t>Main Depolarization Mechanisms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F067D3-D85E-5924-EF1D-4C7AD42A322E}"/>
                  </a:ext>
                </a:extLst>
              </p:cNvPr>
              <p:cNvSpPr txBox="1"/>
              <p:nvPr/>
            </p:nvSpPr>
            <p:spPr>
              <a:xfrm>
                <a:off x="571500" y="1715851"/>
                <a:ext cx="10712585" cy="38196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 indent="-514350">
                  <a:spcBef>
                    <a:spcPts val="1600"/>
                  </a:spcBef>
                  <a:buFont typeface="Wingdings" panose="05000000000000000000" pitchFamily="2" charset="2"/>
                  <a:buChar char="Ø"/>
                </a:pPr>
                <a:r>
                  <a:rPr lang="en-US" sz="2800"/>
                  <a:t>Intrinsic spin resonances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/>
                  <a:t>)</a:t>
                </a:r>
              </a:p>
              <a:p>
                <a:pPr marL="914400" lvl="1" indent="-4572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/>
                  <a:t>Due to linear optics of machine and geometry. </a:t>
                </a:r>
              </a:p>
              <a:p>
                <a:pPr marL="914400" lvl="1" indent="-4572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u="sng"/>
                  <a:t>Can be mitigated with fast optics changes</a:t>
                </a:r>
                <a:r>
                  <a:rPr lang="en-US"/>
                  <a:t>.</a:t>
                </a:r>
              </a:p>
              <a:p>
                <a:pPr lvl="1">
                  <a:spcBef>
                    <a:spcPts val="1600"/>
                  </a:spcBef>
                </a:pPr>
                <a:endParaRPr lang="en-US" sz="2800"/>
              </a:p>
              <a:p>
                <a:pPr marL="514350" indent="-514350">
                  <a:spcBef>
                    <a:spcPts val="1600"/>
                  </a:spcBef>
                  <a:buFont typeface="Wingdings" panose="05000000000000000000" pitchFamily="2" charset="2"/>
                  <a:buChar char="Ø"/>
                </a:pPr>
                <a:r>
                  <a:rPr lang="en-US" sz="2800"/>
                  <a:t>Imperfection spin resonances (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800"/>
                  <a:t>)</a:t>
                </a:r>
              </a:p>
              <a:p>
                <a:pPr marL="914400" lvl="1" indent="-4572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/>
                  <a:t>Due to magnetic field errors, misalignments, etc. </a:t>
                </a:r>
              </a:p>
              <a:p>
                <a:pPr marL="914400" lvl="1" indent="-4572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u="sng"/>
                  <a:t>Can be mitigated via closed-orbit correction</a:t>
                </a:r>
                <a:r>
                  <a:rPr lang="en-US"/>
                  <a:t>.</a:t>
                </a:r>
                <a:endParaRPr lang="en-US" sz="28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F067D3-D85E-5924-EF1D-4C7AD42A3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715851"/>
                <a:ext cx="10712585" cy="3819635"/>
              </a:xfrm>
              <a:prstGeom prst="rect">
                <a:avLst/>
              </a:prstGeom>
              <a:blipFill>
                <a:blip r:embed="rId3"/>
                <a:stretch>
                  <a:fillRect l="-1024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8834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AE081-3EC3-20D6-FC54-DBBB75657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85" y="34724"/>
            <a:ext cx="8097938" cy="555584"/>
          </a:xfrm>
        </p:spPr>
        <p:txBody>
          <a:bodyPr>
            <a:normAutofit fontScale="90000"/>
          </a:bodyPr>
          <a:lstStyle/>
          <a:p>
            <a:r>
              <a:rPr lang="en-US"/>
              <a:t>AGS, Polarization and Snakes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9FCA7A-CB0C-F179-4967-91D3DCAB2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40</a:t>
            </a:fld>
            <a:endParaRPr lang="en-US" sz="1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F553EA-1F6B-1670-A523-6CB380800508}"/>
              </a:ext>
            </a:extLst>
          </p:cNvPr>
          <p:cNvSpPr txBox="1"/>
          <p:nvPr/>
        </p:nvSpPr>
        <p:spPr>
          <a:xfrm>
            <a:off x="300942" y="740779"/>
            <a:ext cx="7529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Proton energy range 2.5 GeV -&gt; 23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Polarization preserved using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helical dipole snakes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+ horizontal tune jump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Resonance correction in development (would replace tune jump)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5" name="Picture 4" descr="TwoSnakes.jpg">
            <a:extLst>
              <a:ext uri="{FF2B5EF4-FFF2-40B4-BE49-F238E27FC236}">
                <a16:creationId xmlns:a16="http://schemas.microsoft.com/office/drawing/2014/main" id="{52DFD93E-178C-F384-B706-DA58985B0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502" y="521872"/>
            <a:ext cx="3496101" cy="31714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E256E0-2AD2-9220-ECAF-59C8FF032E54}"/>
              </a:ext>
            </a:extLst>
          </p:cNvPr>
          <p:cNvSpPr txBox="1"/>
          <p:nvPr/>
        </p:nvSpPr>
        <p:spPr>
          <a:xfrm>
            <a:off x="9637916" y="176280"/>
            <a:ext cx="209688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AGS Warm snake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A5CBFC-22A2-1172-37D1-BB9F10129145}"/>
              </a:ext>
            </a:extLst>
          </p:cNvPr>
          <p:cNvSpPr txBox="1"/>
          <p:nvPr/>
        </p:nvSpPr>
        <p:spPr>
          <a:xfrm>
            <a:off x="9637916" y="2109051"/>
            <a:ext cx="2016687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/>
              <a:t>AGS Cold snake</a:t>
            </a:r>
          </a:p>
        </p:txBody>
      </p:sp>
      <p:pic>
        <p:nvPicPr>
          <p:cNvPr id="9" name="Picture 8" descr="A graph showing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D945D17-9227-2124-4151-F61464EB0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204" y="4180483"/>
            <a:ext cx="3403571" cy="2382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A graph showing a number of meters&#10;&#10;Description automatically generated with medium confidence">
            <a:extLst>
              <a:ext uri="{FF2B5EF4-FFF2-40B4-BE49-F238E27FC236}">
                <a16:creationId xmlns:a16="http://schemas.microsoft.com/office/drawing/2014/main" id="{DA7A5057-D33D-7D35-F17A-76807CF17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012" y="4183781"/>
            <a:ext cx="3403571" cy="23825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A8B5DB8-996C-F836-ACBA-F80D9C251C54}"/>
              </a:ext>
            </a:extLst>
          </p:cNvPr>
          <p:cNvCxnSpPr/>
          <p:nvPr/>
        </p:nvCxnSpPr>
        <p:spPr>
          <a:xfrm>
            <a:off x="8428482" y="5258423"/>
            <a:ext cx="657645" cy="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145B625-6A39-68B6-4C31-6ECA8E5157A1}"/>
              </a:ext>
            </a:extLst>
          </p:cNvPr>
          <p:cNvSpPr txBox="1"/>
          <p:nvPr/>
        </p:nvSpPr>
        <p:spPr>
          <a:xfrm>
            <a:off x="5208538" y="3880599"/>
            <a:ext cx="272382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AGS Optics (low energy)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37E385-7B3D-916C-0503-0114BC826D39}"/>
              </a:ext>
            </a:extLst>
          </p:cNvPr>
          <p:cNvSpPr txBox="1"/>
          <p:nvPr/>
        </p:nvSpPr>
        <p:spPr>
          <a:xfrm>
            <a:off x="6920797" y="4393930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No snakes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C2B46E-862D-3A78-51C0-FE794210E585}"/>
              </a:ext>
            </a:extLst>
          </p:cNvPr>
          <p:cNvSpPr txBox="1"/>
          <p:nvPr/>
        </p:nvSpPr>
        <p:spPr>
          <a:xfrm>
            <a:off x="9871743" y="4298601"/>
            <a:ext cx="17828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Snakes +compensation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1A7FD7-7292-F545-B14D-A6C9A89E7785}"/>
              </a:ext>
            </a:extLst>
          </p:cNvPr>
          <p:cNvSpPr txBox="1"/>
          <p:nvPr/>
        </p:nvSpPr>
        <p:spPr>
          <a:xfrm>
            <a:off x="300942" y="2478383"/>
            <a:ext cx="4236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“near integer” tune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Orbit, optics unusually sensitive to errors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Helical dipoles are complicated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 optical effects at low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Many related magnetic elements for compensation orbit/optics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complex fields and lattice + high tune requirements are a challenge to modeling</a:t>
            </a:r>
          </a:p>
        </p:txBody>
      </p:sp>
    </p:spTree>
    <p:extLst>
      <p:ext uri="{BB962C8B-B14F-4D97-AF65-F5344CB8AC3E}">
        <p14:creationId xmlns:p14="http://schemas.microsoft.com/office/powerpoint/2010/main" val="11660791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8AC21-D2AF-46F8-8B52-4CAD101C5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AGS Siberian Snakes modeling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4BD48B-8562-3889-715B-411850554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41</a:t>
            </a:fld>
            <a:endParaRPr lang="en-US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DF1D0C-E1B2-3FC3-16CB-9A5B9B6A1736}"/>
              </a:ext>
            </a:extLst>
          </p:cNvPr>
          <p:cNvSpPr txBox="1"/>
          <p:nvPr/>
        </p:nvSpPr>
        <p:spPr>
          <a:xfrm>
            <a:off x="571500" y="2274838"/>
            <a:ext cx="39559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panose="020B0604020202020204" pitchFamily="34" charset="0"/>
              </a:rPr>
              <a:t>AGS Siberian snake field maps violates symplecticity, especially at AGS injection energy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Symplectic tracking (green) is stable for over 10,000 turns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AB7058-8328-592B-E2CF-B8D8821DE9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704" y="3970689"/>
            <a:ext cx="3320964" cy="23459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8B4844-CF01-61E4-FE9B-DF117CC2DB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1242" y="3970689"/>
            <a:ext cx="3350919" cy="23459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C5D25D-AB21-6502-BBAB-BB58ED9792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821"/>
          <a:stretch/>
        </p:blipFill>
        <p:spPr>
          <a:xfrm>
            <a:off x="5004704" y="1522999"/>
            <a:ext cx="3346538" cy="23459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599076-3D49-AB6D-3C59-ACFC1F9C0C9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664"/>
          <a:stretch/>
        </p:blipFill>
        <p:spPr>
          <a:xfrm>
            <a:off x="8351242" y="1461528"/>
            <a:ext cx="3346539" cy="23640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8B4C82-0B38-E699-09CA-628590286483}"/>
              </a:ext>
            </a:extLst>
          </p:cNvPr>
          <p:cNvSpPr txBox="1"/>
          <p:nvPr/>
        </p:nvSpPr>
        <p:spPr>
          <a:xfrm>
            <a:off x="6066267" y="1179063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Horizontal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3F43C6-BB8B-88AB-6B74-9FFBCC7CD691}"/>
              </a:ext>
            </a:extLst>
          </p:cNvPr>
          <p:cNvSpPr txBox="1"/>
          <p:nvPr/>
        </p:nvSpPr>
        <p:spPr>
          <a:xfrm>
            <a:off x="9553837" y="1131892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Vertical</a:t>
            </a:r>
          </a:p>
        </p:txBody>
      </p:sp>
    </p:spTree>
    <p:extLst>
      <p:ext uri="{BB962C8B-B14F-4D97-AF65-F5344CB8AC3E}">
        <p14:creationId xmlns:p14="http://schemas.microsoft.com/office/powerpoint/2010/main" val="67692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082DAD-F996-20B5-56D4-D9C67848A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E8692E0-E73B-909C-98E8-3C759064DF40}"/>
              </a:ext>
            </a:extLst>
          </p:cNvPr>
          <p:cNvSpPr txBox="1">
            <a:spLocks/>
          </p:cNvSpPr>
          <p:nvPr/>
        </p:nvSpPr>
        <p:spPr>
          <a:xfrm>
            <a:off x="571500" y="20417"/>
            <a:ext cx="11049000" cy="111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4400"/>
              <a:t>Intrinsic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16D6B45-DED8-01B3-DA6A-2427C62E709F}"/>
                  </a:ext>
                </a:extLst>
              </p:cNvPr>
              <p:cNvSpPr txBox="1"/>
              <p:nvPr/>
            </p:nvSpPr>
            <p:spPr>
              <a:xfrm>
                <a:off x="571500" y="1501843"/>
                <a:ext cx="11049000" cy="4049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600"/>
                  </a:spcBef>
                </a:pPr>
                <a:r>
                  <a:rPr lang="en-US" sz="2400"/>
                  <a:t>Occur when spin precessions synchronize with </a:t>
                </a:r>
                <a:r>
                  <a:rPr lang="en-US" sz="2400" err="1"/>
                  <a:t>betatron</a:t>
                </a:r>
                <a:r>
                  <a:rPr lang="en-US" sz="2400"/>
                  <a:t> oscillations.</a:t>
                </a:r>
                <a:br>
                  <a:rPr lang="en-US" sz="2400"/>
                </a:br>
                <a:br>
                  <a:rPr lang="en-US" sz="2400"/>
                </a:br>
                <a:r>
                  <a:rPr lang="en-US" sz="2000"/>
                  <a:t>Spin-orbit coupling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endParaRPr lang="en-US" sz="2000"/>
              </a:p>
              <a:p>
                <a:pPr marL="1257300" lvl="2" indent="-3429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sz="2000"/>
                  <a:t>Scale with rate of spin precession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/>
                  <a:t>. </a:t>
                </a:r>
              </a:p>
              <a:p>
                <a:pPr marL="1257300" lvl="2" indent="-3429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sz="2000"/>
                  <a:t>Scale with square-root of betatron amplitude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/>
                  <a:t>.</a:t>
                </a:r>
                <a:br>
                  <a:rPr lang="en-US" sz="2000"/>
                </a:br>
                <a:endParaRPr lang="en-US" sz="2000"/>
              </a:p>
              <a:p>
                <a:pPr lvl="2">
                  <a:spcBef>
                    <a:spcPts val="1600"/>
                  </a:spcBef>
                </a:pPr>
                <a:br>
                  <a:rPr lang="en-US" sz="240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∝ 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∝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rad>
                  </m:oMath>
                </a14:m>
                <a:r>
                  <a:rPr lang="en-US" sz="2400"/>
                  <a:t> </a:t>
                </a:r>
                <a:br>
                  <a:rPr lang="en-US" sz="2400"/>
                </a:br>
                <a:endParaRPr lang="en-US" sz="240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16D6B45-DED8-01B3-DA6A-2427C62E7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501843"/>
                <a:ext cx="11049000" cy="4049570"/>
              </a:xfrm>
              <a:prstGeom prst="rect">
                <a:avLst/>
              </a:prstGeom>
              <a:blipFill>
                <a:blip r:embed="rId3"/>
                <a:stretch>
                  <a:fillRect l="-883" t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588D92C0-2CA8-4AFC-C4DD-AB0888EB5553}"/>
              </a:ext>
            </a:extLst>
          </p:cNvPr>
          <p:cNvGrpSpPr/>
          <p:nvPr/>
        </p:nvGrpSpPr>
        <p:grpSpPr>
          <a:xfrm>
            <a:off x="7252593" y="2145426"/>
            <a:ext cx="4837810" cy="4073945"/>
            <a:chOff x="7252593" y="2145426"/>
            <a:chExt cx="4837810" cy="407394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C420A73-BF49-B1D4-0BC8-E16492CBEFC9}"/>
                </a:ext>
              </a:extLst>
            </p:cNvPr>
            <p:cNvGrpSpPr/>
            <p:nvPr/>
          </p:nvGrpSpPr>
          <p:grpSpPr>
            <a:xfrm>
              <a:off x="7252593" y="2145426"/>
              <a:ext cx="4837810" cy="4073945"/>
              <a:chOff x="7520717" y="2193701"/>
              <a:chExt cx="4343409" cy="3657607"/>
            </a:xfrm>
          </p:grpSpPr>
          <p:pic>
            <p:nvPicPr>
              <p:cNvPr id="186" name="Picture 185" descr="A graph of a function&#10;&#10;AI-generated content may be incorrect.">
                <a:extLst>
                  <a:ext uri="{FF2B5EF4-FFF2-40B4-BE49-F238E27FC236}">
                    <a16:creationId xmlns:a16="http://schemas.microsoft.com/office/drawing/2014/main" id="{E4BC156D-FF31-FE8E-2539-032F5CD13A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520717" y="2193701"/>
                <a:ext cx="4343409" cy="3657607"/>
              </a:xfrm>
              <a:prstGeom prst="rect">
                <a:avLst/>
              </a:prstGeom>
              <a:ln w="44450">
                <a:noFill/>
              </a:ln>
            </p:spPr>
          </p:pic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F5C13C57-2772-FBB4-F12A-6419213787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5860" t="57096" r="55328" b="14032"/>
              <a:stretch/>
            </p:blipFill>
            <p:spPr>
              <a:xfrm>
                <a:off x="8715645" y="3942759"/>
                <a:ext cx="1051375" cy="984740"/>
              </a:xfrm>
              <a:prstGeom prst="rect">
                <a:avLst/>
              </a:prstGeom>
            </p:spPr>
          </p:pic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6B921FA-3251-BFCA-B81F-2C09ACFEF8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02850" y="2346325"/>
              <a:ext cx="0" cy="3238500"/>
            </a:xfrm>
            <a:prstGeom prst="line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C83E008-95FE-BEBD-7B33-C3C1F3EDC642}"/>
                    </a:ext>
                  </a:extLst>
                </p:cNvPr>
                <p:cNvSpPr txBox="1"/>
                <p:nvPr/>
              </p:nvSpPr>
              <p:spPr>
                <a:xfrm>
                  <a:off x="10384733" y="2475239"/>
                  <a:ext cx="1118766" cy="3401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oMath>
                    </m:oMathPara>
                  </a14:m>
                  <a:endParaRPr lang="en-US" sz="140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C83E008-95FE-BEBD-7B33-C3C1F3EDC6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84733" y="2475239"/>
                  <a:ext cx="1118766" cy="340158"/>
                </a:xfrm>
                <a:prstGeom prst="rect">
                  <a:avLst/>
                </a:prstGeom>
                <a:blipFill>
                  <a:blip r:embed="rId6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84159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F7632-62D5-278F-2083-1EFB09E94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7C712BB-CD6F-BD23-550E-2E21A1D32CC6}"/>
              </a:ext>
            </a:extLst>
          </p:cNvPr>
          <p:cNvSpPr txBox="1">
            <a:spLocks/>
          </p:cNvSpPr>
          <p:nvPr/>
        </p:nvSpPr>
        <p:spPr>
          <a:xfrm>
            <a:off x="571500" y="20417"/>
            <a:ext cx="11049000" cy="111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4400"/>
              <a:t>Imperfection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66A177-3B54-1A28-9054-48850C416A82}"/>
                  </a:ext>
                </a:extLst>
              </p:cNvPr>
              <p:cNvSpPr txBox="1"/>
              <p:nvPr/>
            </p:nvSpPr>
            <p:spPr>
              <a:xfrm>
                <a:off x="571500" y="1501843"/>
                <a:ext cx="11049000" cy="39238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600"/>
                  </a:spcBef>
                </a:pPr>
                <a:r>
                  <a:rPr lang="en-US" sz="2400"/>
                  <a:t>Occur when spin precessions synchronize with revolution frequency.</a:t>
                </a:r>
                <a:br>
                  <a:rPr lang="en-US" sz="2400"/>
                </a:br>
                <a:br>
                  <a:rPr lang="en-US" sz="2400"/>
                </a:br>
                <a:r>
                  <a:rPr lang="en-US" sz="2000"/>
                  <a:t>Spin-orbit coupling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p>
                    </m:sSup>
                  </m:oMath>
                </a14:m>
                <a:endParaRPr lang="en-US" sz="2000"/>
              </a:p>
              <a:p>
                <a:pPr marL="1257300" lvl="2" indent="-3429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sz="2000"/>
                  <a:t>Scale with rate of spin precession. </a:t>
                </a:r>
              </a:p>
              <a:p>
                <a:pPr marL="1257300" lvl="2" indent="-342900">
                  <a:spcBef>
                    <a:spcPts val="1600"/>
                  </a:spcBef>
                  <a:buFont typeface="Arial" panose="020B0604020202020204" pitchFamily="34" charset="0"/>
                  <a:buChar char="•"/>
                </a:pPr>
                <a:r>
                  <a:rPr lang="en-US" sz="2000"/>
                  <a:t>Scale with RMS of closed-orbit error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sz="2000"/>
                  <a:t>.</a:t>
                </a:r>
                <a:br>
                  <a:rPr lang="en-US" sz="2000"/>
                </a:br>
                <a:endParaRPr lang="en-US" sz="2000"/>
              </a:p>
              <a:p>
                <a:pPr lvl="2">
                  <a:spcBef>
                    <a:spcPts val="1600"/>
                  </a:spcBef>
                </a:pPr>
                <a:br>
                  <a:rPr lang="en-US" sz="240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∝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</m:sub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</m:rad>
                  </m:oMath>
                </a14:m>
                <a:r>
                  <a:rPr lang="en-US" sz="240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66A177-3B54-1A28-9054-48850C416A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" y="1501843"/>
                <a:ext cx="11049000" cy="3923831"/>
              </a:xfrm>
              <a:prstGeom prst="rect">
                <a:avLst/>
              </a:prstGeom>
              <a:blipFill>
                <a:blip r:embed="rId3"/>
                <a:stretch>
                  <a:fillRect l="-883" t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93A4686E-4EE5-C6EA-43C1-F17564F72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425" y="2173786"/>
            <a:ext cx="4343730" cy="403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5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461CADF-9070-72B5-B7E0-C76A40E12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76280"/>
            <a:ext cx="11049000" cy="1325563"/>
          </a:xfrm>
        </p:spPr>
        <p:txBody>
          <a:bodyPr/>
          <a:lstStyle/>
          <a:p>
            <a:r>
              <a:rPr lang="en-US"/>
              <a:t>Paths to improve polarization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57008-7B3F-F16F-466A-496C6994E0D3}"/>
              </a:ext>
            </a:extLst>
          </p:cNvPr>
          <p:cNvSpPr txBox="1"/>
          <p:nvPr/>
        </p:nvSpPr>
        <p:spPr>
          <a:xfrm>
            <a:off x="571500" y="1731264"/>
            <a:ext cx="8575719" cy="2954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Emittance reduction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Closed-orbit correction</a:t>
            </a:r>
          </a:p>
          <a:p>
            <a:pPr marL="514350" indent="-514350">
              <a:lnSpc>
                <a:spcPct val="200000"/>
              </a:lnSpc>
              <a:spcBef>
                <a:spcPts val="1600"/>
              </a:spcBef>
              <a:buFont typeface="+mj-lt"/>
              <a:buAutoNum type="arabicPeriod"/>
            </a:pPr>
            <a:r>
              <a:rPr lang="en-US" sz="2800"/>
              <a:t>Direct reduction of resonance driving terms</a:t>
            </a:r>
          </a:p>
        </p:txBody>
      </p:sp>
    </p:spTree>
    <p:extLst>
      <p:ext uri="{BB962C8B-B14F-4D97-AF65-F5344CB8AC3E}">
        <p14:creationId xmlns:p14="http://schemas.microsoft.com/office/powerpoint/2010/main" val="404591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A35C8-51BF-6FCB-79CE-621CC8801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289" y="0"/>
            <a:ext cx="11049000" cy="1325563"/>
          </a:xfrm>
        </p:spPr>
        <p:txBody>
          <a:bodyPr>
            <a:normAutofit/>
          </a:bodyPr>
          <a:lstStyle/>
          <a:p>
            <a:r>
              <a:rPr lang="en-US" sz="4000"/>
              <a:t>Spectrum of optimization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DBBFD9-CC1D-10E7-FB78-1CED55D65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8216" y="6316595"/>
            <a:ext cx="2155866" cy="3651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1400"/>
              <a:t>Courtesy </a:t>
            </a:r>
            <a:r>
              <a:rPr lang="en-US" sz="1400" err="1"/>
              <a:t>Auralee</a:t>
            </a:r>
            <a:r>
              <a:rPr lang="en-US" sz="1400"/>
              <a:t> Edelen </a:t>
            </a:r>
          </a:p>
        </p:txBody>
      </p:sp>
      <p:pic>
        <p:nvPicPr>
          <p:cNvPr id="8" name="Picture 7" descr="Graphical user interface, diagram, text, application&#10;&#10;Description automatically generated with medium confidence">
            <a:extLst>
              <a:ext uri="{FF2B5EF4-FFF2-40B4-BE49-F238E27FC236}">
                <a16:creationId xmlns:a16="http://schemas.microsoft.com/office/drawing/2014/main" id="{B7064BBA-4DD0-B257-FC65-0E6AAB6AC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75" y="1637222"/>
            <a:ext cx="11895263" cy="4585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07C194-EB06-D278-2855-0C332A5B4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761" y="16653"/>
            <a:ext cx="11294771" cy="1325563"/>
          </a:xfrm>
        </p:spPr>
        <p:txBody>
          <a:bodyPr/>
          <a:lstStyle/>
          <a:p>
            <a:r>
              <a:rPr lang="en-US"/>
              <a:t>Characteristics of involved optimizations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708F1B2-71F6-7AB2-46E3-7DEC945B3879}"/>
              </a:ext>
            </a:extLst>
          </p:cNvPr>
          <p:cNvSpPr txBox="1">
            <a:spLocks/>
          </p:cNvSpPr>
          <p:nvPr/>
        </p:nvSpPr>
        <p:spPr>
          <a:xfrm>
            <a:off x="332704" y="226827"/>
            <a:ext cx="11526592" cy="5790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Optimal parameter settings are hard to find, and the optimum is difficult to maintain.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 data to optimize on has significant uncertainties.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Models of the accelerator exist.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A history of much data is available and can be stored.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Is this type of problem suitable for Machine Learning?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Why would ML be better suited than other optimizers and feedbacks?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91049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3163</TotalTime>
  <Words>2728</Words>
  <Application>Microsoft Office PowerPoint</Application>
  <PresentationFormat>Widescreen</PresentationFormat>
  <Paragraphs>440</Paragraphs>
  <Slides>41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Cambria Math</vt:lpstr>
      <vt:lpstr>Optima</vt:lpstr>
      <vt:lpstr>Times New Roman</vt:lpstr>
      <vt:lpstr>Wingdings</vt:lpstr>
      <vt:lpstr>BNL</vt:lpstr>
      <vt:lpstr>Machine Learning for  polarization improvement  of RHIC and EIC injectors  ML / AI proposal supported by DOE</vt:lpstr>
      <vt:lpstr>RHIC Injector Complex</vt:lpstr>
      <vt:lpstr>RHIC Polarized Beam Complex</vt:lpstr>
      <vt:lpstr>PowerPoint Presentation</vt:lpstr>
      <vt:lpstr>PowerPoint Presentation</vt:lpstr>
      <vt:lpstr>PowerPoint Presentation</vt:lpstr>
      <vt:lpstr>Paths to improve polarization</vt:lpstr>
      <vt:lpstr>Spectrum of optimization</vt:lpstr>
      <vt:lpstr>Characteristics of involved optimizations</vt:lpstr>
      <vt:lpstr>Bayesian optimization</vt:lpstr>
      <vt:lpstr>Why is Bayesian Optimization suitable?</vt:lpstr>
      <vt:lpstr>When to use Reinforcement Learning?</vt:lpstr>
      <vt:lpstr>Paths to improve polarization</vt:lpstr>
      <vt:lpstr>Effect of space-charge on emittance and polarization</vt:lpstr>
      <vt:lpstr>Polarized collider performance</vt:lpstr>
      <vt:lpstr>Emittance reduction</vt:lpstr>
      <vt:lpstr>Booster injection</vt:lpstr>
      <vt:lpstr>Booster injection</vt:lpstr>
      <vt:lpstr>LtB optimization: 2 correctors + 2 quadrupoles</vt:lpstr>
      <vt:lpstr>Bunch splitting / merging</vt:lpstr>
      <vt:lpstr>Reinforcement Learning Tuning (Soft Actor-Critic) Varying 6 voltage points for each RF system</vt:lpstr>
      <vt:lpstr>Reinforcement Learning Tuning (Soft Actor-Critic) – Training on faster Julia model</vt:lpstr>
      <vt:lpstr>Paths to improve polarization</vt:lpstr>
      <vt:lpstr>Closed-orbit correction</vt:lpstr>
      <vt:lpstr>AGS injection</vt:lpstr>
      <vt:lpstr>BtA optimization: 4 correctors</vt:lpstr>
      <vt:lpstr>Orbit response data in AGS Booster</vt:lpstr>
      <vt:lpstr>ORM Uncertainty quantification for booster</vt:lpstr>
      <vt:lpstr>Paths to improve polarization</vt:lpstr>
      <vt:lpstr>AGS Performance</vt:lpstr>
      <vt:lpstr>AGS skew quads</vt:lpstr>
      <vt:lpstr>AGS Spin Resonance Correction Skew Quadrupoles</vt:lpstr>
      <vt:lpstr>Bmad-Julia a ML-oriented Toolkits (Libraries)</vt:lpstr>
      <vt:lpstr>Motivation: Digital twin at CBETA</vt:lpstr>
      <vt:lpstr>Dominant Participants</vt:lpstr>
      <vt:lpstr>Publications</vt:lpstr>
      <vt:lpstr>Summary </vt:lpstr>
      <vt:lpstr>Thank you and Questions?</vt:lpstr>
      <vt:lpstr>Advantages of Bayesian Optimization</vt:lpstr>
      <vt:lpstr>AGS, Polarization and Snakes</vt:lpstr>
      <vt:lpstr>AGS Siberian Snakes modeling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Hamwi, Eiad</dc:creator>
  <cp:keywords/>
  <dc:description/>
  <cp:lastModifiedBy>Eiad Hamwi</cp:lastModifiedBy>
  <cp:revision>1</cp:revision>
  <cp:lastPrinted>2023-12-07T14:29:34Z</cp:lastPrinted>
  <dcterms:created xsi:type="dcterms:W3CDTF">2021-05-26T19:04:29Z</dcterms:created>
  <dcterms:modified xsi:type="dcterms:W3CDTF">2025-03-06T14:39:40Z</dcterms:modified>
  <cp:category/>
</cp:coreProperties>
</file>