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3"/>
  </p:notesMasterIdLst>
  <p:sldIdLst>
    <p:sldId id="256" r:id="rId5"/>
    <p:sldId id="261" r:id="rId6"/>
    <p:sldId id="260" r:id="rId7"/>
    <p:sldId id="280" r:id="rId8"/>
    <p:sldId id="268" r:id="rId9"/>
    <p:sldId id="339" r:id="rId10"/>
    <p:sldId id="2102" r:id="rId11"/>
    <p:sldId id="273" r:id="rId12"/>
    <p:sldId id="2309" r:id="rId13"/>
    <p:sldId id="282" r:id="rId14"/>
    <p:sldId id="279" r:id="rId15"/>
    <p:sldId id="4000" r:id="rId16"/>
    <p:sldId id="2320" r:id="rId17"/>
    <p:sldId id="4001" r:id="rId18"/>
    <p:sldId id="4022" r:id="rId19"/>
    <p:sldId id="274" r:id="rId20"/>
    <p:sldId id="265" r:id="rId21"/>
    <p:sldId id="2116" r:id="rId22"/>
    <p:sldId id="2308" r:id="rId23"/>
    <p:sldId id="4038" r:id="rId24"/>
    <p:sldId id="259" r:id="rId25"/>
    <p:sldId id="338" r:id="rId26"/>
    <p:sldId id="4031" r:id="rId27"/>
    <p:sldId id="4026" r:id="rId28"/>
    <p:sldId id="317" r:id="rId29"/>
    <p:sldId id="316" r:id="rId30"/>
    <p:sldId id="2125" r:id="rId31"/>
    <p:sldId id="403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6" autoAdjust="0"/>
    <p:restoredTop sz="94694"/>
  </p:normalViewPr>
  <p:slideViewPr>
    <p:cSldViewPr snapToGrid="0" snapToObjects="1">
      <p:cViewPr varScale="1">
        <p:scale>
          <a:sx n="63" d="100"/>
          <a:sy n="63" d="100"/>
        </p:scale>
        <p:origin x="41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brookhavenlab-my.sharepoint.com/personal/fkurian_bnl_gov/Documents/Documents/EIC/B1pF/Review_April24/Shi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brookhavenlab-my.sharepoint.com/personal/fkurian_bnl_gov/Documents/Documents/EIC/B1pF/Review_April24/Shi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brookhavenlab-my.sharepoint.com/personal/fkurian_bnl_gov/Documents/Documents/EIC/B1pF/Review_April24/OperaHarmon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822629507701706E-2"/>
          <c:y val="3.3837740232730569E-2"/>
          <c:w val="0.8722898917284857"/>
          <c:h val="0.8936528164114182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'With Shim 1'!$B$1</c:f>
              <c:strCache>
                <c:ptCount val="1"/>
                <c:pt idx="0">
                  <c:v>b2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'With Shim 1'!$A$2:$A$11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9</c:v>
                </c:pt>
                <c:pt idx="8">
                  <c:v>11</c:v>
                </c:pt>
                <c:pt idx="9">
                  <c:v>13</c:v>
                </c:pt>
              </c:numCache>
            </c:numRef>
          </c:xVal>
          <c:yVal>
            <c:numRef>
              <c:f>'With Shim 1'!$B$2:$B$11</c:f>
              <c:numCache>
                <c:formatCode>General</c:formatCode>
                <c:ptCount val="10"/>
                <c:pt idx="0">
                  <c:v>2.0785000000000001E-2</c:v>
                </c:pt>
                <c:pt idx="1">
                  <c:v>2.0582E-2</c:v>
                </c:pt>
                <c:pt idx="2">
                  <c:v>2.0986999999999999E-2</c:v>
                </c:pt>
                <c:pt idx="3">
                  <c:v>2.12E-2</c:v>
                </c:pt>
                <c:pt idx="4">
                  <c:v>2.1132000000000001E-2</c:v>
                </c:pt>
                <c:pt idx="5">
                  <c:v>2.1610999999999998E-2</c:v>
                </c:pt>
                <c:pt idx="6">
                  <c:v>2.2341E-2</c:v>
                </c:pt>
                <c:pt idx="7">
                  <c:v>2.2924E-2</c:v>
                </c:pt>
                <c:pt idx="8">
                  <c:v>2.3404999999999999E-2</c:v>
                </c:pt>
                <c:pt idx="9">
                  <c:v>2.4385E-2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A0D-420F-A3F4-26B3C1BD55D0}"/>
            </c:ext>
          </c:extLst>
        </c:ser>
        <c:ser>
          <c:idx val="1"/>
          <c:order val="1"/>
          <c:tx>
            <c:strRef>
              <c:f>'With Shim 1'!$C$1</c:f>
              <c:strCache>
                <c:ptCount val="1"/>
                <c:pt idx="0">
                  <c:v>b3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'With Shim 1'!$A$2:$A$11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9</c:v>
                </c:pt>
                <c:pt idx="8">
                  <c:v>11</c:v>
                </c:pt>
                <c:pt idx="9">
                  <c:v>13</c:v>
                </c:pt>
              </c:numCache>
            </c:numRef>
          </c:xVal>
          <c:yVal>
            <c:numRef>
              <c:f>'With Shim 1'!$C$2:$C$11</c:f>
              <c:numCache>
                <c:formatCode>General</c:formatCode>
                <c:ptCount val="10"/>
                <c:pt idx="0">
                  <c:v>8.5135000000000005</c:v>
                </c:pt>
                <c:pt idx="1">
                  <c:v>6.9454000000000002</c:v>
                </c:pt>
                <c:pt idx="2">
                  <c:v>5.4569999999999999</c:v>
                </c:pt>
                <c:pt idx="3">
                  <c:v>4.0400999999999998</c:v>
                </c:pt>
                <c:pt idx="4">
                  <c:v>2.6911</c:v>
                </c:pt>
                <c:pt idx="5">
                  <c:v>1.4044000000000001</c:v>
                </c:pt>
                <c:pt idx="6">
                  <c:v>-1.9468000000000001</c:v>
                </c:pt>
                <c:pt idx="7">
                  <c:v>-4.4009999999999998</c:v>
                </c:pt>
                <c:pt idx="8">
                  <c:v>-6.6033999999999997</c:v>
                </c:pt>
                <c:pt idx="9">
                  <c:v>-8.5831999999999997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A0D-420F-A3F4-26B3C1BD55D0}"/>
            </c:ext>
          </c:extLst>
        </c:ser>
        <c:ser>
          <c:idx val="3"/>
          <c:order val="2"/>
          <c:tx>
            <c:strRef>
              <c:f>'With Shim 1'!$E$1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'With Shim 1'!$A$2:$A$11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7</c:v>
                </c:pt>
                <c:pt idx="7">
                  <c:v>9</c:v>
                </c:pt>
                <c:pt idx="8">
                  <c:v>11</c:v>
                </c:pt>
                <c:pt idx="9">
                  <c:v>13</c:v>
                </c:pt>
              </c:numCache>
            </c:numRef>
          </c:xVal>
          <c:yVal>
            <c:numRef>
              <c:f>'With Shim 1'!$E$2:$E$11</c:f>
              <c:numCache>
                <c:formatCode>General</c:formatCode>
                <c:ptCount val="10"/>
                <c:pt idx="0">
                  <c:v>0.31720999999999999</c:v>
                </c:pt>
                <c:pt idx="1">
                  <c:v>0.24456</c:v>
                </c:pt>
                <c:pt idx="2">
                  <c:v>0.17213999999999999</c:v>
                </c:pt>
                <c:pt idx="3">
                  <c:v>0.10168000000000001</c:v>
                </c:pt>
                <c:pt idx="4">
                  <c:v>3.3003999999999999E-2</c:v>
                </c:pt>
                <c:pt idx="5">
                  <c:v>-3.3416000000000001E-2</c:v>
                </c:pt>
                <c:pt idx="6">
                  <c:v>-0.20075999999999999</c:v>
                </c:pt>
                <c:pt idx="7">
                  <c:v>-0.33661999999999997</c:v>
                </c:pt>
                <c:pt idx="8">
                  <c:v>-0.46277000000000001</c:v>
                </c:pt>
                <c:pt idx="9">
                  <c:v>-0.57740000000000002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A0D-420F-A3F4-26B3C1BD55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7905904"/>
        <c:axId val="1812233696"/>
      </c:scatterChart>
      <c:valAx>
        <c:axId val="1787905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2233696"/>
        <c:crosses val="autoZero"/>
        <c:crossBetween val="midCat"/>
      </c:valAx>
      <c:valAx>
        <c:axId val="1812233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7905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504293612293078"/>
          <c:y val="0.12726575946066007"/>
          <c:w val="0.1182916678816275"/>
          <c:h val="0.2762269578868407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952006072892518E-2"/>
          <c:y val="3.8226582782756965E-2"/>
          <c:w val="0.86265968446248098"/>
          <c:h val="0.874663736246817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MinShim!$B$1</c:f>
              <c:strCache>
                <c:ptCount val="1"/>
                <c:pt idx="0">
                  <c:v>Filled shim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MinShim!$A$2:$A$15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MinShim!$B$2:$B$15</c:f>
              <c:numCache>
                <c:formatCode>General</c:formatCode>
                <c:ptCount val="14"/>
                <c:pt idx="0">
                  <c:v>0.23380999999999999</c:v>
                </c:pt>
                <c:pt idx="1">
                  <c:v>6.5198999999999998</c:v>
                </c:pt>
                <c:pt idx="2">
                  <c:v>3.866E-2</c:v>
                </c:pt>
                <c:pt idx="3">
                  <c:v>-0.21157000000000001</c:v>
                </c:pt>
                <c:pt idx="4">
                  <c:v>3.7396E-3</c:v>
                </c:pt>
                <c:pt idx="5">
                  <c:v>-2.1883E-2</c:v>
                </c:pt>
                <c:pt idx="6" formatCode="0.00E+00">
                  <c:v>6.3020000000000003E-4</c:v>
                </c:pt>
                <c:pt idx="7">
                  <c:v>-0.36964999999999998</c:v>
                </c:pt>
                <c:pt idx="8" formatCode="0.00E+00">
                  <c:v>1.0758E-4</c:v>
                </c:pt>
                <c:pt idx="9">
                  <c:v>0.33339000000000002</c:v>
                </c:pt>
                <c:pt idx="10" formatCode="0.00E+00">
                  <c:v>3.7023000000000001E-5</c:v>
                </c:pt>
                <c:pt idx="11">
                  <c:v>0.10173</c:v>
                </c:pt>
                <c:pt idx="12" formatCode="0.00E+00">
                  <c:v>-3.8896999999999997E-5</c:v>
                </c:pt>
                <c:pt idx="13">
                  <c:v>4.1893E-2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26-47B8-BCA7-6FEAFD3CBA22}"/>
            </c:ext>
          </c:extLst>
        </c:ser>
        <c:ser>
          <c:idx val="1"/>
          <c:order val="1"/>
          <c:tx>
            <c:strRef>
              <c:f>MinShim!$C$1</c:f>
              <c:strCache>
                <c:ptCount val="1"/>
                <c:pt idx="0">
                  <c:v>Unfilled shim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MinShim!$A$2:$A$15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MinShim!$C$2:$C$15</c:f>
              <c:numCache>
                <c:formatCode>General</c:formatCode>
                <c:ptCount val="14"/>
                <c:pt idx="0">
                  <c:v>0.23687</c:v>
                </c:pt>
                <c:pt idx="1">
                  <c:v>-6.8460999999999999</c:v>
                </c:pt>
                <c:pt idx="2">
                  <c:v>3.7725000000000002E-2</c:v>
                </c:pt>
                <c:pt idx="3">
                  <c:v>-0.13644000000000001</c:v>
                </c:pt>
                <c:pt idx="4">
                  <c:v>3.5347999999999998E-3</c:v>
                </c:pt>
                <c:pt idx="5">
                  <c:v>0.14523</c:v>
                </c:pt>
                <c:pt idx="6" formatCode="0.00E+00">
                  <c:v>3.1007000000000002E-4</c:v>
                </c:pt>
                <c:pt idx="7">
                  <c:v>-0.35521000000000003</c:v>
                </c:pt>
                <c:pt idx="8" formatCode="0.00E+00">
                  <c:v>-6.7676999999999996E-5</c:v>
                </c:pt>
                <c:pt idx="9">
                  <c:v>0.33554</c:v>
                </c:pt>
                <c:pt idx="10" formatCode="0.00E+00">
                  <c:v>-1.0064999999999999E-4</c:v>
                </c:pt>
                <c:pt idx="11">
                  <c:v>0.10233</c:v>
                </c:pt>
                <c:pt idx="12" formatCode="0.00E+00">
                  <c:v>-4.0493E-5</c:v>
                </c:pt>
                <c:pt idx="13">
                  <c:v>4.2139000000000003E-2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926-47B8-BCA7-6FEAFD3CBA22}"/>
            </c:ext>
          </c:extLst>
        </c:ser>
        <c:ser>
          <c:idx val="2"/>
          <c:order val="2"/>
          <c:tx>
            <c:strRef>
              <c:f>MinShim!$D$1</c:f>
              <c:strCache>
                <c:ptCount val="1"/>
                <c:pt idx="0">
                  <c:v>Filled shim1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MinShim!$A$2:$A$15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MinShim!$D$2:$D$15</c:f>
              <c:numCache>
                <c:formatCode>General</c:formatCode>
                <c:ptCount val="14"/>
                <c:pt idx="0">
                  <c:v>0.25387999999999999</c:v>
                </c:pt>
                <c:pt idx="1">
                  <c:v>9.8028999999999993</c:v>
                </c:pt>
                <c:pt idx="2">
                  <c:v>3.7909999999999999E-2</c:v>
                </c:pt>
                <c:pt idx="3">
                  <c:v>0.20205000000000001</c:v>
                </c:pt>
                <c:pt idx="4">
                  <c:v>3.3834999999999998E-3</c:v>
                </c:pt>
                <c:pt idx="5">
                  <c:v>-7.3206999999999994E-2</c:v>
                </c:pt>
                <c:pt idx="6" formatCode="0.00E+00">
                  <c:v>1.3128E-4</c:v>
                </c:pt>
                <c:pt idx="7">
                  <c:v>-0.37504999999999999</c:v>
                </c:pt>
                <c:pt idx="8" formatCode="0.00E+00">
                  <c:v>-2.4867999999999998E-4</c:v>
                </c:pt>
                <c:pt idx="9">
                  <c:v>0.33426</c:v>
                </c:pt>
                <c:pt idx="10" formatCode="0.00E+00">
                  <c:v>-1.082E-4</c:v>
                </c:pt>
                <c:pt idx="11">
                  <c:v>0.10183</c:v>
                </c:pt>
                <c:pt idx="12" formatCode="0.00E+00">
                  <c:v>9.5429999999999999E-5</c:v>
                </c:pt>
                <c:pt idx="13">
                  <c:v>4.1972000000000002E-2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26-47B8-BCA7-6FEAFD3CBA22}"/>
            </c:ext>
          </c:extLst>
        </c:ser>
        <c:ser>
          <c:idx val="3"/>
          <c:order val="3"/>
          <c:tx>
            <c:strRef>
              <c:f>MinShim!$E$1</c:f>
              <c:strCache>
                <c:ptCount val="1"/>
                <c:pt idx="0">
                  <c:v>Filled shim2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MinShim!$A$2:$A$15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</c:numCache>
            </c:numRef>
          </c:cat>
          <c:val>
            <c:numRef>
              <c:f>MinShim!$E$2:$E$15</c:f>
              <c:numCache>
                <c:formatCode>General</c:formatCode>
                <c:ptCount val="14"/>
                <c:pt idx="0">
                  <c:v>0.21618000000000001</c:v>
                </c:pt>
                <c:pt idx="1">
                  <c:v>-8.6342999999999996</c:v>
                </c:pt>
                <c:pt idx="2">
                  <c:v>3.9234999999999999E-2</c:v>
                </c:pt>
                <c:pt idx="3">
                  <c:v>-0.54022999999999999</c:v>
                </c:pt>
                <c:pt idx="4">
                  <c:v>4.0206E-3</c:v>
                </c:pt>
                <c:pt idx="5">
                  <c:v>0.18437000000000001</c:v>
                </c:pt>
                <c:pt idx="6" formatCode="0.00E+00">
                  <c:v>3.2330999999999999E-4</c:v>
                </c:pt>
                <c:pt idx="7">
                  <c:v>-0.35016999999999998</c:v>
                </c:pt>
                <c:pt idx="8" formatCode="0.00E+00">
                  <c:v>-1.5372000000000001E-4</c:v>
                </c:pt>
                <c:pt idx="9">
                  <c:v>0.33461000000000002</c:v>
                </c:pt>
                <c:pt idx="10" formatCode="0.00E+00">
                  <c:v>-2.1749000000000001E-4</c:v>
                </c:pt>
                <c:pt idx="11">
                  <c:v>0.10216</c:v>
                </c:pt>
                <c:pt idx="12" formatCode="0.00E+00">
                  <c:v>-9.6546999999999996E-5</c:v>
                </c:pt>
                <c:pt idx="13">
                  <c:v>4.2035999999999997E-2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926-47B8-BCA7-6FEAFD3CB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4091648"/>
        <c:axId val="664096928"/>
      </c:barChart>
      <c:catAx>
        <c:axId val="664091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096928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664096928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cross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4091648"/>
        <c:crossesAt val="0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060846486560802"/>
          <c:y val="4.8652509986449821E-2"/>
          <c:w val="0.24142058729834437"/>
          <c:h val="0.40207441956151807"/>
        </c:manualLayout>
      </c:layout>
      <c:overlay val="1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2">
          <a:lumMod val="75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'b1'!$B$1</c:f>
              <c:strCache>
                <c:ptCount val="1"/>
                <c:pt idx="0">
                  <c:v>B1</c:v>
                </c:pt>
              </c:strCache>
            </c:strRef>
          </c:tx>
          <c:marker>
            <c:symbol val="none"/>
          </c:marker>
          <c:xVal>
            <c:numRef>
              <c:f>'b1'!$A$2:$A$502</c:f>
              <c:numCache>
                <c:formatCode>General</c:formatCode>
                <c:ptCount val="501"/>
                <c:pt idx="0">
                  <c:v>-2000</c:v>
                </c:pt>
                <c:pt idx="1">
                  <c:v>-1992</c:v>
                </c:pt>
                <c:pt idx="2">
                  <c:v>-1984</c:v>
                </c:pt>
                <c:pt idx="3">
                  <c:v>-1976</c:v>
                </c:pt>
                <c:pt idx="4">
                  <c:v>-1968</c:v>
                </c:pt>
                <c:pt idx="5">
                  <c:v>-1960</c:v>
                </c:pt>
                <c:pt idx="6">
                  <c:v>-1952</c:v>
                </c:pt>
                <c:pt idx="7">
                  <c:v>-1944</c:v>
                </c:pt>
                <c:pt idx="8">
                  <c:v>-1936</c:v>
                </c:pt>
                <c:pt idx="9">
                  <c:v>-1928</c:v>
                </c:pt>
                <c:pt idx="10">
                  <c:v>-1920</c:v>
                </c:pt>
                <c:pt idx="11">
                  <c:v>-1912</c:v>
                </c:pt>
                <c:pt idx="12">
                  <c:v>-1904</c:v>
                </c:pt>
                <c:pt idx="13">
                  <c:v>-1896</c:v>
                </c:pt>
                <c:pt idx="14">
                  <c:v>-1888</c:v>
                </c:pt>
                <c:pt idx="15">
                  <c:v>-1880</c:v>
                </c:pt>
                <c:pt idx="16">
                  <c:v>-1872</c:v>
                </c:pt>
                <c:pt idx="17">
                  <c:v>-1864</c:v>
                </c:pt>
                <c:pt idx="18">
                  <c:v>-1856</c:v>
                </c:pt>
                <c:pt idx="19">
                  <c:v>-1848</c:v>
                </c:pt>
                <c:pt idx="20">
                  <c:v>-1840</c:v>
                </c:pt>
                <c:pt idx="21">
                  <c:v>-1832</c:v>
                </c:pt>
                <c:pt idx="22">
                  <c:v>-1824</c:v>
                </c:pt>
                <c:pt idx="23">
                  <c:v>-1816</c:v>
                </c:pt>
                <c:pt idx="24">
                  <c:v>-1808</c:v>
                </c:pt>
                <c:pt idx="25">
                  <c:v>-1800</c:v>
                </c:pt>
                <c:pt idx="26">
                  <c:v>-1792</c:v>
                </c:pt>
                <c:pt idx="27">
                  <c:v>-1784</c:v>
                </c:pt>
                <c:pt idx="28">
                  <c:v>-1776</c:v>
                </c:pt>
                <c:pt idx="29">
                  <c:v>-1768</c:v>
                </c:pt>
                <c:pt idx="30">
                  <c:v>-1760</c:v>
                </c:pt>
                <c:pt idx="31">
                  <c:v>-1752</c:v>
                </c:pt>
                <c:pt idx="32">
                  <c:v>-1744</c:v>
                </c:pt>
                <c:pt idx="33">
                  <c:v>-1736</c:v>
                </c:pt>
                <c:pt idx="34">
                  <c:v>-1728</c:v>
                </c:pt>
                <c:pt idx="35">
                  <c:v>-1720</c:v>
                </c:pt>
                <c:pt idx="36">
                  <c:v>-1712</c:v>
                </c:pt>
                <c:pt idx="37">
                  <c:v>-1704</c:v>
                </c:pt>
                <c:pt idx="38">
                  <c:v>-1696</c:v>
                </c:pt>
                <c:pt idx="39">
                  <c:v>-1688</c:v>
                </c:pt>
                <c:pt idx="40">
                  <c:v>-1680</c:v>
                </c:pt>
                <c:pt idx="41">
                  <c:v>-1672</c:v>
                </c:pt>
                <c:pt idx="42">
                  <c:v>-1664</c:v>
                </c:pt>
                <c:pt idx="43">
                  <c:v>-1656</c:v>
                </c:pt>
                <c:pt idx="44">
                  <c:v>-1648</c:v>
                </c:pt>
                <c:pt idx="45">
                  <c:v>-1640</c:v>
                </c:pt>
                <c:pt idx="46">
                  <c:v>-1632</c:v>
                </c:pt>
                <c:pt idx="47">
                  <c:v>-1624</c:v>
                </c:pt>
                <c:pt idx="48">
                  <c:v>-1616</c:v>
                </c:pt>
                <c:pt idx="49">
                  <c:v>-1608</c:v>
                </c:pt>
                <c:pt idx="50">
                  <c:v>-1600</c:v>
                </c:pt>
                <c:pt idx="51">
                  <c:v>-1592</c:v>
                </c:pt>
                <c:pt idx="52">
                  <c:v>-1584</c:v>
                </c:pt>
                <c:pt idx="53">
                  <c:v>-1576</c:v>
                </c:pt>
                <c:pt idx="54">
                  <c:v>-1568</c:v>
                </c:pt>
                <c:pt idx="55">
                  <c:v>-1560</c:v>
                </c:pt>
                <c:pt idx="56">
                  <c:v>-1552</c:v>
                </c:pt>
                <c:pt idx="57">
                  <c:v>-1544</c:v>
                </c:pt>
                <c:pt idx="58">
                  <c:v>-1536</c:v>
                </c:pt>
                <c:pt idx="59">
                  <c:v>-1528</c:v>
                </c:pt>
                <c:pt idx="60">
                  <c:v>-1520</c:v>
                </c:pt>
                <c:pt idx="61">
                  <c:v>-1512</c:v>
                </c:pt>
                <c:pt idx="62">
                  <c:v>-1504</c:v>
                </c:pt>
                <c:pt idx="63">
                  <c:v>-1496</c:v>
                </c:pt>
                <c:pt idx="64">
                  <c:v>-1488</c:v>
                </c:pt>
                <c:pt idx="65">
                  <c:v>-1480</c:v>
                </c:pt>
                <c:pt idx="66">
                  <c:v>-1472</c:v>
                </c:pt>
                <c:pt idx="67">
                  <c:v>-1464</c:v>
                </c:pt>
                <c:pt idx="68">
                  <c:v>-1456</c:v>
                </c:pt>
                <c:pt idx="69">
                  <c:v>-1448</c:v>
                </c:pt>
                <c:pt idx="70">
                  <c:v>-1440</c:v>
                </c:pt>
                <c:pt idx="71">
                  <c:v>-1432</c:v>
                </c:pt>
                <c:pt idx="72">
                  <c:v>-1424</c:v>
                </c:pt>
                <c:pt idx="73">
                  <c:v>-1416</c:v>
                </c:pt>
                <c:pt idx="74">
                  <c:v>-1408</c:v>
                </c:pt>
                <c:pt idx="75">
                  <c:v>-1400</c:v>
                </c:pt>
                <c:pt idx="76">
                  <c:v>-1392</c:v>
                </c:pt>
                <c:pt idx="77">
                  <c:v>-1384</c:v>
                </c:pt>
                <c:pt idx="78">
                  <c:v>-1376</c:v>
                </c:pt>
                <c:pt idx="79">
                  <c:v>-1368</c:v>
                </c:pt>
                <c:pt idx="80">
                  <c:v>-1360</c:v>
                </c:pt>
                <c:pt idx="81">
                  <c:v>-1352</c:v>
                </c:pt>
                <c:pt idx="82">
                  <c:v>-1344</c:v>
                </c:pt>
                <c:pt idx="83">
                  <c:v>-1336</c:v>
                </c:pt>
                <c:pt idx="84">
                  <c:v>-1328</c:v>
                </c:pt>
                <c:pt idx="85">
                  <c:v>-1320</c:v>
                </c:pt>
                <c:pt idx="86">
                  <c:v>-1312</c:v>
                </c:pt>
                <c:pt idx="87">
                  <c:v>-1304</c:v>
                </c:pt>
                <c:pt idx="88">
                  <c:v>-1296</c:v>
                </c:pt>
                <c:pt idx="89">
                  <c:v>-1288</c:v>
                </c:pt>
                <c:pt idx="90">
                  <c:v>-1280</c:v>
                </c:pt>
                <c:pt idx="91">
                  <c:v>-1272</c:v>
                </c:pt>
                <c:pt idx="92">
                  <c:v>-1264</c:v>
                </c:pt>
                <c:pt idx="93">
                  <c:v>-1256</c:v>
                </c:pt>
                <c:pt idx="94">
                  <c:v>-1248</c:v>
                </c:pt>
                <c:pt idx="95">
                  <c:v>-1240</c:v>
                </c:pt>
                <c:pt idx="96">
                  <c:v>-1232</c:v>
                </c:pt>
                <c:pt idx="97">
                  <c:v>-1224</c:v>
                </c:pt>
                <c:pt idx="98">
                  <c:v>-1216</c:v>
                </c:pt>
                <c:pt idx="99">
                  <c:v>-1208</c:v>
                </c:pt>
                <c:pt idx="100">
                  <c:v>-1200</c:v>
                </c:pt>
                <c:pt idx="101">
                  <c:v>-1192</c:v>
                </c:pt>
                <c:pt idx="102">
                  <c:v>-1184</c:v>
                </c:pt>
                <c:pt idx="103">
                  <c:v>-1176</c:v>
                </c:pt>
                <c:pt idx="104">
                  <c:v>-1168</c:v>
                </c:pt>
                <c:pt idx="105">
                  <c:v>-1160</c:v>
                </c:pt>
                <c:pt idx="106">
                  <c:v>-1152</c:v>
                </c:pt>
                <c:pt idx="107">
                  <c:v>-1144</c:v>
                </c:pt>
                <c:pt idx="108">
                  <c:v>-1136</c:v>
                </c:pt>
                <c:pt idx="109">
                  <c:v>-1128</c:v>
                </c:pt>
                <c:pt idx="110">
                  <c:v>-1120</c:v>
                </c:pt>
                <c:pt idx="111">
                  <c:v>-1112</c:v>
                </c:pt>
                <c:pt idx="112">
                  <c:v>-1104</c:v>
                </c:pt>
                <c:pt idx="113">
                  <c:v>-1096</c:v>
                </c:pt>
                <c:pt idx="114">
                  <c:v>-1088</c:v>
                </c:pt>
                <c:pt idx="115">
                  <c:v>-1080</c:v>
                </c:pt>
                <c:pt idx="116">
                  <c:v>-1072</c:v>
                </c:pt>
                <c:pt idx="117">
                  <c:v>-1064</c:v>
                </c:pt>
                <c:pt idx="118">
                  <c:v>-1056</c:v>
                </c:pt>
                <c:pt idx="119">
                  <c:v>-1048</c:v>
                </c:pt>
                <c:pt idx="120">
                  <c:v>-1040</c:v>
                </c:pt>
                <c:pt idx="121">
                  <c:v>-1032</c:v>
                </c:pt>
                <c:pt idx="122">
                  <c:v>-1024</c:v>
                </c:pt>
                <c:pt idx="123">
                  <c:v>-1016</c:v>
                </c:pt>
                <c:pt idx="124">
                  <c:v>-1008</c:v>
                </c:pt>
                <c:pt idx="125">
                  <c:v>-1000</c:v>
                </c:pt>
                <c:pt idx="126">
                  <c:v>-992</c:v>
                </c:pt>
                <c:pt idx="127">
                  <c:v>-984</c:v>
                </c:pt>
                <c:pt idx="128">
                  <c:v>-976</c:v>
                </c:pt>
                <c:pt idx="129">
                  <c:v>-968</c:v>
                </c:pt>
                <c:pt idx="130">
                  <c:v>-960</c:v>
                </c:pt>
                <c:pt idx="131">
                  <c:v>-952</c:v>
                </c:pt>
                <c:pt idx="132">
                  <c:v>-944</c:v>
                </c:pt>
                <c:pt idx="133">
                  <c:v>-936</c:v>
                </c:pt>
                <c:pt idx="134">
                  <c:v>-928</c:v>
                </c:pt>
                <c:pt idx="135">
                  <c:v>-920</c:v>
                </c:pt>
                <c:pt idx="136">
                  <c:v>-912</c:v>
                </c:pt>
                <c:pt idx="137">
                  <c:v>-904</c:v>
                </c:pt>
                <c:pt idx="138">
                  <c:v>-896</c:v>
                </c:pt>
                <c:pt idx="139">
                  <c:v>-888</c:v>
                </c:pt>
                <c:pt idx="140">
                  <c:v>-880</c:v>
                </c:pt>
                <c:pt idx="141">
                  <c:v>-872</c:v>
                </c:pt>
                <c:pt idx="142">
                  <c:v>-864</c:v>
                </c:pt>
                <c:pt idx="143">
                  <c:v>-856</c:v>
                </c:pt>
                <c:pt idx="144">
                  <c:v>-848</c:v>
                </c:pt>
                <c:pt idx="145">
                  <c:v>-840</c:v>
                </c:pt>
                <c:pt idx="146">
                  <c:v>-832</c:v>
                </c:pt>
                <c:pt idx="147">
                  <c:v>-824</c:v>
                </c:pt>
                <c:pt idx="148">
                  <c:v>-816</c:v>
                </c:pt>
                <c:pt idx="149">
                  <c:v>-808</c:v>
                </c:pt>
                <c:pt idx="150">
                  <c:v>-800</c:v>
                </c:pt>
                <c:pt idx="151">
                  <c:v>-792</c:v>
                </c:pt>
                <c:pt idx="152">
                  <c:v>-784</c:v>
                </c:pt>
                <c:pt idx="153">
                  <c:v>-776</c:v>
                </c:pt>
                <c:pt idx="154">
                  <c:v>-768</c:v>
                </c:pt>
                <c:pt idx="155">
                  <c:v>-760</c:v>
                </c:pt>
                <c:pt idx="156">
                  <c:v>-752</c:v>
                </c:pt>
                <c:pt idx="157">
                  <c:v>-744</c:v>
                </c:pt>
                <c:pt idx="158">
                  <c:v>-736</c:v>
                </c:pt>
                <c:pt idx="159">
                  <c:v>-728</c:v>
                </c:pt>
                <c:pt idx="160">
                  <c:v>-720</c:v>
                </c:pt>
                <c:pt idx="161">
                  <c:v>-712</c:v>
                </c:pt>
                <c:pt idx="162">
                  <c:v>-704</c:v>
                </c:pt>
                <c:pt idx="163">
                  <c:v>-696</c:v>
                </c:pt>
                <c:pt idx="164">
                  <c:v>-688</c:v>
                </c:pt>
                <c:pt idx="165">
                  <c:v>-680</c:v>
                </c:pt>
                <c:pt idx="166">
                  <c:v>-672</c:v>
                </c:pt>
                <c:pt idx="167">
                  <c:v>-664</c:v>
                </c:pt>
                <c:pt idx="168">
                  <c:v>-656</c:v>
                </c:pt>
                <c:pt idx="169">
                  <c:v>-648</c:v>
                </c:pt>
                <c:pt idx="170">
                  <c:v>-640</c:v>
                </c:pt>
                <c:pt idx="171">
                  <c:v>-632</c:v>
                </c:pt>
                <c:pt idx="172">
                  <c:v>-624</c:v>
                </c:pt>
                <c:pt idx="173">
                  <c:v>-616</c:v>
                </c:pt>
                <c:pt idx="174">
                  <c:v>-608</c:v>
                </c:pt>
                <c:pt idx="175">
                  <c:v>-600</c:v>
                </c:pt>
                <c:pt idx="176">
                  <c:v>-592</c:v>
                </c:pt>
                <c:pt idx="177">
                  <c:v>-584</c:v>
                </c:pt>
                <c:pt idx="178">
                  <c:v>-576</c:v>
                </c:pt>
                <c:pt idx="179">
                  <c:v>-568</c:v>
                </c:pt>
                <c:pt idx="180">
                  <c:v>-560</c:v>
                </c:pt>
                <c:pt idx="181">
                  <c:v>-552</c:v>
                </c:pt>
                <c:pt idx="182">
                  <c:v>-544</c:v>
                </c:pt>
                <c:pt idx="183">
                  <c:v>-536</c:v>
                </c:pt>
                <c:pt idx="184">
                  <c:v>-528</c:v>
                </c:pt>
                <c:pt idx="185">
                  <c:v>-520</c:v>
                </c:pt>
                <c:pt idx="186">
                  <c:v>-512</c:v>
                </c:pt>
                <c:pt idx="187">
                  <c:v>-504</c:v>
                </c:pt>
                <c:pt idx="188">
                  <c:v>-496</c:v>
                </c:pt>
                <c:pt idx="189">
                  <c:v>-488</c:v>
                </c:pt>
                <c:pt idx="190">
                  <c:v>-480</c:v>
                </c:pt>
                <c:pt idx="191">
                  <c:v>-472</c:v>
                </c:pt>
                <c:pt idx="192">
                  <c:v>-464</c:v>
                </c:pt>
                <c:pt idx="193">
                  <c:v>-456</c:v>
                </c:pt>
                <c:pt idx="194">
                  <c:v>-448</c:v>
                </c:pt>
                <c:pt idx="195">
                  <c:v>-440</c:v>
                </c:pt>
                <c:pt idx="196">
                  <c:v>-432</c:v>
                </c:pt>
                <c:pt idx="197">
                  <c:v>-424</c:v>
                </c:pt>
                <c:pt idx="198">
                  <c:v>-416</c:v>
                </c:pt>
                <c:pt idx="199">
                  <c:v>-408</c:v>
                </c:pt>
                <c:pt idx="200">
                  <c:v>-400</c:v>
                </c:pt>
                <c:pt idx="201">
                  <c:v>-392</c:v>
                </c:pt>
                <c:pt idx="202">
                  <c:v>-384</c:v>
                </c:pt>
                <c:pt idx="203">
                  <c:v>-376</c:v>
                </c:pt>
                <c:pt idx="204">
                  <c:v>-368</c:v>
                </c:pt>
                <c:pt idx="205">
                  <c:v>-360</c:v>
                </c:pt>
                <c:pt idx="206">
                  <c:v>-352</c:v>
                </c:pt>
                <c:pt idx="207">
                  <c:v>-344</c:v>
                </c:pt>
                <c:pt idx="208">
                  <c:v>-336</c:v>
                </c:pt>
                <c:pt idx="209">
                  <c:v>-328</c:v>
                </c:pt>
                <c:pt idx="210">
                  <c:v>-320</c:v>
                </c:pt>
                <c:pt idx="211">
                  <c:v>-312</c:v>
                </c:pt>
                <c:pt idx="212">
                  <c:v>-304</c:v>
                </c:pt>
                <c:pt idx="213">
                  <c:v>-296</c:v>
                </c:pt>
                <c:pt idx="214">
                  <c:v>-288</c:v>
                </c:pt>
                <c:pt idx="215">
                  <c:v>-280</c:v>
                </c:pt>
                <c:pt idx="216">
                  <c:v>-272</c:v>
                </c:pt>
                <c:pt idx="217">
                  <c:v>-264</c:v>
                </c:pt>
                <c:pt idx="218">
                  <c:v>-256</c:v>
                </c:pt>
                <c:pt idx="219">
                  <c:v>-248</c:v>
                </c:pt>
                <c:pt idx="220">
                  <c:v>-240</c:v>
                </c:pt>
                <c:pt idx="221">
                  <c:v>-232</c:v>
                </c:pt>
                <c:pt idx="222">
                  <c:v>-224</c:v>
                </c:pt>
                <c:pt idx="223">
                  <c:v>-216</c:v>
                </c:pt>
                <c:pt idx="224">
                  <c:v>-208</c:v>
                </c:pt>
                <c:pt idx="225">
                  <c:v>-200</c:v>
                </c:pt>
                <c:pt idx="226">
                  <c:v>-192</c:v>
                </c:pt>
                <c:pt idx="227">
                  <c:v>-184</c:v>
                </c:pt>
                <c:pt idx="228">
                  <c:v>-176</c:v>
                </c:pt>
                <c:pt idx="229">
                  <c:v>-168</c:v>
                </c:pt>
                <c:pt idx="230">
                  <c:v>-160</c:v>
                </c:pt>
                <c:pt idx="231">
                  <c:v>-152</c:v>
                </c:pt>
                <c:pt idx="232">
                  <c:v>-144</c:v>
                </c:pt>
                <c:pt idx="233">
                  <c:v>-136</c:v>
                </c:pt>
                <c:pt idx="234">
                  <c:v>-128</c:v>
                </c:pt>
                <c:pt idx="235">
                  <c:v>-120</c:v>
                </c:pt>
                <c:pt idx="236">
                  <c:v>-112</c:v>
                </c:pt>
                <c:pt idx="237">
                  <c:v>-104</c:v>
                </c:pt>
                <c:pt idx="238">
                  <c:v>-96</c:v>
                </c:pt>
                <c:pt idx="239">
                  <c:v>-88</c:v>
                </c:pt>
                <c:pt idx="240">
                  <c:v>-80</c:v>
                </c:pt>
                <c:pt idx="241">
                  <c:v>-72</c:v>
                </c:pt>
                <c:pt idx="242">
                  <c:v>-64</c:v>
                </c:pt>
                <c:pt idx="243">
                  <c:v>-56</c:v>
                </c:pt>
                <c:pt idx="244">
                  <c:v>-48</c:v>
                </c:pt>
                <c:pt idx="245">
                  <c:v>-40</c:v>
                </c:pt>
                <c:pt idx="246">
                  <c:v>-32</c:v>
                </c:pt>
                <c:pt idx="247">
                  <c:v>-24</c:v>
                </c:pt>
                <c:pt idx="248">
                  <c:v>-16</c:v>
                </c:pt>
                <c:pt idx="249">
                  <c:v>-8</c:v>
                </c:pt>
                <c:pt idx="250" formatCode="0.00E+00">
                  <c:v>0</c:v>
                </c:pt>
                <c:pt idx="251" formatCode="0.00E+00">
                  <c:v>8</c:v>
                </c:pt>
                <c:pt idx="252" formatCode="0.00E+00">
                  <c:v>16</c:v>
                </c:pt>
                <c:pt idx="253" formatCode="0.00E+00">
                  <c:v>24</c:v>
                </c:pt>
                <c:pt idx="254" formatCode="0.00E+00">
                  <c:v>32</c:v>
                </c:pt>
                <c:pt idx="255" formatCode="0.00E+00">
                  <c:v>40</c:v>
                </c:pt>
                <c:pt idx="256" formatCode="0.00E+00">
                  <c:v>48</c:v>
                </c:pt>
                <c:pt idx="257" formatCode="0.00E+00">
                  <c:v>56</c:v>
                </c:pt>
                <c:pt idx="258" formatCode="0.00E+00">
                  <c:v>64</c:v>
                </c:pt>
                <c:pt idx="259" formatCode="0.00E+00">
                  <c:v>72</c:v>
                </c:pt>
                <c:pt idx="260" formatCode="0.00E+00">
                  <c:v>80</c:v>
                </c:pt>
                <c:pt idx="261" formatCode="0.00E+00">
                  <c:v>88</c:v>
                </c:pt>
                <c:pt idx="262" formatCode="0.00E+00">
                  <c:v>96</c:v>
                </c:pt>
                <c:pt idx="263" formatCode="0.00E+00">
                  <c:v>104</c:v>
                </c:pt>
                <c:pt idx="264" formatCode="0.00E+00">
                  <c:v>112</c:v>
                </c:pt>
                <c:pt idx="265" formatCode="0.00E+00">
                  <c:v>120</c:v>
                </c:pt>
                <c:pt idx="266" formatCode="0.00E+00">
                  <c:v>128</c:v>
                </c:pt>
                <c:pt idx="267" formatCode="0.00E+00">
                  <c:v>136</c:v>
                </c:pt>
                <c:pt idx="268" formatCode="0.00E+00">
                  <c:v>144</c:v>
                </c:pt>
                <c:pt idx="269" formatCode="0.00E+00">
                  <c:v>152</c:v>
                </c:pt>
                <c:pt idx="270" formatCode="0.00E+00">
                  <c:v>160</c:v>
                </c:pt>
                <c:pt idx="271" formatCode="0.00E+00">
                  <c:v>168</c:v>
                </c:pt>
                <c:pt idx="272" formatCode="0.00E+00">
                  <c:v>176</c:v>
                </c:pt>
                <c:pt idx="273" formatCode="0.00E+00">
                  <c:v>184</c:v>
                </c:pt>
                <c:pt idx="274" formatCode="0.00E+00">
                  <c:v>192</c:v>
                </c:pt>
                <c:pt idx="275" formatCode="0.00E+00">
                  <c:v>200</c:v>
                </c:pt>
                <c:pt idx="276" formatCode="0.00E+00">
                  <c:v>208</c:v>
                </c:pt>
                <c:pt idx="277" formatCode="0.00E+00">
                  <c:v>216</c:v>
                </c:pt>
                <c:pt idx="278" formatCode="0.00E+00">
                  <c:v>224</c:v>
                </c:pt>
                <c:pt idx="279" formatCode="0.00E+00">
                  <c:v>232</c:v>
                </c:pt>
                <c:pt idx="280" formatCode="0.00E+00">
                  <c:v>240</c:v>
                </c:pt>
                <c:pt idx="281" formatCode="0.00E+00">
                  <c:v>248</c:v>
                </c:pt>
                <c:pt idx="282" formatCode="0.00E+00">
                  <c:v>256</c:v>
                </c:pt>
                <c:pt idx="283" formatCode="0.00E+00">
                  <c:v>264</c:v>
                </c:pt>
                <c:pt idx="284" formatCode="0.00E+00">
                  <c:v>272</c:v>
                </c:pt>
                <c:pt idx="285" formatCode="0.00E+00">
                  <c:v>280</c:v>
                </c:pt>
                <c:pt idx="286" formatCode="0.00E+00">
                  <c:v>288</c:v>
                </c:pt>
                <c:pt idx="287" formatCode="0.00E+00">
                  <c:v>296</c:v>
                </c:pt>
                <c:pt idx="288" formatCode="0.00E+00">
                  <c:v>304</c:v>
                </c:pt>
                <c:pt idx="289" formatCode="0.00E+00">
                  <c:v>312</c:v>
                </c:pt>
                <c:pt idx="290" formatCode="0.00E+00">
                  <c:v>320</c:v>
                </c:pt>
                <c:pt idx="291" formatCode="0.00E+00">
                  <c:v>328</c:v>
                </c:pt>
                <c:pt idx="292" formatCode="0.00E+00">
                  <c:v>336</c:v>
                </c:pt>
                <c:pt idx="293" formatCode="0.00E+00">
                  <c:v>344</c:v>
                </c:pt>
                <c:pt idx="294" formatCode="0.00E+00">
                  <c:v>352</c:v>
                </c:pt>
                <c:pt idx="295" formatCode="0.00E+00">
                  <c:v>360</c:v>
                </c:pt>
                <c:pt idx="296" formatCode="0.00E+00">
                  <c:v>368</c:v>
                </c:pt>
                <c:pt idx="297" formatCode="0.00E+00">
                  <c:v>376</c:v>
                </c:pt>
                <c:pt idx="298" formatCode="0.00E+00">
                  <c:v>384</c:v>
                </c:pt>
                <c:pt idx="299" formatCode="0.00E+00">
                  <c:v>392</c:v>
                </c:pt>
                <c:pt idx="300" formatCode="0.00E+00">
                  <c:v>400</c:v>
                </c:pt>
                <c:pt idx="301" formatCode="0.00E+00">
                  <c:v>408</c:v>
                </c:pt>
                <c:pt idx="302" formatCode="0.00E+00">
                  <c:v>416</c:v>
                </c:pt>
                <c:pt idx="303" formatCode="0.00E+00">
                  <c:v>424</c:v>
                </c:pt>
                <c:pt idx="304" formatCode="0.00E+00">
                  <c:v>432</c:v>
                </c:pt>
                <c:pt idx="305" formatCode="0.00E+00">
                  <c:v>440</c:v>
                </c:pt>
                <c:pt idx="306" formatCode="0.00E+00">
                  <c:v>448</c:v>
                </c:pt>
                <c:pt idx="307" formatCode="0.00E+00">
                  <c:v>456</c:v>
                </c:pt>
                <c:pt idx="308" formatCode="0.00E+00">
                  <c:v>464</c:v>
                </c:pt>
                <c:pt idx="309" formatCode="0.00E+00">
                  <c:v>472</c:v>
                </c:pt>
                <c:pt idx="310" formatCode="0.00E+00">
                  <c:v>480</c:v>
                </c:pt>
                <c:pt idx="311" formatCode="0.00E+00">
                  <c:v>488</c:v>
                </c:pt>
                <c:pt idx="312" formatCode="0.00E+00">
                  <c:v>496</c:v>
                </c:pt>
                <c:pt idx="313" formatCode="0.00E+00">
                  <c:v>504</c:v>
                </c:pt>
                <c:pt idx="314" formatCode="0.00E+00">
                  <c:v>512</c:v>
                </c:pt>
                <c:pt idx="315" formatCode="0.00E+00">
                  <c:v>520</c:v>
                </c:pt>
                <c:pt idx="316" formatCode="0.00E+00">
                  <c:v>528</c:v>
                </c:pt>
                <c:pt idx="317" formatCode="0.00E+00">
                  <c:v>536</c:v>
                </c:pt>
                <c:pt idx="318" formatCode="0.00E+00">
                  <c:v>544</c:v>
                </c:pt>
                <c:pt idx="319" formatCode="0.00E+00">
                  <c:v>552</c:v>
                </c:pt>
                <c:pt idx="320" formatCode="0.00E+00">
                  <c:v>560</c:v>
                </c:pt>
                <c:pt idx="321" formatCode="0.00E+00">
                  <c:v>568</c:v>
                </c:pt>
                <c:pt idx="322" formatCode="0.00E+00">
                  <c:v>576</c:v>
                </c:pt>
                <c:pt idx="323" formatCode="0.00E+00">
                  <c:v>584</c:v>
                </c:pt>
                <c:pt idx="324" formatCode="0.00E+00">
                  <c:v>592</c:v>
                </c:pt>
                <c:pt idx="325" formatCode="0.00E+00">
                  <c:v>600</c:v>
                </c:pt>
                <c:pt idx="326" formatCode="0.00E+00">
                  <c:v>608</c:v>
                </c:pt>
                <c:pt idx="327" formatCode="0.00E+00">
                  <c:v>616</c:v>
                </c:pt>
                <c:pt idx="328" formatCode="0.00E+00">
                  <c:v>624</c:v>
                </c:pt>
                <c:pt idx="329" formatCode="0.00E+00">
                  <c:v>632</c:v>
                </c:pt>
                <c:pt idx="330" formatCode="0.00E+00">
                  <c:v>640</c:v>
                </c:pt>
                <c:pt idx="331" formatCode="0.00E+00">
                  <c:v>648</c:v>
                </c:pt>
                <c:pt idx="332" formatCode="0.00E+00">
                  <c:v>656</c:v>
                </c:pt>
                <c:pt idx="333" formatCode="0.00E+00">
                  <c:v>664</c:v>
                </c:pt>
                <c:pt idx="334" formatCode="0.00E+00">
                  <c:v>672</c:v>
                </c:pt>
                <c:pt idx="335" formatCode="0.00E+00">
                  <c:v>680</c:v>
                </c:pt>
                <c:pt idx="336" formatCode="0.00E+00">
                  <c:v>688</c:v>
                </c:pt>
                <c:pt idx="337" formatCode="0.00E+00">
                  <c:v>696</c:v>
                </c:pt>
                <c:pt idx="338" formatCode="0.00E+00">
                  <c:v>704</c:v>
                </c:pt>
                <c:pt idx="339" formatCode="0.00E+00">
                  <c:v>712</c:v>
                </c:pt>
                <c:pt idx="340" formatCode="0.00E+00">
                  <c:v>720</c:v>
                </c:pt>
                <c:pt idx="341" formatCode="0.00E+00">
                  <c:v>728</c:v>
                </c:pt>
                <c:pt idx="342" formatCode="0.00E+00">
                  <c:v>736</c:v>
                </c:pt>
                <c:pt idx="343" formatCode="0.00E+00">
                  <c:v>744</c:v>
                </c:pt>
                <c:pt idx="344" formatCode="0.00E+00">
                  <c:v>752</c:v>
                </c:pt>
                <c:pt idx="345" formatCode="0.00E+00">
                  <c:v>760</c:v>
                </c:pt>
                <c:pt idx="346" formatCode="0.00E+00">
                  <c:v>768</c:v>
                </c:pt>
                <c:pt idx="347" formatCode="0.00E+00">
                  <c:v>776</c:v>
                </c:pt>
                <c:pt idx="348" formatCode="0.00E+00">
                  <c:v>784</c:v>
                </c:pt>
                <c:pt idx="349" formatCode="0.00E+00">
                  <c:v>792</c:v>
                </c:pt>
                <c:pt idx="350" formatCode="0.00E+00">
                  <c:v>800</c:v>
                </c:pt>
                <c:pt idx="351" formatCode="0.00E+00">
                  <c:v>808</c:v>
                </c:pt>
                <c:pt idx="352" formatCode="0.00E+00">
                  <c:v>816</c:v>
                </c:pt>
                <c:pt idx="353" formatCode="0.00E+00">
                  <c:v>824</c:v>
                </c:pt>
                <c:pt idx="354" formatCode="0.00E+00">
                  <c:v>832</c:v>
                </c:pt>
                <c:pt idx="355" formatCode="0.00E+00">
                  <c:v>840</c:v>
                </c:pt>
                <c:pt idx="356" formatCode="0.00E+00">
                  <c:v>848</c:v>
                </c:pt>
                <c:pt idx="357" formatCode="0.00E+00">
                  <c:v>856</c:v>
                </c:pt>
                <c:pt idx="358" formatCode="0.00E+00">
                  <c:v>864</c:v>
                </c:pt>
                <c:pt idx="359" formatCode="0.00E+00">
                  <c:v>872</c:v>
                </c:pt>
                <c:pt idx="360" formatCode="0.00E+00">
                  <c:v>880</c:v>
                </c:pt>
                <c:pt idx="361" formatCode="0.00E+00">
                  <c:v>888</c:v>
                </c:pt>
                <c:pt idx="362" formatCode="0.00E+00">
                  <c:v>896</c:v>
                </c:pt>
                <c:pt idx="363" formatCode="0.00E+00">
                  <c:v>904</c:v>
                </c:pt>
                <c:pt idx="364" formatCode="0.00E+00">
                  <c:v>912</c:v>
                </c:pt>
                <c:pt idx="365" formatCode="0.00E+00">
                  <c:v>920</c:v>
                </c:pt>
                <c:pt idx="366" formatCode="0.00E+00">
                  <c:v>928</c:v>
                </c:pt>
                <c:pt idx="367" formatCode="0.00E+00">
                  <c:v>936</c:v>
                </c:pt>
                <c:pt idx="368" formatCode="0.00E+00">
                  <c:v>944</c:v>
                </c:pt>
                <c:pt idx="369" formatCode="0.00E+00">
                  <c:v>952</c:v>
                </c:pt>
                <c:pt idx="370" formatCode="0.00E+00">
                  <c:v>960</c:v>
                </c:pt>
                <c:pt idx="371" formatCode="0.00E+00">
                  <c:v>968</c:v>
                </c:pt>
                <c:pt idx="372" formatCode="0.00E+00">
                  <c:v>976</c:v>
                </c:pt>
                <c:pt idx="373" formatCode="0.00E+00">
                  <c:v>984</c:v>
                </c:pt>
                <c:pt idx="374" formatCode="0.00E+00">
                  <c:v>992</c:v>
                </c:pt>
                <c:pt idx="375" formatCode="0.00E+00">
                  <c:v>1000</c:v>
                </c:pt>
                <c:pt idx="376" formatCode="0.00E+00">
                  <c:v>1008</c:v>
                </c:pt>
                <c:pt idx="377" formatCode="0.00E+00">
                  <c:v>1016</c:v>
                </c:pt>
                <c:pt idx="378" formatCode="0.00E+00">
                  <c:v>1024</c:v>
                </c:pt>
                <c:pt idx="379" formatCode="0.00E+00">
                  <c:v>1032</c:v>
                </c:pt>
                <c:pt idx="380" formatCode="0.00E+00">
                  <c:v>1040</c:v>
                </c:pt>
                <c:pt idx="381" formatCode="0.00E+00">
                  <c:v>1048</c:v>
                </c:pt>
                <c:pt idx="382" formatCode="0.00E+00">
                  <c:v>1056</c:v>
                </c:pt>
                <c:pt idx="383" formatCode="0.00E+00">
                  <c:v>1064</c:v>
                </c:pt>
                <c:pt idx="384" formatCode="0.00E+00">
                  <c:v>1072</c:v>
                </c:pt>
                <c:pt idx="385" formatCode="0.00E+00">
                  <c:v>1080</c:v>
                </c:pt>
                <c:pt idx="386" formatCode="0.00E+00">
                  <c:v>1088</c:v>
                </c:pt>
                <c:pt idx="387" formatCode="0.00E+00">
                  <c:v>1096</c:v>
                </c:pt>
                <c:pt idx="388" formatCode="0.00E+00">
                  <c:v>1104</c:v>
                </c:pt>
                <c:pt idx="389" formatCode="0.00E+00">
                  <c:v>1112</c:v>
                </c:pt>
                <c:pt idx="390" formatCode="0.00E+00">
                  <c:v>1120</c:v>
                </c:pt>
                <c:pt idx="391" formatCode="0.00E+00">
                  <c:v>1128</c:v>
                </c:pt>
                <c:pt idx="392" formatCode="0.00E+00">
                  <c:v>1136</c:v>
                </c:pt>
                <c:pt idx="393" formatCode="0.00E+00">
                  <c:v>1144</c:v>
                </c:pt>
                <c:pt idx="394" formatCode="0.00E+00">
                  <c:v>1152</c:v>
                </c:pt>
                <c:pt idx="395" formatCode="0.00E+00">
                  <c:v>1160</c:v>
                </c:pt>
                <c:pt idx="396" formatCode="0.00E+00">
                  <c:v>1168</c:v>
                </c:pt>
                <c:pt idx="397" formatCode="0.00E+00">
                  <c:v>1176</c:v>
                </c:pt>
                <c:pt idx="398" formatCode="0.00E+00">
                  <c:v>1184</c:v>
                </c:pt>
                <c:pt idx="399" formatCode="0.00E+00">
                  <c:v>1192</c:v>
                </c:pt>
                <c:pt idx="400" formatCode="0.00E+00">
                  <c:v>1200</c:v>
                </c:pt>
                <c:pt idx="401" formatCode="0.00E+00">
                  <c:v>1208</c:v>
                </c:pt>
                <c:pt idx="402" formatCode="0.00E+00">
                  <c:v>1216</c:v>
                </c:pt>
                <c:pt idx="403" formatCode="0.00E+00">
                  <c:v>1224</c:v>
                </c:pt>
                <c:pt idx="404" formatCode="0.00E+00">
                  <c:v>1232</c:v>
                </c:pt>
                <c:pt idx="405" formatCode="0.00E+00">
                  <c:v>1240</c:v>
                </c:pt>
                <c:pt idx="406" formatCode="0.00E+00">
                  <c:v>1248</c:v>
                </c:pt>
                <c:pt idx="407" formatCode="0.00E+00">
                  <c:v>1256</c:v>
                </c:pt>
                <c:pt idx="408" formatCode="0.00E+00">
                  <c:v>1264</c:v>
                </c:pt>
                <c:pt idx="409" formatCode="0.00E+00">
                  <c:v>1272</c:v>
                </c:pt>
                <c:pt idx="410" formatCode="0.00E+00">
                  <c:v>1280</c:v>
                </c:pt>
                <c:pt idx="411" formatCode="0.00E+00">
                  <c:v>1288</c:v>
                </c:pt>
                <c:pt idx="412" formatCode="0.00E+00">
                  <c:v>1296</c:v>
                </c:pt>
                <c:pt idx="413" formatCode="0.00E+00">
                  <c:v>1304</c:v>
                </c:pt>
                <c:pt idx="414" formatCode="0.00E+00">
                  <c:v>1312</c:v>
                </c:pt>
                <c:pt idx="415" formatCode="0.00E+00">
                  <c:v>1320</c:v>
                </c:pt>
                <c:pt idx="416" formatCode="0.00E+00">
                  <c:v>1328</c:v>
                </c:pt>
                <c:pt idx="417" formatCode="0.00E+00">
                  <c:v>1336</c:v>
                </c:pt>
                <c:pt idx="418" formatCode="0.00E+00">
                  <c:v>1344</c:v>
                </c:pt>
                <c:pt idx="419" formatCode="0.00E+00">
                  <c:v>1352</c:v>
                </c:pt>
                <c:pt idx="420" formatCode="0.00E+00">
                  <c:v>1360</c:v>
                </c:pt>
                <c:pt idx="421" formatCode="0.00E+00">
                  <c:v>1368</c:v>
                </c:pt>
                <c:pt idx="422" formatCode="0.00E+00">
                  <c:v>1376</c:v>
                </c:pt>
                <c:pt idx="423" formatCode="0.00E+00">
                  <c:v>1384</c:v>
                </c:pt>
                <c:pt idx="424" formatCode="0.00E+00">
                  <c:v>1392</c:v>
                </c:pt>
                <c:pt idx="425" formatCode="0.00E+00">
                  <c:v>1400</c:v>
                </c:pt>
                <c:pt idx="426" formatCode="0.00E+00">
                  <c:v>1408</c:v>
                </c:pt>
                <c:pt idx="427" formatCode="0.00E+00">
                  <c:v>1416</c:v>
                </c:pt>
                <c:pt idx="428" formatCode="0.00E+00">
                  <c:v>1424</c:v>
                </c:pt>
                <c:pt idx="429" formatCode="0.00E+00">
                  <c:v>1432</c:v>
                </c:pt>
                <c:pt idx="430" formatCode="0.00E+00">
                  <c:v>1440</c:v>
                </c:pt>
                <c:pt idx="431" formatCode="0.00E+00">
                  <c:v>1448</c:v>
                </c:pt>
                <c:pt idx="432" formatCode="0.00E+00">
                  <c:v>1456</c:v>
                </c:pt>
                <c:pt idx="433" formatCode="0.00E+00">
                  <c:v>1464</c:v>
                </c:pt>
                <c:pt idx="434" formatCode="0.00E+00">
                  <c:v>1472</c:v>
                </c:pt>
                <c:pt idx="435" formatCode="0.00E+00">
                  <c:v>1480</c:v>
                </c:pt>
                <c:pt idx="436" formatCode="0.00E+00">
                  <c:v>1488</c:v>
                </c:pt>
                <c:pt idx="437" formatCode="0.00E+00">
                  <c:v>1496</c:v>
                </c:pt>
                <c:pt idx="438" formatCode="0.00E+00">
                  <c:v>1504</c:v>
                </c:pt>
                <c:pt idx="439" formatCode="0.00E+00">
                  <c:v>1512</c:v>
                </c:pt>
                <c:pt idx="440" formatCode="0.00E+00">
                  <c:v>1520</c:v>
                </c:pt>
                <c:pt idx="441" formatCode="0.00E+00">
                  <c:v>1528</c:v>
                </c:pt>
                <c:pt idx="442" formatCode="0.00E+00">
                  <c:v>1536</c:v>
                </c:pt>
                <c:pt idx="443" formatCode="0.00E+00">
                  <c:v>1544</c:v>
                </c:pt>
                <c:pt idx="444" formatCode="0.00E+00">
                  <c:v>1552</c:v>
                </c:pt>
                <c:pt idx="445" formatCode="0.00E+00">
                  <c:v>1560</c:v>
                </c:pt>
                <c:pt idx="446" formatCode="0.00E+00">
                  <c:v>1568</c:v>
                </c:pt>
                <c:pt idx="447" formatCode="0.00E+00">
                  <c:v>1576</c:v>
                </c:pt>
                <c:pt idx="448" formatCode="0.00E+00">
                  <c:v>1584</c:v>
                </c:pt>
                <c:pt idx="449" formatCode="0.00E+00">
                  <c:v>1592</c:v>
                </c:pt>
                <c:pt idx="450" formatCode="0.00E+00">
                  <c:v>1600</c:v>
                </c:pt>
                <c:pt idx="451" formatCode="0.00E+00">
                  <c:v>1608</c:v>
                </c:pt>
                <c:pt idx="452" formatCode="0.00E+00">
                  <c:v>1616</c:v>
                </c:pt>
                <c:pt idx="453" formatCode="0.00E+00">
                  <c:v>1624</c:v>
                </c:pt>
                <c:pt idx="454" formatCode="0.00E+00">
                  <c:v>1632</c:v>
                </c:pt>
                <c:pt idx="455" formatCode="0.00E+00">
                  <c:v>1640</c:v>
                </c:pt>
                <c:pt idx="456" formatCode="0.00E+00">
                  <c:v>1648</c:v>
                </c:pt>
                <c:pt idx="457" formatCode="0.00E+00">
                  <c:v>1656</c:v>
                </c:pt>
                <c:pt idx="458" formatCode="0.00E+00">
                  <c:v>1664</c:v>
                </c:pt>
                <c:pt idx="459" formatCode="0.00E+00">
                  <c:v>1672</c:v>
                </c:pt>
                <c:pt idx="460" formatCode="0.00E+00">
                  <c:v>1680</c:v>
                </c:pt>
                <c:pt idx="461" formatCode="0.00E+00">
                  <c:v>1688</c:v>
                </c:pt>
                <c:pt idx="462" formatCode="0.00E+00">
                  <c:v>1696</c:v>
                </c:pt>
                <c:pt idx="463" formatCode="0.00E+00">
                  <c:v>1704</c:v>
                </c:pt>
                <c:pt idx="464" formatCode="0.00E+00">
                  <c:v>1712</c:v>
                </c:pt>
                <c:pt idx="465" formatCode="0.00E+00">
                  <c:v>1720</c:v>
                </c:pt>
                <c:pt idx="466" formatCode="0.00E+00">
                  <c:v>1728</c:v>
                </c:pt>
                <c:pt idx="467" formatCode="0.00E+00">
                  <c:v>1736</c:v>
                </c:pt>
                <c:pt idx="468" formatCode="0.00E+00">
                  <c:v>1744</c:v>
                </c:pt>
                <c:pt idx="469" formatCode="0.00E+00">
                  <c:v>1752</c:v>
                </c:pt>
                <c:pt idx="470" formatCode="0.00E+00">
                  <c:v>1760</c:v>
                </c:pt>
                <c:pt idx="471" formatCode="0.00E+00">
                  <c:v>1768</c:v>
                </c:pt>
                <c:pt idx="472" formatCode="0.00E+00">
                  <c:v>1776</c:v>
                </c:pt>
                <c:pt idx="473" formatCode="0.00E+00">
                  <c:v>1784</c:v>
                </c:pt>
                <c:pt idx="474" formatCode="0.00E+00">
                  <c:v>1792</c:v>
                </c:pt>
                <c:pt idx="475" formatCode="0.00E+00">
                  <c:v>1800</c:v>
                </c:pt>
                <c:pt idx="476" formatCode="0.00E+00">
                  <c:v>1808</c:v>
                </c:pt>
                <c:pt idx="477" formatCode="0.00E+00">
                  <c:v>1816</c:v>
                </c:pt>
                <c:pt idx="478" formatCode="0.00E+00">
                  <c:v>1824</c:v>
                </c:pt>
                <c:pt idx="479" formatCode="0.00E+00">
                  <c:v>1832</c:v>
                </c:pt>
                <c:pt idx="480" formatCode="0.00E+00">
                  <c:v>1840</c:v>
                </c:pt>
                <c:pt idx="481" formatCode="0.00E+00">
                  <c:v>1848</c:v>
                </c:pt>
                <c:pt idx="482" formatCode="0.00E+00">
                  <c:v>1856</c:v>
                </c:pt>
                <c:pt idx="483" formatCode="0.00E+00">
                  <c:v>1864</c:v>
                </c:pt>
                <c:pt idx="484" formatCode="0.00E+00">
                  <c:v>1872</c:v>
                </c:pt>
                <c:pt idx="485" formatCode="0.00E+00">
                  <c:v>1880</c:v>
                </c:pt>
                <c:pt idx="486" formatCode="0.00E+00">
                  <c:v>1888</c:v>
                </c:pt>
                <c:pt idx="487" formatCode="0.00E+00">
                  <c:v>1896</c:v>
                </c:pt>
                <c:pt idx="488" formatCode="0.00E+00">
                  <c:v>1904</c:v>
                </c:pt>
                <c:pt idx="489" formatCode="0.00E+00">
                  <c:v>1912</c:v>
                </c:pt>
                <c:pt idx="490" formatCode="0.00E+00">
                  <c:v>1920</c:v>
                </c:pt>
                <c:pt idx="491" formatCode="0.00E+00">
                  <c:v>1928</c:v>
                </c:pt>
                <c:pt idx="492" formatCode="0.00E+00">
                  <c:v>1936</c:v>
                </c:pt>
                <c:pt idx="493" formatCode="0.00E+00">
                  <c:v>1944</c:v>
                </c:pt>
                <c:pt idx="494" formatCode="0.00E+00">
                  <c:v>1952</c:v>
                </c:pt>
                <c:pt idx="495" formatCode="0.00E+00">
                  <c:v>1960</c:v>
                </c:pt>
                <c:pt idx="496" formatCode="0.00E+00">
                  <c:v>1968</c:v>
                </c:pt>
                <c:pt idx="497" formatCode="0.00E+00">
                  <c:v>1976</c:v>
                </c:pt>
                <c:pt idx="498" formatCode="0.00E+00">
                  <c:v>1984</c:v>
                </c:pt>
                <c:pt idx="499" formatCode="0.00E+00">
                  <c:v>1992</c:v>
                </c:pt>
                <c:pt idx="500" formatCode="0.00E+00">
                  <c:v>2000</c:v>
                </c:pt>
              </c:numCache>
            </c:numRef>
          </c:xVal>
          <c:yVal>
            <c:numRef>
              <c:f>'b1'!$B$2:$B$502</c:f>
              <c:numCache>
                <c:formatCode>General</c:formatCode>
                <c:ptCount val="501"/>
                <c:pt idx="0">
                  <c:v>1.5839410668020801E-3</c:v>
                </c:pt>
                <c:pt idx="1">
                  <c:v>1.6294626148115399E-3</c:v>
                </c:pt>
                <c:pt idx="2">
                  <c:v>1.66567342088942E-3</c:v>
                </c:pt>
                <c:pt idx="3">
                  <c:v>1.71981808290424E-3</c:v>
                </c:pt>
                <c:pt idx="4">
                  <c:v>1.7698977981033899E-3</c:v>
                </c:pt>
                <c:pt idx="5">
                  <c:v>1.8300120839044201E-3</c:v>
                </c:pt>
                <c:pt idx="6">
                  <c:v>1.87731596983318E-3</c:v>
                </c:pt>
                <c:pt idx="7">
                  <c:v>1.9416851604096E-3</c:v>
                </c:pt>
                <c:pt idx="8">
                  <c:v>2.0062418372612302E-3</c:v>
                </c:pt>
                <c:pt idx="9">
                  <c:v>2.0717625635848801E-3</c:v>
                </c:pt>
                <c:pt idx="10">
                  <c:v>2.1272362718086101E-3</c:v>
                </c:pt>
                <c:pt idx="11">
                  <c:v>2.1895021070058398E-3</c:v>
                </c:pt>
                <c:pt idx="12">
                  <c:v>2.2611793139199802E-3</c:v>
                </c:pt>
                <c:pt idx="13">
                  <c:v>2.3323453442694298E-3</c:v>
                </c:pt>
                <c:pt idx="14">
                  <c:v>2.42895581592169E-3</c:v>
                </c:pt>
                <c:pt idx="15">
                  <c:v>2.5305540407712401E-3</c:v>
                </c:pt>
                <c:pt idx="16">
                  <c:v>2.6459686734002399E-3</c:v>
                </c:pt>
                <c:pt idx="17">
                  <c:v>2.7721045667533002E-3</c:v>
                </c:pt>
                <c:pt idx="18">
                  <c:v>2.92128435945934E-3</c:v>
                </c:pt>
                <c:pt idx="19">
                  <c:v>3.0765644561504E-3</c:v>
                </c:pt>
                <c:pt idx="20">
                  <c:v>3.2545764529077099E-3</c:v>
                </c:pt>
                <c:pt idx="21">
                  <c:v>3.4628258525614599E-3</c:v>
                </c:pt>
                <c:pt idx="22">
                  <c:v>3.68629563049755E-3</c:v>
                </c:pt>
                <c:pt idx="23">
                  <c:v>3.9177226333527698E-3</c:v>
                </c:pt>
                <c:pt idx="24">
                  <c:v>4.2026369849752897E-3</c:v>
                </c:pt>
                <c:pt idx="25">
                  <c:v>4.5164791939672801E-3</c:v>
                </c:pt>
                <c:pt idx="26">
                  <c:v>4.8595262479266699E-3</c:v>
                </c:pt>
                <c:pt idx="27">
                  <c:v>5.2428145597862297E-3</c:v>
                </c:pt>
                <c:pt idx="28">
                  <c:v>5.67069990863829E-3</c:v>
                </c:pt>
                <c:pt idx="29">
                  <c:v>6.1495333673917303E-3</c:v>
                </c:pt>
                <c:pt idx="30">
                  <c:v>6.6959290939871104E-3</c:v>
                </c:pt>
                <c:pt idx="31">
                  <c:v>7.2852270648149399E-3</c:v>
                </c:pt>
                <c:pt idx="32">
                  <c:v>7.9370772095658793E-3</c:v>
                </c:pt>
                <c:pt idx="33">
                  <c:v>8.72163382720198E-3</c:v>
                </c:pt>
                <c:pt idx="34">
                  <c:v>9.5408023258631396E-3</c:v>
                </c:pt>
                <c:pt idx="35">
                  <c:v>1.0529638810419101E-2</c:v>
                </c:pt>
                <c:pt idx="36">
                  <c:v>1.16169390622653E-2</c:v>
                </c:pt>
                <c:pt idx="37">
                  <c:v>1.28390856073517E-2</c:v>
                </c:pt>
                <c:pt idx="38">
                  <c:v>1.4208242408804E-2</c:v>
                </c:pt>
                <c:pt idx="39">
                  <c:v>1.58038206685501E-2</c:v>
                </c:pt>
                <c:pt idx="40">
                  <c:v>1.7584767714598701E-2</c:v>
                </c:pt>
                <c:pt idx="41">
                  <c:v>1.9636453391578702E-2</c:v>
                </c:pt>
                <c:pt idx="42">
                  <c:v>2.1948492615234998E-2</c:v>
                </c:pt>
                <c:pt idx="43">
                  <c:v>2.4609719197144098E-2</c:v>
                </c:pt>
                <c:pt idx="44">
                  <c:v>2.76303369109385E-2</c:v>
                </c:pt>
                <c:pt idx="45">
                  <c:v>3.1116689494061201E-2</c:v>
                </c:pt>
                <c:pt idx="46">
                  <c:v>3.5124149519789802E-2</c:v>
                </c:pt>
                <c:pt idx="47">
                  <c:v>3.9671897750319401E-2</c:v>
                </c:pt>
                <c:pt idx="48">
                  <c:v>4.4941171131222098E-2</c:v>
                </c:pt>
                <c:pt idx="49">
                  <c:v>5.1052539992404299E-2</c:v>
                </c:pt>
                <c:pt idx="50">
                  <c:v>5.8042743909224898E-2</c:v>
                </c:pt>
                <c:pt idx="51">
                  <c:v>6.6148697572356696E-2</c:v>
                </c:pt>
                <c:pt idx="52">
                  <c:v>7.5595297542111597E-2</c:v>
                </c:pt>
                <c:pt idx="53">
                  <c:v>8.6436260882793298E-2</c:v>
                </c:pt>
                <c:pt idx="54">
                  <c:v>9.8992829450428393E-2</c:v>
                </c:pt>
                <c:pt idx="55">
                  <c:v>0.1135401714246</c:v>
                </c:pt>
                <c:pt idx="56">
                  <c:v>0.13037106669367499</c:v>
                </c:pt>
                <c:pt idx="57">
                  <c:v>0.14974883506455899</c:v>
                </c:pt>
                <c:pt idx="58">
                  <c:v>0.17213664750929999</c:v>
                </c:pt>
                <c:pt idx="59">
                  <c:v>0.197605226085214</c:v>
                </c:pt>
                <c:pt idx="60">
                  <c:v>0.22691139794151599</c:v>
                </c:pt>
                <c:pt idx="61">
                  <c:v>0.26017410909078098</c:v>
                </c:pt>
                <c:pt idx="62">
                  <c:v>0.29748411058065999</c:v>
                </c:pt>
                <c:pt idx="63">
                  <c:v>0.33886863939512102</c:v>
                </c:pt>
                <c:pt idx="64">
                  <c:v>0.38490409650659402</c:v>
                </c:pt>
                <c:pt idx="65">
                  <c:v>0.43519038637128998</c:v>
                </c:pt>
                <c:pt idx="66">
                  <c:v>0.48977297391686297</c:v>
                </c:pt>
                <c:pt idx="67">
                  <c:v>0.54795129087972705</c:v>
                </c:pt>
                <c:pt idx="68">
                  <c:v>0.60980914625000404</c:v>
                </c:pt>
                <c:pt idx="69">
                  <c:v>0.67464063996255996</c:v>
                </c:pt>
                <c:pt idx="70">
                  <c:v>0.74224684700760701</c:v>
                </c:pt>
                <c:pt idx="71">
                  <c:v>0.81210083455535798</c:v>
                </c:pt>
                <c:pt idx="72">
                  <c:v>0.88385164850916997</c:v>
                </c:pt>
                <c:pt idx="73">
                  <c:v>0.95673882407654198</c:v>
                </c:pt>
                <c:pt idx="74">
                  <c:v>1.0317460554798401</c:v>
                </c:pt>
                <c:pt idx="75">
                  <c:v>1.1080497652704799</c:v>
                </c:pt>
                <c:pt idx="76">
                  <c:v>1.18552400312837</c:v>
                </c:pt>
                <c:pt idx="77">
                  <c:v>1.2646040971444901</c:v>
                </c:pt>
                <c:pt idx="78">
                  <c:v>1.3452002186298999</c:v>
                </c:pt>
                <c:pt idx="79">
                  <c:v>1.42742581639585</c:v>
                </c:pt>
                <c:pt idx="80">
                  <c:v>1.5111783576723401</c:v>
                </c:pt>
                <c:pt idx="81">
                  <c:v>1.59662982845361</c:v>
                </c:pt>
                <c:pt idx="82">
                  <c:v>1.6828970173034901</c:v>
                </c:pt>
                <c:pt idx="83">
                  <c:v>1.7709270422430901</c:v>
                </c:pt>
                <c:pt idx="84">
                  <c:v>1.85988259547946</c:v>
                </c:pt>
                <c:pt idx="85">
                  <c:v>1.94955669906996</c:v>
                </c:pt>
                <c:pt idx="86">
                  <c:v>2.0396283589201398</c:v>
                </c:pt>
                <c:pt idx="87">
                  <c:v>2.1304673438711701</c:v>
                </c:pt>
                <c:pt idx="88">
                  <c:v>2.2215359105382899</c:v>
                </c:pt>
                <c:pt idx="89">
                  <c:v>2.31259233919149</c:v>
                </c:pt>
                <c:pt idx="90">
                  <c:v>2.4035364191744599</c:v>
                </c:pt>
                <c:pt idx="91">
                  <c:v>2.4940931395542298</c:v>
                </c:pt>
                <c:pt idx="92">
                  <c:v>2.5841584631275101</c:v>
                </c:pt>
                <c:pt idx="93">
                  <c:v>2.67346217068209</c:v>
                </c:pt>
                <c:pt idx="94">
                  <c:v>2.7619101779720698</c:v>
                </c:pt>
                <c:pt idx="95">
                  <c:v>2.8489182310228398</c:v>
                </c:pt>
                <c:pt idx="96">
                  <c:v>2.9346476496312</c:v>
                </c:pt>
                <c:pt idx="97">
                  <c:v>3.0184548474315198</c:v>
                </c:pt>
                <c:pt idx="98">
                  <c:v>3.10038837673138</c:v>
                </c:pt>
                <c:pt idx="99">
                  <c:v>3.1800033270279</c:v>
                </c:pt>
                <c:pt idx="100">
                  <c:v>3.2571353259809799</c:v>
                </c:pt>
                <c:pt idx="101">
                  <c:v>3.3317405129294002</c:v>
                </c:pt>
                <c:pt idx="102">
                  <c:v>3.4028750792413698</c:v>
                </c:pt>
                <c:pt idx="103">
                  <c:v>3.4708142963145598</c:v>
                </c:pt>
                <c:pt idx="104">
                  <c:v>3.5356764943366099</c:v>
                </c:pt>
                <c:pt idx="105">
                  <c:v>3.5963422583271201</c:v>
                </c:pt>
                <c:pt idx="106">
                  <c:v>3.65360333451956</c:v>
                </c:pt>
                <c:pt idx="107">
                  <c:v>3.7069468444413398</c:v>
                </c:pt>
                <c:pt idx="108">
                  <c:v>3.7560925775061098</c:v>
                </c:pt>
                <c:pt idx="109">
                  <c:v>3.80142116307008</c:v>
                </c:pt>
                <c:pt idx="110">
                  <c:v>3.8428609532964702</c:v>
                </c:pt>
                <c:pt idx="111">
                  <c:v>3.8802223466774901</c:v>
                </c:pt>
                <c:pt idx="112">
                  <c:v>3.9139011670964901</c:v>
                </c:pt>
                <c:pt idx="113">
                  <c:v>3.9439388344498498</c:v>
                </c:pt>
                <c:pt idx="114">
                  <c:v>3.9705735394797301</c:v>
                </c:pt>
                <c:pt idx="115">
                  <c:v>3.9941532519802201</c:v>
                </c:pt>
                <c:pt idx="116">
                  <c:v>4.0146075102214098</c:v>
                </c:pt>
                <c:pt idx="117">
                  <c:v>4.0324478525875103</c:v>
                </c:pt>
                <c:pt idx="118">
                  <c:v>4.0480340168466498</c:v>
                </c:pt>
                <c:pt idx="119">
                  <c:v>4.0614623411739696</c:v>
                </c:pt>
                <c:pt idx="120">
                  <c:v>4.0731038741560299</c:v>
                </c:pt>
                <c:pt idx="121">
                  <c:v>4.08299275732106</c:v>
                </c:pt>
                <c:pt idx="122">
                  <c:v>4.0916000639227601</c:v>
                </c:pt>
                <c:pt idx="123">
                  <c:v>4.0989328171624502</c:v>
                </c:pt>
                <c:pt idx="124">
                  <c:v>4.1053334845873604</c:v>
                </c:pt>
                <c:pt idx="125">
                  <c:v>4.1107273979400798</c:v>
                </c:pt>
                <c:pt idx="126">
                  <c:v>4.1153955144969103</c:v>
                </c:pt>
                <c:pt idx="127">
                  <c:v>4.11936013760495</c:v>
                </c:pt>
                <c:pt idx="128">
                  <c:v>4.1227504943005604</c:v>
                </c:pt>
                <c:pt idx="129">
                  <c:v>4.1256781607353199</c:v>
                </c:pt>
                <c:pt idx="130">
                  <c:v>4.1282180598940901</c:v>
                </c:pt>
                <c:pt idx="131">
                  <c:v>4.1303430269280996</c:v>
                </c:pt>
                <c:pt idx="132">
                  <c:v>4.13216144217182</c:v>
                </c:pt>
                <c:pt idx="133">
                  <c:v>4.1337249812665799</c:v>
                </c:pt>
                <c:pt idx="134">
                  <c:v>4.1350634117278204</c:v>
                </c:pt>
                <c:pt idx="135">
                  <c:v>4.1361850535438602</c:v>
                </c:pt>
                <c:pt idx="136">
                  <c:v>4.1371648342317</c:v>
                </c:pt>
                <c:pt idx="137">
                  <c:v>4.1379631816753504</c:v>
                </c:pt>
                <c:pt idx="138">
                  <c:v>4.13864477698516</c:v>
                </c:pt>
                <c:pt idx="139">
                  <c:v>4.1392067121063301</c:v>
                </c:pt>
                <c:pt idx="140">
                  <c:v>4.1397025493850803</c:v>
                </c:pt>
                <c:pt idx="141">
                  <c:v>4.1401107250706604</c:v>
                </c:pt>
                <c:pt idx="142">
                  <c:v>4.1404426371960197</c:v>
                </c:pt>
                <c:pt idx="143">
                  <c:v>4.1406921315165199</c:v>
                </c:pt>
                <c:pt idx="144">
                  <c:v>4.1409237141686503</c:v>
                </c:pt>
                <c:pt idx="145">
                  <c:v>4.1411034845846899</c:v>
                </c:pt>
                <c:pt idx="146">
                  <c:v>4.1412367507678098</c:v>
                </c:pt>
                <c:pt idx="147">
                  <c:v>4.14134210572879</c:v>
                </c:pt>
                <c:pt idx="148">
                  <c:v>4.1414099109161402</c:v>
                </c:pt>
                <c:pt idx="149">
                  <c:v>4.1414528588619302</c:v>
                </c:pt>
                <c:pt idx="150">
                  <c:v>4.1414832598683002</c:v>
                </c:pt>
                <c:pt idx="151">
                  <c:v>4.1414912768916698</c:v>
                </c:pt>
                <c:pt idx="152">
                  <c:v>4.1414835143530304</c:v>
                </c:pt>
                <c:pt idx="153">
                  <c:v>4.1414512766929201</c:v>
                </c:pt>
                <c:pt idx="154">
                  <c:v>4.1414324319058302</c:v>
                </c:pt>
                <c:pt idx="155">
                  <c:v>4.1413866427552097</c:v>
                </c:pt>
                <c:pt idx="156">
                  <c:v>4.1413376424447899</c:v>
                </c:pt>
                <c:pt idx="157">
                  <c:v>4.1412846118604598</c:v>
                </c:pt>
                <c:pt idx="158">
                  <c:v>4.1412335604104999</c:v>
                </c:pt>
                <c:pt idx="159">
                  <c:v>4.1411591369293399</c:v>
                </c:pt>
                <c:pt idx="160">
                  <c:v>4.1410900464075304</c:v>
                </c:pt>
                <c:pt idx="161">
                  <c:v>4.1410214510693102</c:v>
                </c:pt>
                <c:pt idx="162">
                  <c:v>4.1409467687168897</c:v>
                </c:pt>
                <c:pt idx="163">
                  <c:v>4.1408699187345697</c:v>
                </c:pt>
                <c:pt idx="164">
                  <c:v>4.1407941003418403</c:v>
                </c:pt>
                <c:pt idx="165">
                  <c:v>4.1407189367965502</c:v>
                </c:pt>
                <c:pt idx="166">
                  <c:v>4.1406493338911696</c:v>
                </c:pt>
                <c:pt idx="167">
                  <c:v>4.1405682889000097</c:v>
                </c:pt>
                <c:pt idx="168">
                  <c:v>4.1404948720740098</c:v>
                </c:pt>
                <c:pt idx="169">
                  <c:v>4.1404215141412202</c:v>
                </c:pt>
                <c:pt idx="170">
                  <c:v>4.1403445448308496</c:v>
                </c:pt>
                <c:pt idx="171">
                  <c:v>4.1402697728688098</c:v>
                </c:pt>
                <c:pt idx="172">
                  <c:v>4.1402031634405798</c:v>
                </c:pt>
                <c:pt idx="173">
                  <c:v>4.1401279748528301</c:v>
                </c:pt>
                <c:pt idx="174">
                  <c:v>4.14005621743601</c:v>
                </c:pt>
                <c:pt idx="175">
                  <c:v>4.1399942644681298</c:v>
                </c:pt>
                <c:pt idx="176">
                  <c:v>4.1399274820807701</c:v>
                </c:pt>
                <c:pt idx="177">
                  <c:v>4.1398640170658503</c:v>
                </c:pt>
                <c:pt idx="178">
                  <c:v>4.1398010551018798</c:v>
                </c:pt>
                <c:pt idx="179">
                  <c:v>4.1397381579744899</c:v>
                </c:pt>
                <c:pt idx="180">
                  <c:v>4.1396825249894196</c:v>
                </c:pt>
                <c:pt idx="181">
                  <c:v>4.1396244729254796</c:v>
                </c:pt>
                <c:pt idx="182">
                  <c:v>4.1395688143169096</c:v>
                </c:pt>
                <c:pt idx="183">
                  <c:v>4.1395117903617997</c:v>
                </c:pt>
                <c:pt idx="184">
                  <c:v>4.1394612486277804</c:v>
                </c:pt>
                <c:pt idx="185">
                  <c:v>4.1394097019015099</c:v>
                </c:pt>
                <c:pt idx="186">
                  <c:v>4.1393618292564902</c:v>
                </c:pt>
                <c:pt idx="187">
                  <c:v>4.1393154682904498</c:v>
                </c:pt>
                <c:pt idx="188">
                  <c:v>4.1392647005777903</c:v>
                </c:pt>
                <c:pt idx="189">
                  <c:v>4.1392213368386601</c:v>
                </c:pt>
                <c:pt idx="190">
                  <c:v>4.1391790066472396</c:v>
                </c:pt>
                <c:pt idx="191">
                  <c:v>4.1391374955858797</c:v>
                </c:pt>
                <c:pt idx="192">
                  <c:v>4.1390958738585004</c:v>
                </c:pt>
                <c:pt idx="193">
                  <c:v>4.1390555216791203</c:v>
                </c:pt>
                <c:pt idx="194">
                  <c:v>4.1390184100046801</c:v>
                </c:pt>
                <c:pt idx="195">
                  <c:v>4.1389815328559099</c:v>
                </c:pt>
                <c:pt idx="196">
                  <c:v>4.1389432272004099</c:v>
                </c:pt>
                <c:pt idx="197">
                  <c:v>4.1389095844855399</c:v>
                </c:pt>
                <c:pt idx="198">
                  <c:v>4.1388781342565597</c:v>
                </c:pt>
                <c:pt idx="199">
                  <c:v>4.1388444228239196</c:v>
                </c:pt>
                <c:pt idx="200">
                  <c:v>4.1388129377014504</c:v>
                </c:pt>
                <c:pt idx="201">
                  <c:v>4.1387829118141601</c:v>
                </c:pt>
                <c:pt idx="202">
                  <c:v>4.1387521869649397</c:v>
                </c:pt>
                <c:pt idx="203">
                  <c:v>4.1387253667302399</c:v>
                </c:pt>
                <c:pt idx="204">
                  <c:v>4.1386984614385796</c:v>
                </c:pt>
                <c:pt idx="205">
                  <c:v>4.1386693491447097</c:v>
                </c:pt>
                <c:pt idx="206">
                  <c:v>4.1386474089655199</c:v>
                </c:pt>
                <c:pt idx="207">
                  <c:v>4.1386224379507297</c:v>
                </c:pt>
                <c:pt idx="208">
                  <c:v>4.1385971871562903</c:v>
                </c:pt>
                <c:pt idx="209">
                  <c:v>4.1385754760145801</c:v>
                </c:pt>
                <c:pt idx="210">
                  <c:v>4.1385549320903099</c:v>
                </c:pt>
                <c:pt idx="211">
                  <c:v>4.1385342773838296</c:v>
                </c:pt>
                <c:pt idx="212">
                  <c:v>4.1385134796381804</c:v>
                </c:pt>
                <c:pt idx="213">
                  <c:v>4.1384945550786503</c:v>
                </c:pt>
                <c:pt idx="214">
                  <c:v>4.1384758274235898</c:v>
                </c:pt>
                <c:pt idx="215">
                  <c:v>4.1384573161567602</c:v>
                </c:pt>
                <c:pt idx="216">
                  <c:v>4.1384404538907802</c:v>
                </c:pt>
                <c:pt idx="217">
                  <c:v>4.13842524298801</c:v>
                </c:pt>
                <c:pt idx="218">
                  <c:v>4.13840972739363</c:v>
                </c:pt>
                <c:pt idx="219">
                  <c:v>4.1383940876424399</c:v>
                </c:pt>
                <c:pt idx="220">
                  <c:v>4.1383793104324802</c:v>
                </c:pt>
                <c:pt idx="221">
                  <c:v>4.13836575749069</c:v>
                </c:pt>
                <c:pt idx="222">
                  <c:v>4.13835222168378</c:v>
                </c:pt>
                <c:pt idx="223">
                  <c:v>4.1383402521091899</c:v>
                </c:pt>
                <c:pt idx="224">
                  <c:v>4.1383271865336102</c:v>
                </c:pt>
                <c:pt idx="225">
                  <c:v>4.1383154527996497</c:v>
                </c:pt>
                <c:pt idx="226">
                  <c:v>4.1383033082881697</c:v>
                </c:pt>
                <c:pt idx="227">
                  <c:v>4.1382943225907303</c:v>
                </c:pt>
                <c:pt idx="228">
                  <c:v>4.1382831572631096</c:v>
                </c:pt>
                <c:pt idx="229">
                  <c:v>4.1382732665605397</c:v>
                </c:pt>
                <c:pt idx="230">
                  <c:v>4.1382630310664101</c:v>
                </c:pt>
                <c:pt idx="231">
                  <c:v>4.1382545476015702</c:v>
                </c:pt>
                <c:pt idx="232">
                  <c:v>4.1382453639835299</c:v>
                </c:pt>
                <c:pt idx="233">
                  <c:v>4.1382361798057499</c:v>
                </c:pt>
                <c:pt idx="234">
                  <c:v>4.1382284204367004</c:v>
                </c:pt>
                <c:pt idx="235">
                  <c:v>4.1382208211267502</c:v>
                </c:pt>
                <c:pt idx="236">
                  <c:v>4.1382143953453197</c:v>
                </c:pt>
                <c:pt idx="237">
                  <c:v>4.1382079079193499</c:v>
                </c:pt>
                <c:pt idx="238">
                  <c:v>4.1382024574238097</c:v>
                </c:pt>
                <c:pt idx="239">
                  <c:v>4.1381961224476003</c:v>
                </c:pt>
                <c:pt idx="240">
                  <c:v>4.1381914284522701</c:v>
                </c:pt>
                <c:pt idx="241">
                  <c:v>4.1381861088699798</c:v>
                </c:pt>
                <c:pt idx="242">
                  <c:v>4.1381822900785297</c:v>
                </c:pt>
                <c:pt idx="243">
                  <c:v>4.1381791942708697</c:v>
                </c:pt>
                <c:pt idx="244">
                  <c:v>4.1381759766204196</c:v>
                </c:pt>
                <c:pt idx="245">
                  <c:v>4.1381734252698399</c:v>
                </c:pt>
                <c:pt idx="246">
                  <c:v>4.1381713731678902</c:v>
                </c:pt>
                <c:pt idx="247">
                  <c:v>4.1381706424681601</c:v>
                </c:pt>
                <c:pt idx="248">
                  <c:v>4.1381700535414998</c:v>
                </c:pt>
                <c:pt idx="249">
                  <c:v>4.1381693575731804</c:v>
                </c:pt>
                <c:pt idx="250" formatCode="0.00E+00">
                  <c:v>4.1381696739625902</c:v>
                </c:pt>
                <c:pt idx="251" formatCode="0.00E+00">
                  <c:v>4.1381707515438899</c:v>
                </c:pt>
                <c:pt idx="252" formatCode="0.00E+00">
                  <c:v>4.1381727215988802</c:v>
                </c:pt>
                <c:pt idx="253" formatCode="0.00E+00">
                  <c:v>4.1381741575474997</c:v>
                </c:pt>
                <c:pt idx="254" formatCode="0.00E+00">
                  <c:v>4.1381770758317602</c:v>
                </c:pt>
                <c:pt idx="255" formatCode="0.00E+00">
                  <c:v>4.1381803966922597</c:v>
                </c:pt>
                <c:pt idx="256" formatCode="0.00E+00">
                  <c:v>4.1381838772493298</c:v>
                </c:pt>
                <c:pt idx="257" formatCode="0.00E+00">
                  <c:v>4.1381883346260597</c:v>
                </c:pt>
                <c:pt idx="258" formatCode="0.00E+00">
                  <c:v>4.1381923596180403</c:v>
                </c:pt>
                <c:pt idx="259" formatCode="0.00E+00">
                  <c:v>4.1381978094952903</c:v>
                </c:pt>
                <c:pt idx="260" formatCode="0.00E+00">
                  <c:v>4.1382038877860996</c:v>
                </c:pt>
                <c:pt idx="261" formatCode="0.00E+00">
                  <c:v>4.1382094531006199</c:v>
                </c:pt>
                <c:pt idx="262" formatCode="0.00E+00">
                  <c:v>4.1382158585852</c:v>
                </c:pt>
                <c:pt idx="263" formatCode="0.00E+00">
                  <c:v>4.1382231934058904</c:v>
                </c:pt>
                <c:pt idx="264" formatCode="0.00E+00">
                  <c:v>4.1382300224267903</c:v>
                </c:pt>
                <c:pt idx="265" formatCode="0.00E+00">
                  <c:v>4.1382385134856099</c:v>
                </c:pt>
                <c:pt idx="266" formatCode="0.00E+00">
                  <c:v>4.13824566775597</c:v>
                </c:pt>
                <c:pt idx="267" formatCode="0.00E+00">
                  <c:v>4.1382550002725598</c:v>
                </c:pt>
                <c:pt idx="268" formatCode="0.00E+00">
                  <c:v>4.1382632404897102</c:v>
                </c:pt>
                <c:pt idx="269" formatCode="0.00E+00">
                  <c:v>4.1382741583151397</c:v>
                </c:pt>
                <c:pt idx="270" formatCode="0.00E+00">
                  <c:v>4.1382844660463496</c:v>
                </c:pt>
                <c:pt idx="271" formatCode="0.00E+00">
                  <c:v>4.1382942510704099</c:v>
                </c:pt>
                <c:pt idx="272" formatCode="0.00E+00">
                  <c:v>4.1383053447972804</c:v>
                </c:pt>
                <c:pt idx="273" formatCode="0.00E+00">
                  <c:v>4.1383172330892499</c:v>
                </c:pt>
                <c:pt idx="274" formatCode="0.00E+00">
                  <c:v>4.1383284952902999</c:v>
                </c:pt>
                <c:pt idx="275" formatCode="0.00E+00">
                  <c:v>4.13834066462758</c:v>
                </c:pt>
                <c:pt idx="276" formatCode="0.00E+00">
                  <c:v>4.1383534973868299</c:v>
                </c:pt>
                <c:pt idx="277" formatCode="0.00E+00">
                  <c:v>4.1383662671525396</c:v>
                </c:pt>
                <c:pt idx="278" formatCode="0.00E+00">
                  <c:v>4.1383801700357896</c:v>
                </c:pt>
                <c:pt idx="279" formatCode="0.00E+00">
                  <c:v>4.1383944945609796</c:v>
                </c:pt>
                <c:pt idx="280" formatCode="0.00E+00">
                  <c:v>4.1384101583369999</c:v>
                </c:pt>
                <c:pt idx="281" formatCode="0.00E+00">
                  <c:v>4.1384233620431496</c:v>
                </c:pt>
                <c:pt idx="282" formatCode="0.00E+00">
                  <c:v>4.1384397496178096</c:v>
                </c:pt>
                <c:pt idx="283" formatCode="0.00E+00">
                  <c:v>4.1384565045662098</c:v>
                </c:pt>
                <c:pt idx="284" formatCode="0.00E+00">
                  <c:v>4.1384728161051001</c:v>
                </c:pt>
                <c:pt idx="285" formatCode="0.00E+00">
                  <c:v>4.13849109980052</c:v>
                </c:pt>
                <c:pt idx="286" formatCode="0.00E+00">
                  <c:v>4.1385072403923902</c:v>
                </c:pt>
                <c:pt idx="287" formatCode="0.00E+00">
                  <c:v>4.1385260407384097</c:v>
                </c:pt>
                <c:pt idx="288" formatCode="0.00E+00">
                  <c:v>4.1385453678861399</c:v>
                </c:pt>
                <c:pt idx="289" formatCode="0.00E+00">
                  <c:v>4.1385644110609201</c:v>
                </c:pt>
                <c:pt idx="290" formatCode="0.00E+00">
                  <c:v>4.1385858022112103</c:v>
                </c:pt>
                <c:pt idx="291" formatCode="0.00E+00">
                  <c:v>4.1386078111002602</c:v>
                </c:pt>
                <c:pt idx="292" formatCode="0.00E+00">
                  <c:v>4.1386282687083797</c:v>
                </c:pt>
                <c:pt idx="293" formatCode="0.00E+00">
                  <c:v>4.1386518360828903</c:v>
                </c:pt>
                <c:pt idx="294" formatCode="0.00E+00">
                  <c:v>4.1386730736521002</c:v>
                </c:pt>
                <c:pt idx="295" formatCode="0.00E+00">
                  <c:v>4.1386995893594003</c:v>
                </c:pt>
                <c:pt idx="296" formatCode="0.00E+00">
                  <c:v>4.1387257312805499</c:v>
                </c:pt>
                <c:pt idx="297" formatCode="0.00E+00">
                  <c:v>4.1387534468289502</c:v>
                </c:pt>
                <c:pt idx="298" formatCode="0.00E+00">
                  <c:v>4.1387790814051204</c:v>
                </c:pt>
                <c:pt idx="299" formatCode="0.00E+00">
                  <c:v>4.1388094745857202</c:v>
                </c:pt>
                <c:pt idx="300" formatCode="0.00E+00">
                  <c:v>4.1388397802415202</c:v>
                </c:pt>
                <c:pt idx="301" formatCode="0.00E+00">
                  <c:v>4.1388709451122603</c:v>
                </c:pt>
                <c:pt idx="302" formatCode="0.00E+00">
                  <c:v>4.1389021226482496</c:v>
                </c:pt>
                <c:pt idx="303" formatCode="0.00E+00">
                  <c:v>4.1389357768671404</c:v>
                </c:pt>
                <c:pt idx="304" formatCode="0.00E+00">
                  <c:v>4.1389703018522104</c:v>
                </c:pt>
                <c:pt idx="305" formatCode="0.00E+00">
                  <c:v>4.1390058615871599</c:v>
                </c:pt>
                <c:pt idx="306" formatCode="0.00E+00">
                  <c:v>4.1390412043770199</c:v>
                </c:pt>
                <c:pt idx="307" formatCode="0.00E+00">
                  <c:v>4.13907926300167</c:v>
                </c:pt>
                <c:pt idx="308" formatCode="0.00E+00">
                  <c:v>4.1391211746722698</c:v>
                </c:pt>
                <c:pt idx="309" formatCode="0.00E+00">
                  <c:v>4.1391613797127604</c:v>
                </c:pt>
                <c:pt idx="310" formatCode="0.00E+00">
                  <c:v>4.1392046994739902</c:v>
                </c:pt>
                <c:pt idx="311" formatCode="0.00E+00">
                  <c:v>4.1392478898903597</c:v>
                </c:pt>
                <c:pt idx="312" formatCode="0.00E+00">
                  <c:v>4.1392934212480297</c:v>
                </c:pt>
                <c:pt idx="313" formatCode="0.00E+00">
                  <c:v>4.1393395624695</c:v>
                </c:pt>
                <c:pt idx="314" formatCode="0.00E+00">
                  <c:v>4.1393888327075201</c:v>
                </c:pt>
                <c:pt idx="315" formatCode="0.00E+00">
                  <c:v>4.1394342871867202</c:v>
                </c:pt>
                <c:pt idx="316" formatCode="0.00E+00">
                  <c:v>4.1394850080304701</c:v>
                </c:pt>
                <c:pt idx="317" formatCode="0.00E+00">
                  <c:v>4.1395384308840804</c:v>
                </c:pt>
                <c:pt idx="318" formatCode="0.00E+00">
                  <c:v>4.1395898965776396</c:v>
                </c:pt>
                <c:pt idx="319" formatCode="0.00E+00">
                  <c:v>4.1396479168513096</c:v>
                </c:pt>
                <c:pt idx="320" formatCode="0.00E+00">
                  <c:v>4.1397004623072204</c:v>
                </c:pt>
                <c:pt idx="321" formatCode="0.00E+00">
                  <c:v>4.1397624697666497</c:v>
                </c:pt>
                <c:pt idx="322" formatCode="0.00E+00">
                  <c:v>4.1398207795558903</c:v>
                </c:pt>
                <c:pt idx="323" formatCode="0.00E+00">
                  <c:v>4.13988318548388</c:v>
                </c:pt>
                <c:pt idx="324" formatCode="0.00E+00">
                  <c:v>4.1399380650942703</c:v>
                </c:pt>
                <c:pt idx="325" formatCode="0.00E+00">
                  <c:v>4.1400073137220899</c:v>
                </c:pt>
                <c:pt idx="326" formatCode="0.00E+00">
                  <c:v>4.1400709924078001</c:v>
                </c:pt>
                <c:pt idx="327" formatCode="0.00E+00">
                  <c:v>4.1401371515856198</c:v>
                </c:pt>
                <c:pt idx="328" formatCode="0.00E+00">
                  <c:v>4.1402034587138798</c:v>
                </c:pt>
                <c:pt idx="329" formatCode="0.00E+00">
                  <c:v>4.1402753130149303</c:v>
                </c:pt>
                <c:pt idx="330" formatCode="0.00E+00">
                  <c:v>4.1403418023873702</c:v>
                </c:pt>
                <c:pt idx="331" formatCode="0.00E+00">
                  <c:v>4.14041130024835</c:v>
                </c:pt>
                <c:pt idx="332" formatCode="0.00E+00">
                  <c:v>4.1404846445538803</c:v>
                </c:pt>
                <c:pt idx="333" formatCode="0.00E+00">
                  <c:v>4.1405544885970702</c:v>
                </c:pt>
                <c:pt idx="334" formatCode="0.00E+00">
                  <c:v>4.1406257854586501</c:v>
                </c:pt>
                <c:pt idx="335" formatCode="0.00E+00">
                  <c:v>4.1406988234851498</c:v>
                </c:pt>
                <c:pt idx="336" formatCode="0.00E+00">
                  <c:v>4.1407721520725804</c:v>
                </c:pt>
                <c:pt idx="337" formatCode="0.00E+00">
                  <c:v>4.1408456741628301</c:v>
                </c:pt>
                <c:pt idx="338" formatCode="0.00E+00">
                  <c:v>4.1409099550245401</c:v>
                </c:pt>
                <c:pt idx="339" formatCode="0.00E+00">
                  <c:v>4.1409825190856999</c:v>
                </c:pt>
                <c:pt idx="340" formatCode="0.00E+00">
                  <c:v>4.1410487050822198</c:v>
                </c:pt>
                <c:pt idx="341" formatCode="0.00E+00">
                  <c:v>4.1411175201720196</c:v>
                </c:pt>
                <c:pt idx="342" formatCode="0.00E+00">
                  <c:v>4.1411767691988901</c:v>
                </c:pt>
                <c:pt idx="343" formatCode="0.00E+00">
                  <c:v>4.1412370540393804</c:v>
                </c:pt>
                <c:pt idx="344" formatCode="0.00E+00">
                  <c:v>4.1412896258936396</c:v>
                </c:pt>
                <c:pt idx="345" formatCode="0.00E+00">
                  <c:v>4.1413365661295298</c:v>
                </c:pt>
                <c:pt idx="346" formatCode="0.00E+00">
                  <c:v>4.1413717371409202</c:v>
                </c:pt>
                <c:pt idx="347" formatCode="0.00E+00">
                  <c:v>4.1414063883587398</c:v>
                </c:pt>
                <c:pt idx="348" formatCode="0.00E+00">
                  <c:v>4.1414165045731801</c:v>
                </c:pt>
                <c:pt idx="349" formatCode="0.00E+00">
                  <c:v>4.1414391570967402</c:v>
                </c:pt>
                <c:pt idx="350" formatCode="0.00E+00">
                  <c:v>4.1414212665694397</c:v>
                </c:pt>
                <c:pt idx="351" formatCode="0.00E+00">
                  <c:v>4.1414002808383001</c:v>
                </c:pt>
                <c:pt idx="352" formatCode="0.00E+00">
                  <c:v>4.1413551451604098</c:v>
                </c:pt>
                <c:pt idx="353" formatCode="0.00E+00">
                  <c:v>4.1412919585381296</c:v>
                </c:pt>
                <c:pt idx="354" formatCode="0.00E+00">
                  <c:v>4.1411883814215198</c:v>
                </c:pt>
                <c:pt idx="355" formatCode="0.00E+00">
                  <c:v>4.1410526789959796</c:v>
                </c:pt>
                <c:pt idx="356" formatCode="0.00E+00">
                  <c:v>4.1409065732129804</c:v>
                </c:pt>
                <c:pt idx="357" formatCode="0.00E+00">
                  <c:v>4.1406826644897103</c:v>
                </c:pt>
                <c:pt idx="358" formatCode="0.00E+00">
                  <c:v>4.1404249152361601</c:v>
                </c:pt>
                <c:pt idx="359" formatCode="0.00E+00">
                  <c:v>4.1400922342575104</c:v>
                </c:pt>
                <c:pt idx="360" formatCode="0.00E+00">
                  <c:v>4.1397198093634202</c:v>
                </c:pt>
                <c:pt idx="361" formatCode="0.00E+00">
                  <c:v>4.1392475079727902</c:v>
                </c:pt>
                <c:pt idx="362" formatCode="0.00E+00">
                  <c:v>4.1386815398167496</c:v>
                </c:pt>
                <c:pt idx="363" formatCode="0.00E+00">
                  <c:v>4.1380093766391202</c:v>
                </c:pt>
                <c:pt idx="364" formatCode="0.00E+00">
                  <c:v>4.13722142319883</c:v>
                </c:pt>
                <c:pt idx="365" formatCode="0.00E+00">
                  <c:v>4.13628646273943</c:v>
                </c:pt>
                <c:pt idx="366" formatCode="0.00E+00">
                  <c:v>4.1351743245542503</c:v>
                </c:pt>
                <c:pt idx="367" formatCode="0.00E+00">
                  <c:v>4.1339206984996801</c:v>
                </c:pt>
                <c:pt idx="368" formatCode="0.00E+00">
                  <c:v>4.1323702563871398</c:v>
                </c:pt>
                <c:pt idx="369" formatCode="0.00E+00">
                  <c:v>4.1306180631496501</c:v>
                </c:pt>
                <c:pt idx="370" formatCode="0.00E+00">
                  <c:v>4.128571387749</c:v>
                </c:pt>
                <c:pt idx="371" formatCode="0.00E+00">
                  <c:v>4.1261176792940004</c:v>
                </c:pt>
                <c:pt idx="372" formatCode="0.00E+00">
                  <c:v>4.1233040460249102</c:v>
                </c:pt>
                <c:pt idx="373" formatCode="0.00E+00">
                  <c:v>4.1200149714246903</c:v>
                </c:pt>
                <c:pt idx="374" formatCode="0.00E+00">
                  <c:v>4.1161927704703896</c:v>
                </c:pt>
                <c:pt idx="375" formatCode="0.00E+00">
                  <c:v>4.1116785652900196</c:v>
                </c:pt>
                <c:pt idx="376" formatCode="0.00E+00">
                  <c:v>4.1064349409355696</c:v>
                </c:pt>
                <c:pt idx="377" formatCode="0.00E+00">
                  <c:v>4.1003279966261603</c:v>
                </c:pt>
                <c:pt idx="378" formatCode="0.00E+00">
                  <c:v>4.0932618030647197</c:v>
                </c:pt>
                <c:pt idx="379" formatCode="0.00E+00">
                  <c:v>4.0849340531779204</c:v>
                </c:pt>
                <c:pt idx="380" formatCode="0.00E+00">
                  <c:v>4.0753345694811598</c:v>
                </c:pt>
                <c:pt idx="381" formatCode="0.00E+00">
                  <c:v>4.0641449247124202</c:v>
                </c:pt>
                <c:pt idx="382" formatCode="0.00E+00">
                  <c:v>4.0511668356151702</c:v>
                </c:pt>
                <c:pt idx="383" formatCode="0.00E+00">
                  <c:v>4.0361760513370797</c:v>
                </c:pt>
                <c:pt idx="384" formatCode="0.00E+00">
                  <c:v>4.0189426256807597</c:v>
                </c:pt>
                <c:pt idx="385" formatCode="0.00E+00">
                  <c:v>3.9990119815635201</c:v>
                </c:pt>
                <c:pt idx="386" formatCode="0.00E+00">
                  <c:v>3.9763189537332599</c:v>
                </c:pt>
                <c:pt idx="387" formatCode="0.00E+00">
                  <c:v>3.95056877230842</c:v>
                </c:pt>
                <c:pt idx="388" formatCode="0.00E+00">
                  <c:v>3.9213911808147301</c:v>
                </c:pt>
                <c:pt idx="389" formatCode="0.00E+00">
                  <c:v>3.88861125287321</c:v>
                </c:pt>
                <c:pt idx="390" formatCode="0.00E+00">
                  <c:v>3.85211208625367</c:v>
                </c:pt>
                <c:pt idx="391" formatCode="0.00E+00">
                  <c:v>3.81201792917004</c:v>
                </c:pt>
                <c:pt idx="392" formatCode="0.00E+00">
                  <c:v>3.7677850128443402</c:v>
                </c:pt>
                <c:pt idx="393" formatCode="0.00E+00">
                  <c:v>3.7197757587146101</c:v>
                </c:pt>
                <c:pt idx="394" formatCode="0.00E+00">
                  <c:v>3.6675563524432002</c:v>
                </c:pt>
                <c:pt idx="395" formatCode="0.00E+00">
                  <c:v>3.6120170629732198</c:v>
                </c:pt>
                <c:pt idx="396" formatCode="0.00E+00">
                  <c:v>3.5524035852716298</c:v>
                </c:pt>
                <c:pt idx="397" formatCode="0.00E+00">
                  <c:v>3.4895667096441301</c:v>
                </c:pt>
                <c:pt idx="398" formatCode="0.00E+00">
                  <c:v>3.42342409957178</c:v>
                </c:pt>
                <c:pt idx="399" formatCode="0.00E+00">
                  <c:v>3.3545346547057702</c:v>
                </c:pt>
                <c:pt idx="400" formatCode="0.00E+00">
                  <c:v>3.2828482035962701</c:v>
                </c:pt>
                <c:pt idx="401" formatCode="0.00E+00">
                  <c:v>3.2082585391807199</c:v>
                </c:pt>
                <c:pt idx="402" formatCode="0.00E+00">
                  <c:v>3.1317113052623302</c:v>
                </c:pt>
                <c:pt idx="403" formatCode="0.00E+00">
                  <c:v>3.0528588716209799</c:v>
                </c:pt>
                <c:pt idx="404" formatCode="0.00E+00">
                  <c:v>2.9723704345862498</c:v>
                </c:pt>
                <c:pt idx="405" formatCode="0.00E+00">
                  <c:v>2.8904141302167301</c:v>
                </c:pt>
                <c:pt idx="406" formatCode="0.00E+00">
                  <c:v>2.8072340835279501</c:v>
                </c:pt>
                <c:pt idx="407" formatCode="0.00E+00">
                  <c:v>2.72286230576315</c:v>
                </c:pt>
                <c:pt idx="408" formatCode="0.00E+00">
                  <c:v>2.6373449168432401</c:v>
                </c:pt>
                <c:pt idx="409" formatCode="0.00E+00">
                  <c:v>2.5514322370426701</c:v>
                </c:pt>
                <c:pt idx="410" formatCode="0.00E+00">
                  <c:v>2.46455246925029</c:v>
                </c:pt>
                <c:pt idx="411" formatCode="0.00E+00">
                  <c:v>2.3774987181058602</c:v>
                </c:pt>
                <c:pt idx="412" formatCode="0.00E+00">
                  <c:v>2.2896431565807398</c:v>
                </c:pt>
                <c:pt idx="413" formatCode="0.00E+00">
                  <c:v>2.2015981925442998</c:v>
                </c:pt>
                <c:pt idx="414" formatCode="0.00E+00">
                  <c:v>2.1130857577140101</c:v>
                </c:pt>
                <c:pt idx="415" formatCode="0.00E+00">
                  <c:v>2.02422290205415</c:v>
                </c:pt>
                <c:pt idx="416" formatCode="0.00E+00">
                  <c:v>1.9345734751775701</c:v>
                </c:pt>
                <c:pt idx="417" formatCode="0.00E+00">
                  <c:v>1.8447392998635801</c:v>
                </c:pt>
                <c:pt idx="418" formatCode="0.00E+00">
                  <c:v>1.7545966024326101</c:v>
                </c:pt>
                <c:pt idx="419" formatCode="0.00E+00">
                  <c:v>1.6638849391017201</c:v>
                </c:pt>
                <c:pt idx="420" formatCode="0.00E+00">
                  <c:v>1.5732649555462701</c:v>
                </c:pt>
                <c:pt idx="421" formatCode="0.00E+00">
                  <c:v>1.48256718750053</c:v>
                </c:pt>
                <c:pt idx="422" formatCode="0.00E+00">
                  <c:v>1.3924693141892399</c:v>
                </c:pt>
                <c:pt idx="423" formatCode="0.00E+00">
                  <c:v>1.3030696596217699</c:v>
                </c:pt>
                <c:pt idx="424" formatCode="0.00E+00">
                  <c:v>1.2155495626374699</c:v>
                </c:pt>
                <c:pt idx="425" formatCode="0.00E+00">
                  <c:v>1.1293218754872201</c:v>
                </c:pt>
                <c:pt idx="426" formatCode="0.00E+00">
                  <c:v>1.0455516302855501</c:v>
                </c:pt>
                <c:pt idx="427" formatCode="0.00E+00">
                  <c:v>0.96399582416977703</c:v>
                </c:pt>
                <c:pt idx="428" formatCode="0.00E+00">
                  <c:v>0.88540610625868199</c:v>
                </c:pt>
                <c:pt idx="429" formatCode="0.00E+00">
                  <c:v>0.8097389162002</c:v>
                </c:pt>
                <c:pt idx="430" formatCode="0.00E+00">
                  <c:v>0.73747214952302997</c:v>
                </c:pt>
                <c:pt idx="431" formatCode="0.00E+00">
                  <c:v>0.66916697910322798</c:v>
                </c:pt>
                <c:pt idx="432" formatCode="0.00E+00">
                  <c:v>0.60446230643281496</c:v>
                </c:pt>
                <c:pt idx="433" formatCode="0.00E+00">
                  <c:v>0.54405867195783797</c:v>
                </c:pt>
                <c:pt idx="434" formatCode="0.00E+00">
                  <c:v>0.48812400190876798</c:v>
                </c:pt>
                <c:pt idx="435" formatCode="0.00E+00">
                  <c:v>0.436592359865002</c:v>
                </c:pt>
                <c:pt idx="436" formatCode="0.00E+00">
                  <c:v>0.389592939151926</c:v>
                </c:pt>
                <c:pt idx="437" formatCode="0.00E+00">
                  <c:v>0.34736059717693801</c:v>
                </c:pt>
                <c:pt idx="438" formatCode="0.00E+00">
                  <c:v>0.30945097090134299</c:v>
                </c:pt>
                <c:pt idx="439" formatCode="0.00E+00">
                  <c:v>0.27575850651606199</c:v>
                </c:pt>
                <c:pt idx="440" formatCode="0.00E+00">
                  <c:v>0.24604408584885401</c:v>
                </c:pt>
                <c:pt idx="441" formatCode="0.00E+00">
                  <c:v>0.21996892066548099</c:v>
                </c:pt>
                <c:pt idx="442" formatCode="0.00E+00">
                  <c:v>0.1971813788123</c:v>
                </c:pt>
                <c:pt idx="443" formatCode="0.00E+00">
                  <c:v>0.177194670844773</c:v>
                </c:pt>
                <c:pt idx="444" formatCode="0.00E+00">
                  <c:v>0.15984808176419399</c:v>
                </c:pt>
                <c:pt idx="445" formatCode="0.00E+00">
                  <c:v>0.14486553838442601</c:v>
                </c:pt>
                <c:pt idx="446" formatCode="0.00E+00">
                  <c:v>0.13172233587028201</c:v>
                </c:pt>
                <c:pt idx="447" formatCode="0.00E+00">
                  <c:v>0.12030327656468701</c:v>
                </c:pt>
                <c:pt idx="448" formatCode="0.00E+00">
                  <c:v>0.110314784569671</c:v>
                </c:pt>
                <c:pt idx="449" formatCode="0.00E+00">
                  <c:v>0.101573382789527</c:v>
                </c:pt>
                <c:pt idx="450" formatCode="0.00E+00">
                  <c:v>9.3886142319848195E-2</c:v>
                </c:pt>
                <c:pt idx="451" formatCode="0.00E+00">
                  <c:v>8.7155619391024106E-2</c:v>
                </c:pt>
                <c:pt idx="452" formatCode="0.00E+00">
                  <c:v>8.11824484838575E-2</c:v>
                </c:pt>
                <c:pt idx="453" formatCode="0.00E+00">
                  <c:v>7.5840160665505293E-2</c:v>
                </c:pt>
                <c:pt idx="454" formatCode="0.00E+00">
                  <c:v>7.1009295108277304E-2</c:v>
                </c:pt>
                <c:pt idx="455" formatCode="0.00E+00">
                  <c:v>6.6668853630154901E-2</c:v>
                </c:pt>
                <c:pt idx="456" formatCode="0.00E+00">
                  <c:v>6.2705360420759998E-2</c:v>
                </c:pt>
                <c:pt idx="457" formatCode="0.00E+00">
                  <c:v>5.90734295806477E-2</c:v>
                </c:pt>
                <c:pt idx="458" formatCode="0.00E+00">
                  <c:v>5.5678406093343902E-2</c:v>
                </c:pt>
                <c:pt idx="459" formatCode="0.00E+00">
                  <c:v>5.2498175488173503E-2</c:v>
                </c:pt>
                <c:pt idx="460" formatCode="0.00E+00">
                  <c:v>4.94426237660077E-2</c:v>
                </c:pt>
                <c:pt idx="461" formatCode="0.00E+00">
                  <c:v>4.6522752351724997E-2</c:v>
                </c:pt>
                <c:pt idx="462" formatCode="0.00E+00">
                  <c:v>4.3717519580979997E-2</c:v>
                </c:pt>
                <c:pt idx="463" formatCode="0.00E+00">
                  <c:v>4.1013711396060103E-2</c:v>
                </c:pt>
                <c:pt idx="464" formatCode="0.00E+00">
                  <c:v>3.8322452712122999E-2</c:v>
                </c:pt>
                <c:pt idx="465" formatCode="0.00E+00">
                  <c:v>3.5765273405854198E-2</c:v>
                </c:pt>
                <c:pt idx="466" formatCode="0.00E+00">
                  <c:v>3.3224936952463299E-2</c:v>
                </c:pt>
                <c:pt idx="467" formatCode="0.00E+00">
                  <c:v>3.0748675949251899E-2</c:v>
                </c:pt>
                <c:pt idx="468" formatCode="0.00E+00">
                  <c:v>2.83862385646605E-2</c:v>
                </c:pt>
                <c:pt idx="469" formatCode="0.00E+00">
                  <c:v>2.61332145541796E-2</c:v>
                </c:pt>
                <c:pt idx="470" formatCode="0.00E+00">
                  <c:v>2.39682860187698E-2</c:v>
                </c:pt>
                <c:pt idx="471" formatCode="0.00E+00">
                  <c:v>2.1918768476739101E-2</c:v>
                </c:pt>
                <c:pt idx="472" formatCode="0.00E+00">
                  <c:v>2.00230173820833E-2</c:v>
                </c:pt>
                <c:pt idx="473" formatCode="0.00E+00">
                  <c:v>1.82778963601616E-2</c:v>
                </c:pt>
                <c:pt idx="474" formatCode="0.00E+00">
                  <c:v>1.6660442888844999E-2</c:v>
                </c:pt>
                <c:pt idx="475" formatCode="0.00E+00">
                  <c:v>1.51782357173083E-2</c:v>
                </c:pt>
                <c:pt idx="476" formatCode="0.00E+00">
                  <c:v>1.38327256221742E-2</c:v>
                </c:pt>
                <c:pt idx="477" formatCode="0.00E+00">
                  <c:v>1.26139980325157E-2</c:v>
                </c:pt>
                <c:pt idx="478" formatCode="0.00E+00">
                  <c:v>1.15063099096234E-2</c:v>
                </c:pt>
                <c:pt idx="479" formatCode="0.00E+00">
                  <c:v>1.05196489928919E-2</c:v>
                </c:pt>
                <c:pt idx="480" formatCode="0.00E+00">
                  <c:v>9.6282721187439992E-3</c:v>
                </c:pt>
                <c:pt idx="481" formatCode="0.00E+00">
                  <c:v>8.8341091916202593E-3</c:v>
                </c:pt>
                <c:pt idx="482" formatCode="0.00E+00">
                  <c:v>8.1285313673276106E-3</c:v>
                </c:pt>
                <c:pt idx="483" formatCode="0.00E+00">
                  <c:v>7.4952085654335001E-3</c:v>
                </c:pt>
                <c:pt idx="484" formatCode="0.00E+00">
                  <c:v>6.94539822643992E-3</c:v>
                </c:pt>
                <c:pt idx="485" formatCode="0.00E+00">
                  <c:v>6.4401726826120304E-3</c:v>
                </c:pt>
                <c:pt idx="486" formatCode="0.00E+00">
                  <c:v>5.9981737617228704E-3</c:v>
                </c:pt>
                <c:pt idx="487" formatCode="0.00E+00">
                  <c:v>5.6010636786972901E-3</c:v>
                </c:pt>
                <c:pt idx="488" formatCode="0.00E+00">
                  <c:v>5.2429706911556202E-3</c:v>
                </c:pt>
                <c:pt idx="489" formatCode="0.00E+00">
                  <c:v>4.9358790486059801E-3</c:v>
                </c:pt>
                <c:pt idx="490" formatCode="0.00E+00">
                  <c:v>4.6542071415385904E-3</c:v>
                </c:pt>
                <c:pt idx="491" formatCode="0.00E+00">
                  <c:v>4.3984392892152703E-3</c:v>
                </c:pt>
                <c:pt idx="492" formatCode="0.00E+00">
                  <c:v>4.1588148691769199E-3</c:v>
                </c:pt>
                <c:pt idx="493" formatCode="0.00E+00">
                  <c:v>3.9539901148696703E-3</c:v>
                </c:pt>
                <c:pt idx="494" formatCode="0.00E+00">
                  <c:v>3.7433786616310099E-3</c:v>
                </c:pt>
                <c:pt idx="495" formatCode="0.00E+00">
                  <c:v>3.5747291384645801E-3</c:v>
                </c:pt>
                <c:pt idx="496" formatCode="0.00E+00">
                  <c:v>3.42038038847422E-3</c:v>
                </c:pt>
                <c:pt idx="497" formatCode="0.00E+00">
                  <c:v>3.2623794227913802E-3</c:v>
                </c:pt>
                <c:pt idx="498" formatCode="0.00E+00">
                  <c:v>3.1424090109475199E-3</c:v>
                </c:pt>
                <c:pt idx="499" formatCode="0.00E+00">
                  <c:v>3.0225819905965001E-3</c:v>
                </c:pt>
                <c:pt idx="500" formatCode="0.00E+00">
                  <c:v>2.86109452385207E-3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613-4CDB-9BCA-C69677019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693920"/>
        <c:axId val="712694880"/>
      </c:scatterChart>
      <c:scatterChart>
        <c:scatterStyle val="smoothMarker"/>
        <c:varyColors val="0"/>
        <c:ser>
          <c:idx val="5"/>
          <c:order val="1"/>
          <c:tx>
            <c:strRef>
              <c:f>'b2'!$B$1</c:f>
              <c:strCache>
                <c:ptCount val="1"/>
                <c:pt idx="0">
                  <c:v>b2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'b2'!$A$2:$A$502</c:f>
              <c:numCache>
                <c:formatCode>0.00E+00</c:formatCode>
                <c:ptCount val="501"/>
                <c:pt idx="0">
                  <c:v>-2000</c:v>
                </c:pt>
                <c:pt idx="1">
                  <c:v>-1992</c:v>
                </c:pt>
                <c:pt idx="2">
                  <c:v>-1984</c:v>
                </c:pt>
                <c:pt idx="3">
                  <c:v>-1976</c:v>
                </c:pt>
                <c:pt idx="4">
                  <c:v>-1968</c:v>
                </c:pt>
                <c:pt idx="5">
                  <c:v>-1960</c:v>
                </c:pt>
                <c:pt idx="6">
                  <c:v>-1952</c:v>
                </c:pt>
                <c:pt idx="7">
                  <c:v>-1944</c:v>
                </c:pt>
                <c:pt idx="8">
                  <c:v>-1936</c:v>
                </c:pt>
                <c:pt idx="9">
                  <c:v>-1928</c:v>
                </c:pt>
                <c:pt idx="10">
                  <c:v>-1920</c:v>
                </c:pt>
                <c:pt idx="11">
                  <c:v>-1912</c:v>
                </c:pt>
                <c:pt idx="12">
                  <c:v>-1904</c:v>
                </c:pt>
                <c:pt idx="13">
                  <c:v>-1896</c:v>
                </c:pt>
                <c:pt idx="14">
                  <c:v>-1888</c:v>
                </c:pt>
                <c:pt idx="15">
                  <c:v>-1880</c:v>
                </c:pt>
                <c:pt idx="16">
                  <c:v>-1872</c:v>
                </c:pt>
                <c:pt idx="17">
                  <c:v>-1864</c:v>
                </c:pt>
                <c:pt idx="18">
                  <c:v>-1856</c:v>
                </c:pt>
                <c:pt idx="19">
                  <c:v>-1848</c:v>
                </c:pt>
                <c:pt idx="20">
                  <c:v>-1840</c:v>
                </c:pt>
                <c:pt idx="21">
                  <c:v>-1832</c:v>
                </c:pt>
                <c:pt idx="22">
                  <c:v>-1824</c:v>
                </c:pt>
                <c:pt idx="23">
                  <c:v>-1816</c:v>
                </c:pt>
                <c:pt idx="24">
                  <c:v>-1808</c:v>
                </c:pt>
                <c:pt idx="25">
                  <c:v>-1800</c:v>
                </c:pt>
                <c:pt idx="26">
                  <c:v>-1792</c:v>
                </c:pt>
                <c:pt idx="27">
                  <c:v>-1784</c:v>
                </c:pt>
                <c:pt idx="28">
                  <c:v>-1776</c:v>
                </c:pt>
                <c:pt idx="29">
                  <c:v>-1768</c:v>
                </c:pt>
                <c:pt idx="30">
                  <c:v>-1760</c:v>
                </c:pt>
                <c:pt idx="31">
                  <c:v>-1752</c:v>
                </c:pt>
                <c:pt idx="32">
                  <c:v>-1744</c:v>
                </c:pt>
                <c:pt idx="33">
                  <c:v>-1736</c:v>
                </c:pt>
                <c:pt idx="34">
                  <c:v>-1728</c:v>
                </c:pt>
                <c:pt idx="35">
                  <c:v>-1720</c:v>
                </c:pt>
                <c:pt idx="36">
                  <c:v>-1712</c:v>
                </c:pt>
                <c:pt idx="37">
                  <c:v>-1704</c:v>
                </c:pt>
                <c:pt idx="38">
                  <c:v>-1696</c:v>
                </c:pt>
                <c:pt idx="39">
                  <c:v>-1688</c:v>
                </c:pt>
                <c:pt idx="40">
                  <c:v>-1680</c:v>
                </c:pt>
                <c:pt idx="41">
                  <c:v>-1672</c:v>
                </c:pt>
                <c:pt idx="42">
                  <c:v>-1664</c:v>
                </c:pt>
                <c:pt idx="43">
                  <c:v>-1656</c:v>
                </c:pt>
                <c:pt idx="44">
                  <c:v>-1648</c:v>
                </c:pt>
                <c:pt idx="45">
                  <c:v>-1640</c:v>
                </c:pt>
                <c:pt idx="46">
                  <c:v>-1632</c:v>
                </c:pt>
                <c:pt idx="47">
                  <c:v>-1624</c:v>
                </c:pt>
                <c:pt idx="48">
                  <c:v>-1616</c:v>
                </c:pt>
                <c:pt idx="49">
                  <c:v>-1608</c:v>
                </c:pt>
                <c:pt idx="50">
                  <c:v>-1600</c:v>
                </c:pt>
                <c:pt idx="51">
                  <c:v>-1592</c:v>
                </c:pt>
                <c:pt idx="52">
                  <c:v>-1584</c:v>
                </c:pt>
                <c:pt idx="53">
                  <c:v>-1576</c:v>
                </c:pt>
                <c:pt idx="54">
                  <c:v>-1568</c:v>
                </c:pt>
                <c:pt idx="55">
                  <c:v>-1560</c:v>
                </c:pt>
                <c:pt idx="56">
                  <c:v>-1552</c:v>
                </c:pt>
                <c:pt idx="57">
                  <c:v>-1544</c:v>
                </c:pt>
                <c:pt idx="58">
                  <c:v>-1536</c:v>
                </c:pt>
                <c:pt idx="59">
                  <c:v>-1528</c:v>
                </c:pt>
                <c:pt idx="60">
                  <c:v>-1520</c:v>
                </c:pt>
                <c:pt idx="61">
                  <c:v>-1512</c:v>
                </c:pt>
                <c:pt idx="62">
                  <c:v>-1504</c:v>
                </c:pt>
                <c:pt idx="63">
                  <c:v>-1496</c:v>
                </c:pt>
                <c:pt idx="64">
                  <c:v>-1488</c:v>
                </c:pt>
                <c:pt idx="65">
                  <c:v>-1480</c:v>
                </c:pt>
                <c:pt idx="66">
                  <c:v>-1472</c:v>
                </c:pt>
                <c:pt idx="67">
                  <c:v>-1464</c:v>
                </c:pt>
                <c:pt idx="68">
                  <c:v>-1456</c:v>
                </c:pt>
                <c:pt idx="69">
                  <c:v>-1448</c:v>
                </c:pt>
                <c:pt idx="70">
                  <c:v>-1440</c:v>
                </c:pt>
                <c:pt idx="71">
                  <c:v>-1432</c:v>
                </c:pt>
                <c:pt idx="72">
                  <c:v>-1424</c:v>
                </c:pt>
                <c:pt idx="73">
                  <c:v>-1416</c:v>
                </c:pt>
                <c:pt idx="74">
                  <c:v>-1408</c:v>
                </c:pt>
                <c:pt idx="75">
                  <c:v>-1400</c:v>
                </c:pt>
                <c:pt idx="76">
                  <c:v>-1392</c:v>
                </c:pt>
                <c:pt idx="77">
                  <c:v>-1384</c:v>
                </c:pt>
                <c:pt idx="78">
                  <c:v>-1376</c:v>
                </c:pt>
                <c:pt idx="79">
                  <c:v>-1368</c:v>
                </c:pt>
                <c:pt idx="80">
                  <c:v>-1360</c:v>
                </c:pt>
                <c:pt idx="81">
                  <c:v>-1352</c:v>
                </c:pt>
                <c:pt idx="82">
                  <c:v>-1344</c:v>
                </c:pt>
                <c:pt idx="83">
                  <c:v>-1336</c:v>
                </c:pt>
                <c:pt idx="84">
                  <c:v>-1328</c:v>
                </c:pt>
                <c:pt idx="85">
                  <c:v>-1320</c:v>
                </c:pt>
                <c:pt idx="86">
                  <c:v>-1312</c:v>
                </c:pt>
                <c:pt idx="87">
                  <c:v>-1304</c:v>
                </c:pt>
                <c:pt idx="88">
                  <c:v>-1296</c:v>
                </c:pt>
                <c:pt idx="89">
                  <c:v>-1288</c:v>
                </c:pt>
                <c:pt idx="90">
                  <c:v>-1280</c:v>
                </c:pt>
                <c:pt idx="91">
                  <c:v>-1272</c:v>
                </c:pt>
                <c:pt idx="92">
                  <c:v>-1264</c:v>
                </c:pt>
                <c:pt idx="93">
                  <c:v>-1256</c:v>
                </c:pt>
                <c:pt idx="94">
                  <c:v>-1248</c:v>
                </c:pt>
                <c:pt idx="95">
                  <c:v>-1240</c:v>
                </c:pt>
                <c:pt idx="96">
                  <c:v>-1232</c:v>
                </c:pt>
                <c:pt idx="97">
                  <c:v>-1224</c:v>
                </c:pt>
                <c:pt idx="98">
                  <c:v>-1216</c:v>
                </c:pt>
                <c:pt idx="99">
                  <c:v>-1208</c:v>
                </c:pt>
                <c:pt idx="100">
                  <c:v>-1200</c:v>
                </c:pt>
                <c:pt idx="101">
                  <c:v>-1192</c:v>
                </c:pt>
                <c:pt idx="102">
                  <c:v>-1184</c:v>
                </c:pt>
                <c:pt idx="103">
                  <c:v>-1176</c:v>
                </c:pt>
                <c:pt idx="104">
                  <c:v>-1168</c:v>
                </c:pt>
                <c:pt idx="105">
                  <c:v>-1160</c:v>
                </c:pt>
                <c:pt idx="106">
                  <c:v>-1152</c:v>
                </c:pt>
                <c:pt idx="107">
                  <c:v>-1144</c:v>
                </c:pt>
                <c:pt idx="108">
                  <c:v>-1136</c:v>
                </c:pt>
                <c:pt idx="109">
                  <c:v>-1128</c:v>
                </c:pt>
                <c:pt idx="110">
                  <c:v>-1120</c:v>
                </c:pt>
                <c:pt idx="111">
                  <c:v>-1112</c:v>
                </c:pt>
                <c:pt idx="112">
                  <c:v>-1104</c:v>
                </c:pt>
                <c:pt idx="113">
                  <c:v>-1096</c:v>
                </c:pt>
                <c:pt idx="114">
                  <c:v>-1088</c:v>
                </c:pt>
                <c:pt idx="115">
                  <c:v>-1080</c:v>
                </c:pt>
                <c:pt idx="116">
                  <c:v>-1072</c:v>
                </c:pt>
                <c:pt idx="117">
                  <c:v>-1064</c:v>
                </c:pt>
                <c:pt idx="118">
                  <c:v>-1056</c:v>
                </c:pt>
                <c:pt idx="119">
                  <c:v>-1048</c:v>
                </c:pt>
                <c:pt idx="120">
                  <c:v>-1040</c:v>
                </c:pt>
                <c:pt idx="121">
                  <c:v>-1032</c:v>
                </c:pt>
                <c:pt idx="122">
                  <c:v>-1024</c:v>
                </c:pt>
                <c:pt idx="123">
                  <c:v>-1016</c:v>
                </c:pt>
                <c:pt idx="124">
                  <c:v>-1008</c:v>
                </c:pt>
                <c:pt idx="125">
                  <c:v>-1000</c:v>
                </c:pt>
                <c:pt idx="126">
                  <c:v>-992</c:v>
                </c:pt>
                <c:pt idx="127">
                  <c:v>-984</c:v>
                </c:pt>
                <c:pt idx="128">
                  <c:v>-976</c:v>
                </c:pt>
                <c:pt idx="129">
                  <c:v>-968</c:v>
                </c:pt>
                <c:pt idx="130">
                  <c:v>-960</c:v>
                </c:pt>
                <c:pt idx="131">
                  <c:v>-952</c:v>
                </c:pt>
                <c:pt idx="132">
                  <c:v>-944</c:v>
                </c:pt>
                <c:pt idx="133">
                  <c:v>-936</c:v>
                </c:pt>
                <c:pt idx="134">
                  <c:v>-928</c:v>
                </c:pt>
                <c:pt idx="135">
                  <c:v>-920</c:v>
                </c:pt>
                <c:pt idx="136">
                  <c:v>-912</c:v>
                </c:pt>
                <c:pt idx="137">
                  <c:v>-904</c:v>
                </c:pt>
                <c:pt idx="138">
                  <c:v>-896</c:v>
                </c:pt>
                <c:pt idx="139">
                  <c:v>-888</c:v>
                </c:pt>
                <c:pt idx="140">
                  <c:v>-880</c:v>
                </c:pt>
                <c:pt idx="141">
                  <c:v>-872</c:v>
                </c:pt>
                <c:pt idx="142">
                  <c:v>-864</c:v>
                </c:pt>
                <c:pt idx="143">
                  <c:v>-856</c:v>
                </c:pt>
                <c:pt idx="144">
                  <c:v>-848</c:v>
                </c:pt>
                <c:pt idx="145">
                  <c:v>-840</c:v>
                </c:pt>
                <c:pt idx="146">
                  <c:v>-832</c:v>
                </c:pt>
                <c:pt idx="147">
                  <c:v>-824</c:v>
                </c:pt>
                <c:pt idx="148">
                  <c:v>-816</c:v>
                </c:pt>
                <c:pt idx="149">
                  <c:v>-808</c:v>
                </c:pt>
                <c:pt idx="150">
                  <c:v>-800</c:v>
                </c:pt>
                <c:pt idx="151">
                  <c:v>-792</c:v>
                </c:pt>
                <c:pt idx="152">
                  <c:v>-784</c:v>
                </c:pt>
                <c:pt idx="153">
                  <c:v>-776</c:v>
                </c:pt>
                <c:pt idx="154">
                  <c:v>-768</c:v>
                </c:pt>
                <c:pt idx="155">
                  <c:v>-760</c:v>
                </c:pt>
                <c:pt idx="156">
                  <c:v>-752</c:v>
                </c:pt>
                <c:pt idx="157">
                  <c:v>-744</c:v>
                </c:pt>
                <c:pt idx="158">
                  <c:v>-736</c:v>
                </c:pt>
                <c:pt idx="159">
                  <c:v>-728</c:v>
                </c:pt>
                <c:pt idx="160">
                  <c:v>-720</c:v>
                </c:pt>
                <c:pt idx="161">
                  <c:v>-712</c:v>
                </c:pt>
                <c:pt idx="162">
                  <c:v>-704</c:v>
                </c:pt>
                <c:pt idx="163">
                  <c:v>-696</c:v>
                </c:pt>
                <c:pt idx="164">
                  <c:v>-688</c:v>
                </c:pt>
                <c:pt idx="165">
                  <c:v>-680</c:v>
                </c:pt>
                <c:pt idx="166">
                  <c:v>-672</c:v>
                </c:pt>
                <c:pt idx="167">
                  <c:v>-664</c:v>
                </c:pt>
                <c:pt idx="168">
                  <c:v>-656</c:v>
                </c:pt>
                <c:pt idx="169">
                  <c:v>-648</c:v>
                </c:pt>
                <c:pt idx="170">
                  <c:v>-640</c:v>
                </c:pt>
                <c:pt idx="171">
                  <c:v>-632</c:v>
                </c:pt>
                <c:pt idx="172">
                  <c:v>-624</c:v>
                </c:pt>
                <c:pt idx="173">
                  <c:v>-616</c:v>
                </c:pt>
                <c:pt idx="174">
                  <c:v>-608</c:v>
                </c:pt>
                <c:pt idx="175">
                  <c:v>-600</c:v>
                </c:pt>
                <c:pt idx="176">
                  <c:v>-592</c:v>
                </c:pt>
                <c:pt idx="177">
                  <c:v>-584</c:v>
                </c:pt>
                <c:pt idx="178">
                  <c:v>-576</c:v>
                </c:pt>
                <c:pt idx="179">
                  <c:v>-568</c:v>
                </c:pt>
                <c:pt idx="180">
                  <c:v>-560</c:v>
                </c:pt>
                <c:pt idx="181">
                  <c:v>-552</c:v>
                </c:pt>
                <c:pt idx="182">
                  <c:v>-544</c:v>
                </c:pt>
                <c:pt idx="183">
                  <c:v>-536</c:v>
                </c:pt>
                <c:pt idx="184">
                  <c:v>-528</c:v>
                </c:pt>
                <c:pt idx="185">
                  <c:v>-520</c:v>
                </c:pt>
                <c:pt idx="186">
                  <c:v>-512</c:v>
                </c:pt>
                <c:pt idx="187">
                  <c:v>-504</c:v>
                </c:pt>
                <c:pt idx="188">
                  <c:v>-496</c:v>
                </c:pt>
                <c:pt idx="189">
                  <c:v>-488</c:v>
                </c:pt>
                <c:pt idx="190">
                  <c:v>-480</c:v>
                </c:pt>
                <c:pt idx="191">
                  <c:v>-472</c:v>
                </c:pt>
                <c:pt idx="192">
                  <c:v>-464</c:v>
                </c:pt>
                <c:pt idx="193">
                  <c:v>-456</c:v>
                </c:pt>
                <c:pt idx="194">
                  <c:v>-448</c:v>
                </c:pt>
                <c:pt idx="195">
                  <c:v>-440</c:v>
                </c:pt>
                <c:pt idx="196">
                  <c:v>-432</c:v>
                </c:pt>
                <c:pt idx="197">
                  <c:v>-424</c:v>
                </c:pt>
                <c:pt idx="198">
                  <c:v>-416</c:v>
                </c:pt>
                <c:pt idx="199">
                  <c:v>-408</c:v>
                </c:pt>
                <c:pt idx="200">
                  <c:v>-400</c:v>
                </c:pt>
                <c:pt idx="201">
                  <c:v>-392</c:v>
                </c:pt>
                <c:pt idx="202">
                  <c:v>-384</c:v>
                </c:pt>
                <c:pt idx="203">
                  <c:v>-376</c:v>
                </c:pt>
                <c:pt idx="204">
                  <c:v>-368</c:v>
                </c:pt>
                <c:pt idx="205">
                  <c:v>-360</c:v>
                </c:pt>
                <c:pt idx="206">
                  <c:v>-352</c:v>
                </c:pt>
                <c:pt idx="207">
                  <c:v>-344</c:v>
                </c:pt>
                <c:pt idx="208">
                  <c:v>-336</c:v>
                </c:pt>
                <c:pt idx="209">
                  <c:v>-328</c:v>
                </c:pt>
                <c:pt idx="210">
                  <c:v>-320</c:v>
                </c:pt>
                <c:pt idx="211">
                  <c:v>-312</c:v>
                </c:pt>
                <c:pt idx="212">
                  <c:v>-304</c:v>
                </c:pt>
                <c:pt idx="213">
                  <c:v>-296</c:v>
                </c:pt>
                <c:pt idx="214">
                  <c:v>-288</c:v>
                </c:pt>
                <c:pt idx="215">
                  <c:v>-280</c:v>
                </c:pt>
                <c:pt idx="216">
                  <c:v>-272</c:v>
                </c:pt>
                <c:pt idx="217">
                  <c:v>-264</c:v>
                </c:pt>
                <c:pt idx="218">
                  <c:v>-256</c:v>
                </c:pt>
                <c:pt idx="219">
                  <c:v>-248</c:v>
                </c:pt>
                <c:pt idx="220">
                  <c:v>-240</c:v>
                </c:pt>
                <c:pt idx="221">
                  <c:v>-232</c:v>
                </c:pt>
                <c:pt idx="222">
                  <c:v>-224</c:v>
                </c:pt>
                <c:pt idx="223">
                  <c:v>-216</c:v>
                </c:pt>
                <c:pt idx="224">
                  <c:v>-208</c:v>
                </c:pt>
                <c:pt idx="225">
                  <c:v>-200</c:v>
                </c:pt>
                <c:pt idx="226">
                  <c:v>-192</c:v>
                </c:pt>
                <c:pt idx="227">
                  <c:v>-184</c:v>
                </c:pt>
                <c:pt idx="228">
                  <c:v>-176</c:v>
                </c:pt>
                <c:pt idx="229">
                  <c:v>-168</c:v>
                </c:pt>
                <c:pt idx="230">
                  <c:v>-160</c:v>
                </c:pt>
                <c:pt idx="231">
                  <c:v>-152</c:v>
                </c:pt>
                <c:pt idx="232">
                  <c:v>-144</c:v>
                </c:pt>
                <c:pt idx="233">
                  <c:v>-136</c:v>
                </c:pt>
                <c:pt idx="234">
                  <c:v>-128</c:v>
                </c:pt>
                <c:pt idx="235">
                  <c:v>-120</c:v>
                </c:pt>
                <c:pt idx="236">
                  <c:v>-112</c:v>
                </c:pt>
                <c:pt idx="237">
                  <c:v>-104</c:v>
                </c:pt>
                <c:pt idx="238">
                  <c:v>-96</c:v>
                </c:pt>
                <c:pt idx="239">
                  <c:v>-88</c:v>
                </c:pt>
                <c:pt idx="240">
                  <c:v>-80</c:v>
                </c:pt>
                <c:pt idx="241">
                  <c:v>-72</c:v>
                </c:pt>
                <c:pt idx="242">
                  <c:v>-64</c:v>
                </c:pt>
                <c:pt idx="243">
                  <c:v>-56</c:v>
                </c:pt>
                <c:pt idx="244">
                  <c:v>-48</c:v>
                </c:pt>
                <c:pt idx="245">
                  <c:v>-40</c:v>
                </c:pt>
                <c:pt idx="246">
                  <c:v>-32</c:v>
                </c:pt>
                <c:pt idx="247">
                  <c:v>-24</c:v>
                </c:pt>
                <c:pt idx="248">
                  <c:v>-16</c:v>
                </c:pt>
                <c:pt idx="249">
                  <c:v>-8</c:v>
                </c:pt>
                <c:pt idx="250">
                  <c:v>0</c:v>
                </c:pt>
                <c:pt idx="251">
                  <c:v>8</c:v>
                </c:pt>
                <c:pt idx="252">
                  <c:v>16</c:v>
                </c:pt>
                <c:pt idx="253">
                  <c:v>24</c:v>
                </c:pt>
                <c:pt idx="254">
                  <c:v>32</c:v>
                </c:pt>
                <c:pt idx="255">
                  <c:v>40</c:v>
                </c:pt>
                <c:pt idx="256">
                  <c:v>48</c:v>
                </c:pt>
                <c:pt idx="257">
                  <c:v>56</c:v>
                </c:pt>
                <c:pt idx="258">
                  <c:v>64</c:v>
                </c:pt>
                <c:pt idx="259">
                  <c:v>72</c:v>
                </c:pt>
                <c:pt idx="260">
                  <c:v>80</c:v>
                </c:pt>
                <c:pt idx="261">
                  <c:v>88</c:v>
                </c:pt>
                <c:pt idx="262">
                  <c:v>96</c:v>
                </c:pt>
                <c:pt idx="263">
                  <c:v>104</c:v>
                </c:pt>
                <c:pt idx="264">
                  <c:v>112</c:v>
                </c:pt>
                <c:pt idx="265">
                  <c:v>120</c:v>
                </c:pt>
                <c:pt idx="266">
                  <c:v>128</c:v>
                </c:pt>
                <c:pt idx="267">
                  <c:v>136</c:v>
                </c:pt>
                <c:pt idx="268">
                  <c:v>144</c:v>
                </c:pt>
                <c:pt idx="269">
                  <c:v>152</c:v>
                </c:pt>
                <c:pt idx="270">
                  <c:v>160</c:v>
                </c:pt>
                <c:pt idx="271">
                  <c:v>168</c:v>
                </c:pt>
                <c:pt idx="272">
                  <c:v>176</c:v>
                </c:pt>
                <c:pt idx="273">
                  <c:v>184</c:v>
                </c:pt>
                <c:pt idx="274">
                  <c:v>192</c:v>
                </c:pt>
                <c:pt idx="275">
                  <c:v>200</c:v>
                </c:pt>
                <c:pt idx="276">
                  <c:v>208</c:v>
                </c:pt>
                <c:pt idx="277">
                  <c:v>216</c:v>
                </c:pt>
                <c:pt idx="278">
                  <c:v>224</c:v>
                </c:pt>
                <c:pt idx="279">
                  <c:v>232</c:v>
                </c:pt>
                <c:pt idx="280">
                  <c:v>240</c:v>
                </c:pt>
                <c:pt idx="281">
                  <c:v>248</c:v>
                </c:pt>
                <c:pt idx="282">
                  <c:v>256</c:v>
                </c:pt>
                <c:pt idx="283">
                  <c:v>264</c:v>
                </c:pt>
                <c:pt idx="284">
                  <c:v>272</c:v>
                </c:pt>
                <c:pt idx="285">
                  <c:v>280</c:v>
                </c:pt>
                <c:pt idx="286">
                  <c:v>288</c:v>
                </c:pt>
                <c:pt idx="287">
                  <c:v>296</c:v>
                </c:pt>
                <c:pt idx="288">
                  <c:v>304</c:v>
                </c:pt>
                <c:pt idx="289">
                  <c:v>312</c:v>
                </c:pt>
                <c:pt idx="290">
                  <c:v>320</c:v>
                </c:pt>
                <c:pt idx="291">
                  <c:v>328</c:v>
                </c:pt>
                <c:pt idx="292">
                  <c:v>336</c:v>
                </c:pt>
                <c:pt idx="293">
                  <c:v>344</c:v>
                </c:pt>
                <c:pt idx="294">
                  <c:v>352</c:v>
                </c:pt>
                <c:pt idx="295">
                  <c:v>360</c:v>
                </c:pt>
                <c:pt idx="296">
                  <c:v>368</c:v>
                </c:pt>
                <c:pt idx="297">
                  <c:v>376</c:v>
                </c:pt>
                <c:pt idx="298">
                  <c:v>384</c:v>
                </c:pt>
                <c:pt idx="299">
                  <c:v>392</c:v>
                </c:pt>
                <c:pt idx="300">
                  <c:v>400</c:v>
                </c:pt>
                <c:pt idx="301">
                  <c:v>408</c:v>
                </c:pt>
                <c:pt idx="302">
                  <c:v>416</c:v>
                </c:pt>
                <c:pt idx="303">
                  <c:v>424</c:v>
                </c:pt>
                <c:pt idx="304">
                  <c:v>432</c:v>
                </c:pt>
                <c:pt idx="305">
                  <c:v>440</c:v>
                </c:pt>
                <c:pt idx="306">
                  <c:v>448</c:v>
                </c:pt>
                <c:pt idx="307">
                  <c:v>456</c:v>
                </c:pt>
                <c:pt idx="308">
                  <c:v>464</c:v>
                </c:pt>
                <c:pt idx="309">
                  <c:v>472</c:v>
                </c:pt>
                <c:pt idx="310">
                  <c:v>480</c:v>
                </c:pt>
                <c:pt idx="311">
                  <c:v>488</c:v>
                </c:pt>
                <c:pt idx="312">
                  <c:v>496</c:v>
                </c:pt>
                <c:pt idx="313">
                  <c:v>504</c:v>
                </c:pt>
                <c:pt idx="314">
                  <c:v>512</c:v>
                </c:pt>
                <c:pt idx="315">
                  <c:v>520</c:v>
                </c:pt>
                <c:pt idx="316">
                  <c:v>528</c:v>
                </c:pt>
                <c:pt idx="317">
                  <c:v>536</c:v>
                </c:pt>
                <c:pt idx="318">
                  <c:v>544</c:v>
                </c:pt>
                <c:pt idx="319">
                  <c:v>552</c:v>
                </c:pt>
                <c:pt idx="320">
                  <c:v>560</c:v>
                </c:pt>
                <c:pt idx="321">
                  <c:v>568</c:v>
                </c:pt>
                <c:pt idx="322">
                  <c:v>576</c:v>
                </c:pt>
                <c:pt idx="323">
                  <c:v>584</c:v>
                </c:pt>
                <c:pt idx="324">
                  <c:v>592</c:v>
                </c:pt>
                <c:pt idx="325">
                  <c:v>600</c:v>
                </c:pt>
                <c:pt idx="326">
                  <c:v>608</c:v>
                </c:pt>
                <c:pt idx="327">
                  <c:v>616</c:v>
                </c:pt>
                <c:pt idx="328">
                  <c:v>624</c:v>
                </c:pt>
                <c:pt idx="329">
                  <c:v>632</c:v>
                </c:pt>
                <c:pt idx="330">
                  <c:v>640</c:v>
                </c:pt>
                <c:pt idx="331">
                  <c:v>648</c:v>
                </c:pt>
                <c:pt idx="332">
                  <c:v>656</c:v>
                </c:pt>
                <c:pt idx="333">
                  <c:v>664</c:v>
                </c:pt>
                <c:pt idx="334">
                  <c:v>672</c:v>
                </c:pt>
                <c:pt idx="335">
                  <c:v>680</c:v>
                </c:pt>
                <c:pt idx="336">
                  <c:v>688</c:v>
                </c:pt>
                <c:pt idx="337">
                  <c:v>696</c:v>
                </c:pt>
                <c:pt idx="338">
                  <c:v>704</c:v>
                </c:pt>
                <c:pt idx="339">
                  <c:v>712</c:v>
                </c:pt>
                <c:pt idx="340">
                  <c:v>720</c:v>
                </c:pt>
                <c:pt idx="341">
                  <c:v>728</c:v>
                </c:pt>
                <c:pt idx="342">
                  <c:v>736</c:v>
                </c:pt>
                <c:pt idx="343">
                  <c:v>744</c:v>
                </c:pt>
                <c:pt idx="344">
                  <c:v>752</c:v>
                </c:pt>
                <c:pt idx="345">
                  <c:v>760</c:v>
                </c:pt>
                <c:pt idx="346">
                  <c:v>768</c:v>
                </c:pt>
                <c:pt idx="347">
                  <c:v>776</c:v>
                </c:pt>
                <c:pt idx="348">
                  <c:v>784</c:v>
                </c:pt>
                <c:pt idx="349">
                  <c:v>792</c:v>
                </c:pt>
                <c:pt idx="350">
                  <c:v>800</c:v>
                </c:pt>
                <c:pt idx="351">
                  <c:v>808</c:v>
                </c:pt>
                <c:pt idx="352">
                  <c:v>816</c:v>
                </c:pt>
                <c:pt idx="353">
                  <c:v>824</c:v>
                </c:pt>
                <c:pt idx="354">
                  <c:v>832</c:v>
                </c:pt>
                <c:pt idx="355">
                  <c:v>840</c:v>
                </c:pt>
                <c:pt idx="356">
                  <c:v>848</c:v>
                </c:pt>
                <c:pt idx="357">
                  <c:v>856</c:v>
                </c:pt>
                <c:pt idx="358">
                  <c:v>864</c:v>
                </c:pt>
                <c:pt idx="359">
                  <c:v>872</c:v>
                </c:pt>
                <c:pt idx="360">
                  <c:v>880</c:v>
                </c:pt>
                <c:pt idx="361">
                  <c:v>888</c:v>
                </c:pt>
                <c:pt idx="362">
                  <c:v>896</c:v>
                </c:pt>
                <c:pt idx="363">
                  <c:v>904</c:v>
                </c:pt>
                <c:pt idx="364">
                  <c:v>912</c:v>
                </c:pt>
                <c:pt idx="365">
                  <c:v>920</c:v>
                </c:pt>
                <c:pt idx="366">
                  <c:v>928</c:v>
                </c:pt>
                <c:pt idx="367">
                  <c:v>936</c:v>
                </c:pt>
                <c:pt idx="368">
                  <c:v>944</c:v>
                </c:pt>
                <c:pt idx="369">
                  <c:v>952</c:v>
                </c:pt>
                <c:pt idx="370">
                  <c:v>960</c:v>
                </c:pt>
                <c:pt idx="371">
                  <c:v>968</c:v>
                </c:pt>
                <c:pt idx="372">
                  <c:v>976</c:v>
                </c:pt>
                <c:pt idx="373">
                  <c:v>984</c:v>
                </c:pt>
                <c:pt idx="374">
                  <c:v>992</c:v>
                </c:pt>
                <c:pt idx="375">
                  <c:v>1000</c:v>
                </c:pt>
                <c:pt idx="376">
                  <c:v>1008</c:v>
                </c:pt>
                <c:pt idx="377">
                  <c:v>1016</c:v>
                </c:pt>
                <c:pt idx="378">
                  <c:v>1024</c:v>
                </c:pt>
                <c:pt idx="379">
                  <c:v>1032</c:v>
                </c:pt>
                <c:pt idx="380">
                  <c:v>1040</c:v>
                </c:pt>
                <c:pt idx="381">
                  <c:v>1048</c:v>
                </c:pt>
                <c:pt idx="382">
                  <c:v>1056</c:v>
                </c:pt>
                <c:pt idx="383">
                  <c:v>1064</c:v>
                </c:pt>
                <c:pt idx="384">
                  <c:v>1072</c:v>
                </c:pt>
                <c:pt idx="385">
                  <c:v>1080</c:v>
                </c:pt>
                <c:pt idx="386">
                  <c:v>1088</c:v>
                </c:pt>
                <c:pt idx="387">
                  <c:v>1096</c:v>
                </c:pt>
                <c:pt idx="388">
                  <c:v>1104</c:v>
                </c:pt>
                <c:pt idx="389">
                  <c:v>1112</c:v>
                </c:pt>
                <c:pt idx="390">
                  <c:v>1120</c:v>
                </c:pt>
                <c:pt idx="391">
                  <c:v>1128</c:v>
                </c:pt>
                <c:pt idx="392">
                  <c:v>1136</c:v>
                </c:pt>
                <c:pt idx="393">
                  <c:v>1144</c:v>
                </c:pt>
                <c:pt idx="394">
                  <c:v>1152</c:v>
                </c:pt>
                <c:pt idx="395">
                  <c:v>1160</c:v>
                </c:pt>
                <c:pt idx="396">
                  <c:v>1168</c:v>
                </c:pt>
                <c:pt idx="397">
                  <c:v>1176</c:v>
                </c:pt>
                <c:pt idx="398">
                  <c:v>1184</c:v>
                </c:pt>
                <c:pt idx="399">
                  <c:v>1192</c:v>
                </c:pt>
                <c:pt idx="400">
                  <c:v>1200</c:v>
                </c:pt>
                <c:pt idx="401">
                  <c:v>1208</c:v>
                </c:pt>
                <c:pt idx="402">
                  <c:v>1216</c:v>
                </c:pt>
                <c:pt idx="403">
                  <c:v>1224</c:v>
                </c:pt>
                <c:pt idx="404">
                  <c:v>1232</c:v>
                </c:pt>
                <c:pt idx="405">
                  <c:v>1240</c:v>
                </c:pt>
                <c:pt idx="406">
                  <c:v>1248</c:v>
                </c:pt>
                <c:pt idx="407">
                  <c:v>1256</c:v>
                </c:pt>
                <c:pt idx="408">
                  <c:v>1264</c:v>
                </c:pt>
                <c:pt idx="409">
                  <c:v>1272</c:v>
                </c:pt>
                <c:pt idx="410">
                  <c:v>1280</c:v>
                </c:pt>
                <c:pt idx="411">
                  <c:v>1288</c:v>
                </c:pt>
                <c:pt idx="412">
                  <c:v>1296</c:v>
                </c:pt>
                <c:pt idx="413">
                  <c:v>1304</c:v>
                </c:pt>
                <c:pt idx="414">
                  <c:v>1312</c:v>
                </c:pt>
                <c:pt idx="415">
                  <c:v>1320</c:v>
                </c:pt>
                <c:pt idx="416">
                  <c:v>1328</c:v>
                </c:pt>
                <c:pt idx="417">
                  <c:v>1336</c:v>
                </c:pt>
                <c:pt idx="418">
                  <c:v>1344</c:v>
                </c:pt>
                <c:pt idx="419">
                  <c:v>1352</c:v>
                </c:pt>
                <c:pt idx="420">
                  <c:v>1360</c:v>
                </c:pt>
                <c:pt idx="421">
                  <c:v>1368</c:v>
                </c:pt>
                <c:pt idx="422">
                  <c:v>1376</c:v>
                </c:pt>
                <c:pt idx="423">
                  <c:v>1384</c:v>
                </c:pt>
                <c:pt idx="424">
                  <c:v>1392</c:v>
                </c:pt>
                <c:pt idx="425">
                  <c:v>1400</c:v>
                </c:pt>
                <c:pt idx="426">
                  <c:v>1408</c:v>
                </c:pt>
                <c:pt idx="427">
                  <c:v>1416</c:v>
                </c:pt>
                <c:pt idx="428">
                  <c:v>1424</c:v>
                </c:pt>
                <c:pt idx="429">
                  <c:v>1432</c:v>
                </c:pt>
                <c:pt idx="430">
                  <c:v>1440</c:v>
                </c:pt>
                <c:pt idx="431">
                  <c:v>1448</c:v>
                </c:pt>
                <c:pt idx="432">
                  <c:v>1456</c:v>
                </c:pt>
                <c:pt idx="433">
                  <c:v>1464</c:v>
                </c:pt>
                <c:pt idx="434">
                  <c:v>1472</c:v>
                </c:pt>
                <c:pt idx="435">
                  <c:v>1480</c:v>
                </c:pt>
                <c:pt idx="436">
                  <c:v>1488</c:v>
                </c:pt>
                <c:pt idx="437">
                  <c:v>1496</c:v>
                </c:pt>
                <c:pt idx="438">
                  <c:v>1504</c:v>
                </c:pt>
                <c:pt idx="439">
                  <c:v>1512</c:v>
                </c:pt>
                <c:pt idx="440">
                  <c:v>1520</c:v>
                </c:pt>
                <c:pt idx="441">
                  <c:v>1528</c:v>
                </c:pt>
                <c:pt idx="442">
                  <c:v>1536</c:v>
                </c:pt>
                <c:pt idx="443">
                  <c:v>1544</c:v>
                </c:pt>
                <c:pt idx="444">
                  <c:v>1552</c:v>
                </c:pt>
                <c:pt idx="445">
                  <c:v>1560</c:v>
                </c:pt>
                <c:pt idx="446">
                  <c:v>1568</c:v>
                </c:pt>
                <c:pt idx="447">
                  <c:v>1576</c:v>
                </c:pt>
                <c:pt idx="448">
                  <c:v>1584</c:v>
                </c:pt>
                <c:pt idx="449">
                  <c:v>1592</c:v>
                </c:pt>
                <c:pt idx="450">
                  <c:v>1600</c:v>
                </c:pt>
                <c:pt idx="451">
                  <c:v>1608</c:v>
                </c:pt>
                <c:pt idx="452">
                  <c:v>1616</c:v>
                </c:pt>
                <c:pt idx="453">
                  <c:v>1624</c:v>
                </c:pt>
                <c:pt idx="454">
                  <c:v>1632</c:v>
                </c:pt>
                <c:pt idx="455">
                  <c:v>1640</c:v>
                </c:pt>
                <c:pt idx="456">
                  <c:v>1648</c:v>
                </c:pt>
                <c:pt idx="457">
                  <c:v>1656</c:v>
                </c:pt>
                <c:pt idx="458">
                  <c:v>1664</c:v>
                </c:pt>
                <c:pt idx="459">
                  <c:v>1672</c:v>
                </c:pt>
                <c:pt idx="460">
                  <c:v>1680</c:v>
                </c:pt>
                <c:pt idx="461">
                  <c:v>1688</c:v>
                </c:pt>
                <c:pt idx="462">
                  <c:v>1696</c:v>
                </c:pt>
                <c:pt idx="463">
                  <c:v>1704</c:v>
                </c:pt>
                <c:pt idx="464">
                  <c:v>1712</c:v>
                </c:pt>
                <c:pt idx="465">
                  <c:v>1720</c:v>
                </c:pt>
                <c:pt idx="466">
                  <c:v>1728</c:v>
                </c:pt>
                <c:pt idx="467">
                  <c:v>1736</c:v>
                </c:pt>
                <c:pt idx="468">
                  <c:v>1744</c:v>
                </c:pt>
                <c:pt idx="469">
                  <c:v>1752</c:v>
                </c:pt>
                <c:pt idx="470">
                  <c:v>1760</c:v>
                </c:pt>
                <c:pt idx="471">
                  <c:v>1768</c:v>
                </c:pt>
                <c:pt idx="472">
                  <c:v>1776</c:v>
                </c:pt>
                <c:pt idx="473">
                  <c:v>1784</c:v>
                </c:pt>
                <c:pt idx="474">
                  <c:v>1792</c:v>
                </c:pt>
                <c:pt idx="475">
                  <c:v>1800</c:v>
                </c:pt>
                <c:pt idx="476">
                  <c:v>1808</c:v>
                </c:pt>
                <c:pt idx="477">
                  <c:v>1816</c:v>
                </c:pt>
                <c:pt idx="478">
                  <c:v>1824</c:v>
                </c:pt>
                <c:pt idx="479">
                  <c:v>1832</c:v>
                </c:pt>
                <c:pt idx="480">
                  <c:v>1840</c:v>
                </c:pt>
                <c:pt idx="481">
                  <c:v>1848</c:v>
                </c:pt>
                <c:pt idx="482">
                  <c:v>1856</c:v>
                </c:pt>
                <c:pt idx="483">
                  <c:v>1864</c:v>
                </c:pt>
                <c:pt idx="484">
                  <c:v>1872</c:v>
                </c:pt>
                <c:pt idx="485">
                  <c:v>1880</c:v>
                </c:pt>
                <c:pt idx="486">
                  <c:v>1888</c:v>
                </c:pt>
                <c:pt idx="487">
                  <c:v>1896</c:v>
                </c:pt>
                <c:pt idx="488">
                  <c:v>1904</c:v>
                </c:pt>
                <c:pt idx="489">
                  <c:v>1912</c:v>
                </c:pt>
                <c:pt idx="490">
                  <c:v>1920</c:v>
                </c:pt>
                <c:pt idx="491">
                  <c:v>1928</c:v>
                </c:pt>
                <c:pt idx="492">
                  <c:v>1936</c:v>
                </c:pt>
                <c:pt idx="493">
                  <c:v>1944</c:v>
                </c:pt>
                <c:pt idx="494">
                  <c:v>1952</c:v>
                </c:pt>
                <c:pt idx="495">
                  <c:v>1960</c:v>
                </c:pt>
                <c:pt idx="496">
                  <c:v>1968</c:v>
                </c:pt>
                <c:pt idx="497">
                  <c:v>1976</c:v>
                </c:pt>
                <c:pt idx="498">
                  <c:v>1984</c:v>
                </c:pt>
                <c:pt idx="499">
                  <c:v>1992</c:v>
                </c:pt>
                <c:pt idx="500">
                  <c:v>2000</c:v>
                </c:pt>
              </c:numCache>
            </c:numRef>
          </c:xVal>
          <c:yVal>
            <c:numRef>
              <c:f>'b2'!$B$2:$B$502</c:f>
              <c:numCache>
                <c:formatCode>0.00E+00</c:formatCode>
                <c:ptCount val="501"/>
                <c:pt idx="0">
                  <c:v>1.6081261608516999E-5</c:v>
                </c:pt>
                <c:pt idx="1">
                  <c:v>6.9351861238192298E-6</c:v>
                </c:pt>
                <c:pt idx="2">
                  <c:v>-4.8111809238867903E-6</c:v>
                </c:pt>
                <c:pt idx="3">
                  <c:v>-1.30103243383456E-5</c:v>
                </c:pt>
                <c:pt idx="4">
                  <c:v>-1.2956345933281399E-5</c:v>
                </c:pt>
                <c:pt idx="5">
                  <c:v>-2.1075575906749299E-5</c:v>
                </c:pt>
                <c:pt idx="6">
                  <c:v>-1.5298139774458201E-5</c:v>
                </c:pt>
                <c:pt idx="7">
                  <c:v>-2.6037053257186599E-5</c:v>
                </c:pt>
                <c:pt idx="8">
                  <c:v>-2.8037629416055201E-5</c:v>
                </c:pt>
                <c:pt idx="9">
                  <c:v>-2.70371387617502E-5</c:v>
                </c:pt>
                <c:pt idx="10">
                  <c:v>-3.0087250755390802E-5</c:v>
                </c:pt>
                <c:pt idx="11">
                  <c:v>-2.4308677320846401E-5</c:v>
                </c:pt>
                <c:pt idx="12">
                  <c:v>-2.28642339484474E-5</c:v>
                </c:pt>
                <c:pt idx="13">
                  <c:v>-1.9350661517987801E-5</c:v>
                </c:pt>
                <c:pt idx="14">
                  <c:v>-2.1913341084890199E-5</c:v>
                </c:pt>
                <c:pt idx="15">
                  <c:v>-1.19229907148443E-5</c:v>
                </c:pt>
                <c:pt idx="16">
                  <c:v>-1.5288077780671901E-5</c:v>
                </c:pt>
                <c:pt idx="17">
                  <c:v>-1.5937733432180799E-5</c:v>
                </c:pt>
                <c:pt idx="18">
                  <c:v>-1.8884622798897798E-5</c:v>
                </c:pt>
                <c:pt idx="19">
                  <c:v>-2.22801500836974E-5</c:v>
                </c:pt>
                <c:pt idx="20">
                  <c:v>-1.43512378738886E-5</c:v>
                </c:pt>
                <c:pt idx="21">
                  <c:v>-2.28505177132989E-5</c:v>
                </c:pt>
                <c:pt idx="22">
                  <c:v>-2.0057197344000199E-5</c:v>
                </c:pt>
                <c:pt idx="23">
                  <c:v>-1.28784874687055E-5</c:v>
                </c:pt>
                <c:pt idx="24">
                  <c:v>-1.7611870806818799E-5</c:v>
                </c:pt>
                <c:pt idx="25">
                  <c:v>-2.18498822557609E-5</c:v>
                </c:pt>
                <c:pt idx="26">
                  <c:v>-3.2833968629147101E-5</c:v>
                </c:pt>
                <c:pt idx="27">
                  <c:v>-2.0248580505922202E-5</c:v>
                </c:pt>
                <c:pt idx="28">
                  <c:v>-4.0679211833704699E-5</c:v>
                </c:pt>
                <c:pt idx="29">
                  <c:v>-3.75518224439578E-5</c:v>
                </c:pt>
                <c:pt idx="30">
                  <c:v>-2.57234217577375E-5</c:v>
                </c:pt>
                <c:pt idx="31">
                  <c:v>-2.7690965227363102E-5</c:v>
                </c:pt>
                <c:pt idx="32">
                  <c:v>-2.6099463749403102E-5</c:v>
                </c:pt>
                <c:pt idx="33">
                  <c:v>-1.85099606429791E-5</c:v>
                </c:pt>
                <c:pt idx="34">
                  <c:v>-3.07719064302777E-5</c:v>
                </c:pt>
                <c:pt idx="35">
                  <c:v>-1.4502716489989E-5</c:v>
                </c:pt>
                <c:pt idx="36">
                  <c:v>-2.6092563224560601E-5</c:v>
                </c:pt>
                <c:pt idx="37">
                  <c:v>-2.82527108779188E-5</c:v>
                </c:pt>
                <c:pt idx="38">
                  <c:v>-3.3162461586501001E-5</c:v>
                </c:pt>
                <c:pt idx="39">
                  <c:v>-2.8923214862075401E-5</c:v>
                </c:pt>
                <c:pt idx="40">
                  <c:v>-3.7512237614614497E-5</c:v>
                </c:pt>
                <c:pt idx="41">
                  <c:v>-4.6221907692366701E-5</c:v>
                </c:pt>
                <c:pt idx="42">
                  <c:v>-3.49976502593085E-5</c:v>
                </c:pt>
                <c:pt idx="43">
                  <c:v>-2.3164650535562898E-5</c:v>
                </c:pt>
                <c:pt idx="44">
                  <c:v>-5.0340908615871401E-5</c:v>
                </c:pt>
                <c:pt idx="45">
                  <c:v>-3.86352749403558E-5</c:v>
                </c:pt>
                <c:pt idx="46">
                  <c:v>-4.8511864669978498E-5</c:v>
                </c:pt>
                <c:pt idx="47">
                  <c:v>-2.1254581255746101E-5</c:v>
                </c:pt>
                <c:pt idx="48">
                  <c:v>-6.5399517434929703E-5</c:v>
                </c:pt>
                <c:pt idx="49">
                  <c:v>-2.8334260533704501E-5</c:v>
                </c:pt>
                <c:pt idx="50">
                  <c:v>-6.2080894432297502E-5</c:v>
                </c:pt>
                <c:pt idx="51">
                  <c:v>-6.9089931654650307E-5</c:v>
                </c:pt>
                <c:pt idx="52">
                  <c:v>-1.77796497561067E-5</c:v>
                </c:pt>
                <c:pt idx="53">
                  <c:v>-6.6197909482658797E-5</c:v>
                </c:pt>
                <c:pt idx="54">
                  <c:v>-8.0872656103969597E-5</c:v>
                </c:pt>
                <c:pt idx="55">
                  <c:v>-5.12781776362792E-5</c:v>
                </c:pt>
                <c:pt idx="56">
                  <c:v>-6.5769653766891697E-5</c:v>
                </c:pt>
                <c:pt idx="57">
                  <c:v>-4.8993596112710399E-5</c:v>
                </c:pt>
                <c:pt idx="58">
                  <c:v>3.5614591687899497E-5</c:v>
                </c:pt>
                <c:pt idx="59">
                  <c:v>-2.03505398327788E-4</c:v>
                </c:pt>
                <c:pt idx="60">
                  <c:v>-1.5661693063647899E-5</c:v>
                </c:pt>
                <c:pt idx="61">
                  <c:v>2.8153044182539402E-5</c:v>
                </c:pt>
                <c:pt idx="62">
                  <c:v>-3.4845950062639097E-5</c:v>
                </c:pt>
                <c:pt idx="63">
                  <c:v>-3.9369976173965502E-5</c:v>
                </c:pt>
                <c:pt idx="64">
                  <c:v>-1.9648636345441E-5</c:v>
                </c:pt>
                <c:pt idx="65">
                  <c:v>-1.29751906128152E-4</c:v>
                </c:pt>
                <c:pt idx="66">
                  <c:v>-2.9688403430297301E-5</c:v>
                </c:pt>
                <c:pt idx="67">
                  <c:v>-3.2855004506863601E-5</c:v>
                </c:pt>
                <c:pt idx="68">
                  <c:v>-4.28688354287997E-6</c:v>
                </c:pt>
                <c:pt idx="69">
                  <c:v>-9.2503981818599395E-5</c:v>
                </c:pt>
                <c:pt idx="70">
                  <c:v>-5.1606320606385902E-5</c:v>
                </c:pt>
                <c:pt idx="71">
                  <c:v>-2.8214989277821799E-5</c:v>
                </c:pt>
                <c:pt idx="72">
                  <c:v>-1.2099075165392999E-4</c:v>
                </c:pt>
                <c:pt idx="73">
                  <c:v>-8.3229749031039801E-5</c:v>
                </c:pt>
                <c:pt idx="74">
                  <c:v>-2.16750695048069E-5</c:v>
                </c:pt>
                <c:pt idx="75">
                  <c:v>-4.4435172403804399E-5</c:v>
                </c:pt>
                <c:pt idx="76">
                  <c:v>-7.0954703826845694E-5</c:v>
                </c:pt>
                <c:pt idx="77">
                  <c:v>-5.0945260967896701E-5</c:v>
                </c:pt>
                <c:pt idx="78">
                  <c:v>-7.7373223435008904E-5</c:v>
                </c:pt>
                <c:pt idx="79">
                  <c:v>-1.04528732728788E-4</c:v>
                </c:pt>
                <c:pt idx="80">
                  <c:v>-1.3338940367221301E-4</c:v>
                </c:pt>
                <c:pt idx="81">
                  <c:v>-7.6279849958090407E-5</c:v>
                </c:pt>
                <c:pt idx="82">
                  <c:v>-6.9339237400828601E-6</c:v>
                </c:pt>
                <c:pt idx="83">
                  <c:v>-5.7078191470580898E-5</c:v>
                </c:pt>
                <c:pt idx="84">
                  <c:v>-1.4123446867208799E-4</c:v>
                </c:pt>
                <c:pt idx="85">
                  <c:v>-7.2339031262646199E-5</c:v>
                </c:pt>
                <c:pt idx="86">
                  <c:v>-1.0043363400394E-4</c:v>
                </c:pt>
                <c:pt idx="87">
                  <c:v>2.5287492939527799E-5</c:v>
                </c:pt>
                <c:pt idx="88">
                  <c:v>-6.5207826439831596E-5</c:v>
                </c:pt>
                <c:pt idx="89">
                  <c:v>-1.1129062233073299E-4</c:v>
                </c:pt>
                <c:pt idx="90">
                  <c:v>-9.7521041371893301E-5</c:v>
                </c:pt>
                <c:pt idx="91">
                  <c:v>-2.6618503418223397E-4</c:v>
                </c:pt>
                <c:pt idx="92">
                  <c:v>3.6840096705423799E-5</c:v>
                </c:pt>
                <c:pt idx="93">
                  <c:v>3.1718663856880102E-5</c:v>
                </c:pt>
                <c:pt idx="94">
                  <c:v>-1.07312082136304E-4</c:v>
                </c:pt>
                <c:pt idx="95">
                  <c:v>-2.8131612081176699E-4</c:v>
                </c:pt>
                <c:pt idx="96">
                  <c:v>-2.10049412832311E-4</c:v>
                </c:pt>
                <c:pt idx="97">
                  <c:v>-9.2036755049549099E-5</c:v>
                </c:pt>
                <c:pt idx="98">
                  <c:v>-1.59138611843025E-4</c:v>
                </c:pt>
                <c:pt idx="99">
                  <c:v>1.6025305660132699E-5</c:v>
                </c:pt>
                <c:pt idx="100">
                  <c:v>-1.42287746713902E-4</c:v>
                </c:pt>
                <c:pt idx="101">
                  <c:v>-1.42152546142125E-4</c:v>
                </c:pt>
                <c:pt idx="102">
                  <c:v>-1.14166566567443E-4</c:v>
                </c:pt>
                <c:pt idx="103">
                  <c:v>-1.70527270305828E-4</c:v>
                </c:pt>
                <c:pt idx="104">
                  <c:v>-1.4288073797234601E-4</c:v>
                </c:pt>
                <c:pt idx="105">
                  <c:v>-1.83419390292316E-4</c:v>
                </c:pt>
                <c:pt idx="106">
                  <c:v>-8.0677874934283607E-5</c:v>
                </c:pt>
                <c:pt idx="107">
                  <c:v>-8.5122189573619202E-5</c:v>
                </c:pt>
                <c:pt idx="108">
                  <c:v>-1.7180828614624699E-4</c:v>
                </c:pt>
                <c:pt idx="109">
                  <c:v>-8.6666753891314E-5</c:v>
                </c:pt>
                <c:pt idx="110">
                  <c:v>-1.2302040577462901E-4</c:v>
                </c:pt>
                <c:pt idx="111">
                  <c:v>-1.0200152075326E-4</c:v>
                </c:pt>
                <c:pt idx="112">
                  <c:v>-1.2310956961900199E-4</c:v>
                </c:pt>
                <c:pt idx="113">
                  <c:v>-1.54880052602245E-4</c:v>
                </c:pt>
                <c:pt idx="114">
                  <c:v>-1.00291051118287E-4</c:v>
                </c:pt>
                <c:pt idx="115">
                  <c:v>-1.57752757062077E-4</c:v>
                </c:pt>
                <c:pt idx="116">
                  <c:v>-8.1593242856996194E-5</c:v>
                </c:pt>
                <c:pt idx="117">
                  <c:v>-1.7280991553626199E-4</c:v>
                </c:pt>
                <c:pt idx="118">
                  <c:v>-1.27194204024049E-4</c:v>
                </c:pt>
                <c:pt idx="119">
                  <c:v>-1.1732781083383001E-4</c:v>
                </c:pt>
                <c:pt idx="120">
                  <c:v>-1.1607945039434E-4</c:v>
                </c:pt>
                <c:pt idx="121">
                  <c:v>-9.7987629085521206E-5</c:v>
                </c:pt>
                <c:pt idx="122">
                  <c:v>-1.3105827370777699E-4</c:v>
                </c:pt>
                <c:pt idx="123">
                  <c:v>-1.4084655161163601E-4</c:v>
                </c:pt>
                <c:pt idx="124">
                  <c:v>-1.03721261318985E-4</c:v>
                </c:pt>
                <c:pt idx="125">
                  <c:v>-1.5701843092910401E-4</c:v>
                </c:pt>
                <c:pt idx="126">
                  <c:v>-1.3214196221150799E-4</c:v>
                </c:pt>
                <c:pt idx="127">
                  <c:v>-1.0467153846453999E-4</c:v>
                </c:pt>
                <c:pt idx="128">
                  <c:v>-1.1839031710226699E-4</c:v>
                </c:pt>
                <c:pt idx="129">
                  <c:v>-1.3122817989433399E-4</c:v>
                </c:pt>
                <c:pt idx="130">
                  <c:v>-1.13684596946342E-4</c:v>
                </c:pt>
                <c:pt idx="131">
                  <c:v>-1.3849352584522799E-4</c:v>
                </c:pt>
                <c:pt idx="132">
                  <c:v>-1.2454373863823401E-4</c:v>
                </c:pt>
                <c:pt idx="133">
                  <c:v>-1.13079342449346E-4</c:v>
                </c:pt>
                <c:pt idx="134">
                  <c:v>-1.13849583450298E-4</c:v>
                </c:pt>
                <c:pt idx="135">
                  <c:v>-1.2652349704971499E-4</c:v>
                </c:pt>
                <c:pt idx="136">
                  <c:v>-1.3574637417898401E-4</c:v>
                </c:pt>
                <c:pt idx="137">
                  <c:v>-1.16641799053485E-4</c:v>
                </c:pt>
                <c:pt idx="138">
                  <c:v>-1.2834585614893401E-4</c:v>
                </c:pt>
                <c:pt idx="139">
                  <c:v>-1.36905502544121E-4</c:v>
                </c:pt>
                <c:pt idx="140">
                  <c:v>-1.2407793585185101E-4</c:v>
                </c:pt>
                <c:pt idx="141">
                  <c:v>-1.3233621427559999E-4</c:v>
                </c:pt>
                <c:pt idx="142">
                  <c:v>-1.27659244334499E-4</c:v>
                </c:pt>
                <c:pt idx="143">
                  <c:v>-1.2979081325602301E-4</c:v>
                </c:pt>
                <c:pt idx="144">
                  <c:v>-1.24689215695371E-4</c:v>
                </c:pt>
                <c:pt idx="145">
                  <c:v>-1.2479485598278599E-4</c:v>
                </c:pt>
                <c:pt idx="146">
                  <c:v>-1.18871272013697E-4</c:v>
                </c:pt>
                <c:pt idx="147">
                  <c:v>-1.2126348125496599E-4</c:v>
                </c:pt>
                <c:pt idx="148">
                  <c:v>-1.1164588843603599E-4</c:v>
                </c:pt>
                <c:pt idx="149">
                  <c:v>-1.23184567445072E-4</c:v>
                </c:pt>
                <c:pt idx="150">
                  <c:v>-1.24717209048999E-4</c:v>
                </c:pt>
                <c:pt idx="151">
                  <c:v>-1.1822347132033399E-4</c:v>
                </c:pt>
                <c:pt idx="152">
                  <c:v>-1.3135035150759001E-4</c:v>
                </c:pt>
                <c:pt idx="153">
                  <c:v>-1.3397016654020401E-4</c:v>
                </c:pt>
                <c:pt idx="154">
                  <c:v>-1.2381522272319199E-4</c:v>
                </c:pt>
                <c:pt idx="155">
                  <c:v>-1.3345221420089199E-4</c:v>
                </c:pt>
                <c:pt idx="156">
                  <c:v>-1.26525579052477E-4</c:v>
                </c:pt>
                <c:pt idx="157">
                  <c:v>-1.33333346736033E-4</c:v>
                </c:pt>
                <c:pt idx="158">
                  <c:v>-1.30920472901359E-4</c:v>
                </c:pt>
                <c:pt idx="159">
                  <c:v>-1.30683528541869E-4</c:v>
                </c:pt>
                <c:pt idx="160">
                  <c:v>-1.30090014201407E-4</c:v>
                </c:pt>
                <c:pt idx="161">
                  <c:v>-1.33327066966697E-4</c:v>
                </c:pt>
                <c:pt idx="162">
                  <c:v>-1.3221229097667601E-4</c:v>
                </c:pt>
                <c:pt idx="163">
                  <c:v>-1.3067118700237499E-4</c:v>
                </c:pt>
                <c:pt idx="164">
                  <c:v>-1.3321108179019001E-4</c:v>
                </c:pt>
                <c:pt idx="165">
                  <c:v>-1.3386243799713799E-4</c:v>
                </c:pt>
                <c:pt idx="166">
                  <c:v>-1.3627041510927201E-4</c:v>
                </c:pt>
                <c:pt idx="167">
                  <c:v>-1.3083160314252999E-4</c:v>
                </c:pt>
                <c:pt idx="168">
                  <c:v>-1.3138479872852501E-4</c:v>
                </c:pt>
                <c:pt idx="169">
                  <c:v>-1.36794679110268E-4</c:v>
                </c:pt>
                <c:pt idx="170">
                  <c:v>-1.3648626183693899E-4</c:v>
                </c:pt>
                <c:pt idx="171">
                  <c:v>-1.3383091233764701E-4</c:v>
                </c:pt>
                <c:pt idx="172">
                  <c:v>-1.3778532737650101E-4</c:v>
                </c:pt>
                <c:pt idx="173">
                  <c:v>-1.3467683756448499E-4</c:v>
                </c:pt>
                <c:pt idx="174">
                  <c:v>-1.3491820815958301E-4</c:v>
                </c:pt>
                <c:pt idx="175">
                  <c:v>-1.3284484034835201E-4</c:v>
                </c:pt>
                <c:pt idx="176">
                  <c:v>-1.3332040127243E-4</c:v>
                </c:pt>
                <c:pt idx="177">
                  <c:v>-1.40032021158686E-4</c:v>
                </c:pt>
                <c:pt idx="178">
                  <c:v>-1.35104327622163E-4</c:v>
                </c:pt>
                <c:pt idx="179">
                  <c:v>-1.3417984703315201E-4</c:v>
                </c:pt>
                <c:pt idx="180">
                  <c:v>-1.3172824006780999E-4</c:v>
                </c:pt>
                <c:pt idx="181">
                  <c:v>-1.3448052189755E-4</c:v>
                </c:pt>
                <c:pt idx="182">
                  <c:v>-1.3598228882968501E-4</c:v>
                </c:pt>
                <c:pt idx="183">
                  <c:v>-1.3427206691871401E-4</c:v>
                </c:pt>
                <c:pt idx="184">
                  <c:v>-1.3592815734844E-4</c:v>
                </c:pt>
                <c:pt idx="185">
                  <c:v>-1.35674078218651E-4</c:v>
                </c:pt>
                <c:pt idx="186">
                  <c:v>-1.33724836441908E-4</c:v>
                </c:pt>
                <c:pt idx="187">
                  <c:v>-1.33908529076418E-4</c:v>
                </c:pt>
                <c:pt idx="188">
                  <c:v>-1.3654437571659E-4</c:v>
                </c:pt>
                <c:pt idx="189">
                  <c:v>-1.35956483382774E-4</c:v>
                </c:pt>
                <c:pt idx="190">
                  <c:v>-1.34617390538005E-4</c:v>
                </c:pt>
                <c:pt idx="191">
                  <c:v>-1.3487383396456801E-4</c:v>
                </c:pt>
                <c:pt idx="192">
                  <c:v>-1.3404001594777301E-4</c:v>
                </c:pt>
                <c:pt idx="193">
                  <c:v>-1.3549798912509901E-4</c:v>
                </c:pt>
                <c:pt idx="194">
                  <c:v>-1.3731029192609999E-4</c:v>
                </c:pt>
                <c:pt idx="195">
                  <c:v>-1.35196775936642E-4</c:v>
                </c:pt>
                <c:pt idx="196">
                  <c:v>-1.3720192454795899E-4</c:v>
                </c:pt>
                <c:pt idx="197">
                  <c:v>-1.36921736701055E-4</c:v>
                </c:pt>
                <c:pt idx="198">
                  <c:v>-1.3815027321202399E-4</c:v>
                </c:pt>
                <c:pt idx="199">
                  <c:v>-1.3648244974242101E-4</c:v>
                </c:pt>
                <c:pt idx="200">
                  <c:v>-1.37915182614414E-4</c:v>
                </c:pt>
                <c:pt idx="201">
                  <c:v>-1.3672071803192399E-4</c:v>
                </c:pt>
                <c:pt idx="202">
                  <c:v>-1.3509860171193901E-4</c:v>
                </c:pt>
                <c:pt idx="203">
                  <c:v>-1.3776453870387899E-4</c:v>
                </c:pt>
                <c:pt idx="204">
                  <c:v>-1.37663454532934E-4</c:v>
                </c:pt>
                <c:pt idx="205">
                  <c:v>-1.38436692199387E-4</c:v>
                </c:pt>
                <c:pt idx="206">
                  <c:v>-1.3981688255072899E-4</c:v>
                </c:pt>
                <c:pt idx="207">
                  <c:v>-1.3971231301041501E-4</c:v>
                </c:pt>
                <c:pt idx="208">
                  <c:v>-1.3915917043062599E-4</c:v>
                </c:pt>
                <c:pt idx="209">
                  <c:v>-1.3940380252657999E-4</c:v>
                </c:pt>
                <c:pt idx="210">
                  <c:v>-1.38772289124272E-4</c:v>
                </c:pt>
                <c:pt idx="211">
                  <c:v>-1.3885370854557999E-4</c:v>
                </c:pt>
                <c:pt idx="212">
                  <c:v>-1.38284482979564E-4</c:v>
                </c:pt>
                <c:pt idx="213">
                  <c:v>-1.40539772897252E-4</c:v>
                </c:pt>
                <c:pt idx="214">
                  <c:v>-1.39661088250293E-4</c:v>
                </c:pt>
                <c:pt idx="215">
                  <c:v>-1.40171797489652E-4</c:v>
                </c:pt>
                <c:pt idx="216">
                  <c:v>-1.3861414311004799E-4</c:v>
                </c:pt>
                <c:pt idx="217">
                  <c:v>-1.4002324185127601E-4</c:v>
                </c:pt>
                <c:pt idx="218">
                  <c:v>-1.3916011135984901E-4</c:v>
                </c:pt>
                <c:pt idx="219">
                  <c:v>-1.3941115073570699E-4</c:v>
                </c:pt>
                <c:pt idx="220">
                  <c:v>-1.39156320574291E-4</c:v>
                </c:pt>
                <c:pt idx="221">
                  <c:v>-1.37288766798819E-4</c:v>
                </c:pt>
                <c:pt idx="222">
                  <c:v>-1.38404752389821E-4</c:v>
                </c:pt>
                <c:pt idx="223">
                  <c:v>-1.3900712022417699E-4</c:v>
                </c:pt>
                <c:pt idx="224">
                  <c:v>-1.38025629595139E-4</c:v>
                </c:pt>
                <c:pt idx="225">
                  <c:v>-1.38682373791235E-4</c:v>
                </c:pt>
                <c:pt idx="226">
                  <c:v>-1.3814526025758599E-4</c:v>
                </c:pt>
                <c:pt idx="227">
                  <c:v>-1.3782392197937899E-4</c:v>
                </c:pt>
                <c:pt idx="228">
                  <c:v>-1.3722311503820101E-4</c:v>
                </c:pt>
                <c:pt idx="229">
                  <c:v>-1.3799730515594701E-4</c:v>
                </c:pt>
                <c:pt idx="230">
                  <c:v>-1.3651093699377099E-4</c:v>
                </c:pt>
                <c:pt idx="231">
                  <c:v>-1.3753355122989499E-4</c:v>
                </c:pt>
                <c:pt idx="232">
                  <c:v>-1.3691418075983901E-4</c:v>
                </c:pt>
                <c:pt idx="233">
                  <c:v>-1.3767443811983399E-4</c:v>
                </c:pt>
                <c:pt idx="234">
                  <c:v>-1.3661960499290101E-4</c:v>
                </c:pt>
                <c:pt idx="235">
                  <c:v>-1.3784888409754901E-4</c:v>
                </c:pt>
                <c:pt idx="236">
                  <c:v>-1.3843676144773901E-4</c:v>
                </c:pt>
                <c:pt idx="237">
                  <c:v>-1.3843783161181E-4</c:v>
                </c:pt>
                <c:pt idx="238">
                  <c:v>-1.39198066033076E-4</c:v>
                </c:pt>
                <c:pt idx="239">
                  <c:v>-1.38625595980145E-4</c:v>
                </c:pt>
                <c:pt idx="240">
                  <c:v>-1.3882452333806799E-4</c:v>
                </c:pt>
                <c:pt idx="241">
                  <c:v>-1.3887879825159901E-4</c:v>
                </c:pt>
                <c:pt idx="242">
                  <c:v>-1.3950372903758301E-4</c:v>
                </c:pt>
                <c:pt idx="243">
                  <c:v>-1.3971907877408901E-4</c:v>
                </c:pt>
                <c:pt idx="244">
                  <c:v>-1.4043179713005399E-4</c:v>
                </c:pt>
                <c:pt idx="245">
                  <c:v>-1.40121385571645E-4</c:v>
                </c:pt>
                <c:pt idx="246">
                  <c:v>-1.4104689830476399E-4</c:v>
                </c:pt>
                <c:pt idx="247">
                  <c:v>-1.4041552414748999E-4</c:v>
                </c:pt>
                <c:pt idx="248">
                  <c:v>-1.4077981306935799E-4</c:v>
                </c:pt>
                <c:pt idx="249">
                  <c:v>-1.40076045104496E-4</c:v>
                </c:pt>
                <c:pt idx="250">
                  <c:v>-1.4127087877392999E-4</c:v>
                </c:pt>
                <c:pt idx="251">
                  <c:v>-1.4078490775995501E-4</c:v>
                </c:pt>
                <c:pt idx="252">
                  <c:v>-1.41615713515487E-4</c:v>
                </c:pt>
                <c:pt idx="253">
                  <c:v>-1.41233219728928E-4</c:v>
                </c:pt>
                <c:pt idx="254">
                  <c:v>-1.4118696059773901E-4</c:v>
                </c:pt>
                <c:pt idx="255">
                  <c:v>-1.4183141066567701E-4</c:v>
                </c:pt>
                <c:pt idx="256">
                  <c:v>-1.4148386575753801E-4</c:v>
                </c:pt>
                <c:pt idx="257">
                  <c:v>-1.4205508679167799E-4</c:v>
                </c:pt>
                <c:pt idx="258">
                  <c:v>-1.4205117797328899E-4</c:v>
                </c:pt>
                <c:pt idx="259">
                  <c:v>-1.4160039105981799E-4</c:v>
                </c:pt>
                <c:pt idx="260">
                  <c:v>-1.4103756807726101E-4</c:v>
                </c:pt>
                <c:pt idx="261">
                  <c:v>-1.4122598185327E-4</c:v>
                </c:pt>
                <c:pt idx="262">
                  <c:v>-1.4239768859703901E-4</c:v>
                </c:pt>
                <c:pt idx="263">
                  <c:v>-1.4136584211837E-4</c:v>
                </c:pt>
                <c:pt idx="264">
                  <c:v>-1.4066866597537201E-4</c:v>
                </c:pt>
                <c:pt idx="265">
                  <c:v>-1.40984928267451E-4</c:v>
                </c:pt>
                <c:pt idx="266">
                  <c:v>-1.4058860401289699E-4</c:v>
                </c:pt>
                <c:pt idx="267">
                  <c:v>-1.40297843616495E-4</c:v>
                </c:pt>
                <c:pt idx="268">
                  <c:v>-1.4071200963849701E-4</c:v>
                </c:pt>
                <c:pt idx="269">
                  <c:v>-1.39967812076014E-4</c:v>
                </c:pt>
                <c:pt idx="270">
                  <c:v>-1.4132901461112699E-4</c:v>
                </c:pt>
                <c:pt idx="271">
                  <c:v>-1.4178193434681601E-4</c:v>
                </c:pt>
                <c:pt idx="272">
                  <c:v>-1.4188756112529799E-4</c:v>
                </c:pt>
                <c:pt idx="273">
                  <c:v>-1.4169833134405901E-4</c:v>
                </c:pt>
                <c:pt idx="274">
                  <c:v>-1.41106809519625E-4</c:v>
                </c:pt>
                <c:pt idx="275">
                  <c:v>-1.4096285752544999E-4</c:v>
                </c:pt>
                <c:pt idx="276">
                  <c:v>-1.41361056735102E-4</c:v>
                </c:pt>
                <c:pt idx="277">
                  <c:v>-1.40943857403684E-4</c:v>
                </c:pt>
                <c:pt idx="278">
                  <c:v>-1.40109512223954E-4</c:v>
                </c:pt>
                <c:pt idx="279">
                  <c:v>-1.4082048557104301E-4</c:v>
                </c:pt>
                <c:pt idx="280">
                  <c:v>-1.41747099895206E-4</c:v>
                </c:pt>
                <c:pt idx="281">
                  <c:v>-1.4202698952527599E-4</c:v>
                </c:pt>
                <c:pt idx="282">
                  <c:v>-1.4077760749160899E-4</c:v>
                </c:pt>
                <c:pt idx="283">
                  <c:v>-1.4187456245279401E-4</c:v>
                </c:pt>
                <c:pt idx="284">
                  <c:v>-1.4199876402176399E-4</c:v>
                </c:pt>
                <c:pt idx="285">
                  <c:v>-1.4246288434013399E-4</c:v>
                </c:pt>
                <c:pt idx="286">
                  <c:v>-1.4299224271518699E-4</c:v>
                </c:pt>
                <c:pt idx="287">
                  <c:v>-1.4268140253342001E-4</c:v>
                </c:pt>
                <c:pt idx="288">
                  <c:v>-1.4309426120125401E-4</c:v>
                </c:pt>
                <c:pt idx="289">
                  <c:v>-1.4364046521063301E-4</c:v>
                </c:pt>
                <c:pt idx="290">
                  <c:v>-1.44033419282751E-4</c:v>
                </c:pt>
                <c:pt idx="291">
                  <c:v>-1.4505337209558801E-4</c:v>
                </c:pt>
                <c:pt idx="292">
                  <c:v>-1.4358330244175E-4</c:v>
                </c:pt>
                <c:pt idx="293">
                  <c:v>-1.45169197095546E-4</c:v>
                </c:pt>
                <c:pt idx="294">
                  <c:v>-1.4586877122063399E-4</c:v>
                </c:pt>
                <c:pt idx="295">
                  <c:v>-1.4592944929152501E-4</c:v>
                </c:pt>
                <c:pt idx="296">
                  <c:v>-1.4681884165788399E-4</c:v>
                </c:pt>
                <c:pt idx="297">
                  <c:v>-1.47279156767267E-4</c:v>
                </c:pt>
                <c:pt idx="298">
                  <c:v>-1.4856609614442501E-4</c:v>
                </c:pt>
                <c:pt idx="299">
                  <c:v>-1.4731796228550101E-4</c:v>
                </c:pt>
                <c:pt idx="300">
                  <c:v>-1.4830626001537299E-4</c:v>
                </c:pt>
                <c:pt idx="301">
                  <c:v>-1.49398826746293E-4</c:v>
                </c:pt>
                <c:pt idx="302">
                  <c:v>-1.4833427882648099E-4</c:v>
                </c:pt>
                <c:pt idx="303">
                  <c:v>-1.4894944390387801E-4</c:v>
                </c:pt>
                <c:pt idx="304">
                  <c:v>-1.49003138529923E-4</c:v>
                </c:pt>
                <c:pt idx="305">
                  <c:v>-1.49935991561209E-4</c:v>
                </c:pt>
                <c:pt idx="306">
                  <c:v>-1.4970218892399701E-4</c:v>
                </c:pt>
                <c:pt idx="307">
                  <c:v>-1.5074520566211099E-4</c:v>
                </c:pt>
                <c:pt idx="308">
                  <c:v>-1.4880730528244899E-4</c:v>
                </c:pt>
                <c:pt idx="309">
                  <c:v>-1.4861187880797801E-4</c:v>
                </c:pt>
                <c:pt idx="310">
                  <c:v>-1.4960357295826801E-4</c:v>
                </c:pt>
                <c:pt idx="311">
                  <c:v>-1.49424532061114E-4</c:v>
                </c:pt>
                <c:pt idx="312">
                  <c:v>-1.46027058393929E-4</c:v>
                </c:pt>
                <c:pt idx="313">
                  <c:v>-1.4868940298522001E-4</c:v>
                </c:pt>
                <c:pt idx="314">
                  <c:v>-1.48538019725491E-4</c:v>
                </c:pt>
                <c:pt idx="315">
                  <c:v>-1.4771836784422901E-4</c:v>
                </c:pt>
                <c:pt idx="316">
                  <c:v>-1.4891526331494101E-4</c:v>
                </c:pt>
                <c:pt idx="317">
                  <c:v>-1.4705289170137501E-4</c:v>
                </c:pt>
                <c:pt idx="318">
                  <c:v>-1.4820141474781101E-4</c:v>
                </c:pt>
                <c:pt idx="319">
                  <c:v>-1.46702480674958E-4</c:v>
                </c:pt>
                <c:pt idx="320">
                  <c:v>-1.4815776091619699E-4</c:v>
                </c:pt>
                <c:pt idx="321">
                  <c:v>-1.4777665374839799E-4</c:v>
                </c:pt>
                <c:pt idx="322">
                  <c:v>-1.4639137560936501E-4</c:v>
                </c:pt>
                <c:pt idx="323">
                  <c:v>-1.48009547708321E-4</c:v>
                </c:pt>
                <c:pt idx="324">
                  <c:v>-1.4615465152214901E-4</c:v>
                </c:pt>
                <c:pt idx="325">
                  <c:v>-1.4638491479354601E-4</c:v>
                </c:pt>
                <c:pt idx="326">
                  <c:v>-1.44307677083551E-4</c:v>
                </c:pt>
                <c:pt idx="327">
                  <c:v>-1.45961561278535E-4</c:v>
                </c:pt>
                <c:pt idx="328">
                  <c:v>-1.4475503571023001E-4</c:v>
                </c:pt>
                <c:pt idx="329">
                  <c:v>-1.4643824375392799E-4</c:v>
                </c:pt>
                <c:pt idx="330">
                  <c:v>-1.4670577323220099E-4</c:v>
                </c:pt>
                <c:pt idx="331">
                  <c:v>-1.4238827743417101E-4</c:v>
                </c:pt>
                <c:pt idx="332">
                  <c:v>-1.4431325569877099E-4</c:v>
                </c:pt>
                <c:pt idx="333">
                  <c:v>-1.41488082603285E-4</c:v>
                </c:pt>
                <c:pt idx="334">
                  <c:v>-1.39316150466671E-4</c:v>
                </c:pt>
                <c:pt idx="335">
                  <c:v>-1.4441730545582899E-4</c:v>
                </c:pt>
                <c:pt idx="336">
                  <c:v>-1.46080232532635E-4</c:v>
                </c:pt>
                <c:pt idx="337">
                  <c:v>-1.37065607877817E-4</c:v>
                </c:pt>
                <c:pt idx="338">
                  <c:v>-1.4301980828457101E-4</c:v>
                </c:pt>
                <c:pt idx="339">
                  <c:v>-1.3981163286257999E-4</c:v>
                </c:pt>
                <c:pt idx="340">
                  <c:v>-1.37451940849791E-4</c:v>
                </c:pt>
                <c:pt idx="341">
                  <c:v>-1.40134546067251E-4</c:v>
                </c:pt>
                <c:pt idx="342">
                  <c:v>-1.4046239060756401E-4</c:v>
                </c:pt>
                <c:pt idx="343">
                  <c:v>-1.40280704572056E-4</c:v>
                </c:pt>
                <c:pt idx="344">
                  <c:v>-1.42221589560578E-4</c:v>
                </c:pt>
                <c:pt idx="345">
                  <c:v>-1.43833218353913E-4</c:v>
                </c:pt>
                <c:pt idx="346">
                  <c:v>-1.4678857387973799E-4</c:v>
                </c:pt>
                <c:pt idx="347">
                  <c:v>-1.42386522142421E-4</c:v>
                </c:pt>
                <c:pt idx="348">
                  <c:v>-1.36805990399179E-4</c:v>
                </c:pt>
                <c:pt idx="349">
                  <c:v>-1.40908200702921E-4</c:v>
                </c:pt>
                <c:pt idx="350">
                  <c:v>-1.43595012909824E-4</c:v>
                </c:pt>
                <c:pt idx="351">
                  <c:v>-1.4442831447423899E-4</c:v>
                </c:pt>
                <c:pt idx="352">
                  <c:v>-1.3804056731249101E-4</c:v>
                </c:pt>
                <c:pt idx="353">
                  <c:v>-1.4575455031020799E-4</c:v>
                </c:pt>
                <c:pt idx="354">
                  <c:v>-1.4046814093839001E-4</c:v>
                </c:pt>
                <c:pt idx="355">
                  <c:v>-1.4238526924729099E-4</c:v>
                </c:pt>
                <c:pt idx="356">
                  <c:v>-1.3864579424201299E-4</c:v>
                </c:pt>
                <c:pt idx="357">
                  <c:v>-1.4282919497250399E-4</c:v>
                </c:pt>
                <c:pt idx="358">
                  <c:v>-1.5163682115599601E-4</c:v>
                </c:pt>
                <c:pt idx="359">
                  <c:v>-1.52315180472635E-4</c:v>
                </c:pt>
                <c:pt idx="360">
                  <c:v>-1.5162324945313101E-4</c:v>
                </c:pt>
                <c:pt idx="361">
                  <c:v>-1.5129843857012999E-4</c:v>
                </c:pt>
                <c:pt idx="362">
                  <c:v>-1.41023770034837E-4</c:v>
                </c:pt>
                <c:pt idx="363">
                  <c:v>-1.45969221134772E-4</c:v>
                </c:pt>
                <c:pt idx="364">
                  <c:v>-1.52470131816427E-4</c:v>
                </c:pt>
                <c:pt idx="365">
                  <c:v>-1.4212334464869299E-4</c:v>
                </c:pt>
                <c:pt idx="366">
                  <c:v>-1.5020407867883699E-4</c:v>
                </c:pt>
                <c:pt idx="367">
                  <c:v>-1.3791792730722901E-4</c:v>
                </c:pt>
                <c:pt idx="368">
                  <c:v>-1.5206417428455699E-4</c:v>
                </c:pt>
                <c:pt idx="369">
                  <c:v>-1.5941746204222601E-4</c:v>
                </c:pt>
                <c:pt idx="370">
                  <c:v>-1.4515774217906401E-4</c:v>
                </c:pt>
                <c:pt idx="371">
                  <c:v>-1.70410336206548E-4</c:v>
                </c:pt>
                <c:pt idx="372">
                  <c:v>-1.47478694874343E-4</c:v>
                </c:pt>
                <c:pt idx="373">
                  <c:v>-1.7613678207252501E-4</c:v>
                </c:pt>
                <c:pt idx="374">
                  <c:v>-1.4397103473592099E-4</c:v>
                </c:pt>
                <c:pt idx="375">
                  <c:v>-1.5420118415049601E-4</c:v>
                </c:pt>
                <c:pt idx="376">
                  <c:v>-1.6710721362018201E-4</c:v>
                </c:pt>
                <c:pt idx="377">
                  <c:v>-1.66067941636397E-4</c:v>
                </c:pt>
                <c:pt idx="378">
                  <c:v>-1.8272020893013601E-4</c:v>
                </c:pt>
                <c:pt idx="379">
                  <c:v>-1.45435310958812E-4</c:v>
                </c:pt>
                <c:pt idx="380">
                  <c:v>-2.0289400569824601E-4</c:v>
                </c:pt>
                <c:pt idx="381">
                  <c:v>-1.7245441600750001E-4</c:v>
                </c:pt>
                <c:pt idx="382">
                  <c:v>-1.8375691547293499E-4</c:v>
                </c:pt>
                <c:pt idx="383">
                  <c:v>-1.06286802332096E-4</c:v>
                </c:pt>
                <c:pt idx="384">
                  <c:v>-1.6796110227378799E-4</c:v>
                </c:pt>
                <c:pt idx="385">
                  <c:v>-1.12859465753865E-4</c:v>
                </c:pt>
                <c:pt idx="386">
                  <c:v>-1.8578173976626199E-4</c:v>
                </c:pt>
                <c:pt idx="387">
                  <c:v>-1.17617634423636E-4</c:v>
                </c:pt>
                <c:pt idx="388">
                  <c:v>-2.1757063876746901E-4</c:v>
                </c:pt>
                <c:pt idx="389">
                  <c:v>-2.8042004094368798E-4</c:v>
                </c:pt>
                <c:pt idx="390">
                  <c:v>-1.6874744277870201E-4</c:v>
                </c:pt>
                <c:pt idx="391">
                  <c:v>-3.85986315415596E-5</c:v>
                </c:pt>
                <c:pt idx="392">
                  <c:v>-2.5116068814760699E-4</c:v>
                </c:pt>
                <c:pt idx="393">
                  <c:v>-7.6521662695135998E-5</c:v>
                </c:pt>
                <c:pt idx="394">
                  <c:v>-2.2799240200938899E-4</c:v>
                </c:pt>
                <c:pt idx="395">
                  <c:v>-3.5330668972854799E-6</c:v>
                </c:pt>
                <c:pt idx="396">
                  <c:v>-2.5675392921722598E-4</c:v>
                </c:pt>
                <c:pt idx="397">
                  <c:v>-1.5507006592340101E-4</c:v>
                </c:pt>
                <c:pt idx="398">
                  <c:v>-2.17905067713814E-4</c:v>
                </c:pt>
                <c:pt idx="399">
                  <c:v>-3.0704005542786999E-4</c:v>
                </c:pt>
                <c:pt idx="400">
                  <c:v>-1.2282630040180999E-4</c:v>
                </c:pt>
                <c:pt idx="401">
                  <c:v>-6.5205376278370194E-5</c:v>
                </c:pt>
                <c:pt idx="402">
                  <c:v>-2.6283513003447999E-5</c:v>
                </c:pt>
                <c:pt idx="403">
                  <c:v>-1.4517595368458301E-4</c:v>
                </c:pt>
                <c:pt idx="404">
                  <c:v>-2.3038091077822199E-4</c:v>
                </c:pt>
                <c:pt idx="405">
                  <c:v>-1.43945885573377E-4</c:v>
                </c:pt>
                <c:pt idx="406">
                  <c:v>-1.37030470157421E-5</c:v>
                </c:pt>
                <c:pt idx="407">
                  <c:v>-2.1832084874905399E-4</c:v>
                </c:pt>
                <c:pt idx="408">
                  <c:v>-9.8680751226404593E-5</c:v>
                </c:pt>
                <c:pt idx="409">
                  <c:v>4.59193014803088E-6</c:v>
                </c:pt>
                <c:pt idx="410">
                  <c:v>-1.9599746543097599E-4</c:v>
                </c:pt>
                <c:pt idx="411">
                  <c:v>-2.6260774500864098E-4</c:v>
                </c:pt>
                <c:pt idx="412">
                  <c:v>-1.7495537260004502E-5</c:v>
                </c:pt>
                <c:pt idx="413">
                  <c:v>-1.9645985249689001E-4</c:v>
                </c:pt>
                <c:pt idx="414">
                  <c:v>-2.0122632230206401E-4</c:v>
                </c:pt>
                <c:pt idx="415">
                  <c:v>-1.8405937166806399E-5</c:v>
                </c:pt>
                <c:pt idx="416">
                  <c:v>-9.7829077790374106E-5</c:v>
                </c:pt>
                <c:pt idx="417">
                  <c:v>-1.54462980081063E-4</c:v>
                </c:pt>
                <c:pt idx="418">
                  <c:v>-2.1646001287980499E-4</c:v>
                </c:pt>
                <c:pt idx="419">
                  <c:v>-1.0854538802139201E-4</c:v>
                </c:pt>
                <c:pt idx="420">
                  <c:v>-2.23295712970019E-4</c:v>
                </c:pt>
                <c:pt idx="421">
                  <c:v>-1.08518956578055E-4</c:v>
                </c:pt>
                <c:pt idx="422">
                  <c:v>-2.1262087738016801E-4</c:v>
                </c:pt>
                <c:pt idx="423">
                  <c:v>-1.32782404767837E-4</c:v>
                </c:pt>
                <c:pt idx="424">
                  <c:v>7.1579821855381303E-5</c:v>
                </c:pt>
                <c:pt idx="425">
                  <c:v>-1.6330858653470899E-4</c:v>
                </c:pt>
                <c:pt idx="426">
                  <c:v>-1.5002344391929699E-4</c:v>
                </c:pt>
                <c:pt idx="427">
                  <c:v>1.0012069714413001E-5</c:v>
                </c:pt>
                <c:pt idx="428">
                  <c:v>-6.5740114975228601E-5</c:v>
                </c:pt>
                <c:pt idx="429">
                  <c:v>-1.6954078785926899E-4</c:v>
                </c:pt>
                <c:pt idx="430">
                  <c:v>-1.8146154273112499E-4</c:v>
                </c:pt>
                <c:pt idx="431">
                  <c:v>-7.0264914817370203E-5</c:v>
                </c:pt>
                <c:pt idx="432">
                  <c:v>-1.28078906329622E-4</c:v>
                </c:pt>
                <c:pt idx="433">
                  <c:v>-1.7522860779740801E-4</c:v>
                </c:pt>
                <c:pt idx="434">
                  <c:v>-6.9526668693779099E-5</c:v>
                </c:pt>
                <c:pt idx="435">
                  <c:v>-4.8530440283142401E-5</c:v>
                </c:pt>
                <c:pt idx="436">
                  <c:v>-2.00567490877006E-4</c:v>
                </c:pt>
                <c:pt idx="437">
                  <c:v>-9.79673973898309E-5</c:v>
                </c:pt>
                <c:pt idx="438">
                  <c:v>-7.3393001125734997E-5</c:v>
                </c:pt>
                <c:pt idx="439">
                  <c:v>-1.3057511555741801E-4</c:v>
                </c:pt>
                <c:pt idx="440">
                  <c:v>-9.5270501136615902E-5</c:v>
                </c:pt>
                <c:pt idx="441">
                  <c:v>-1.0102046815962E-4</c:v>
                </c:pt>
                <c:pt idx="442">
                  <c:v>-8.0357500020844299E-5</c:v>
                </c:pt>
                <c:pt idx="443">
                  <c:v>-6.2606421521023805E-5</c:v>
                </c:pt>
                <c:pt idx="444">
                  <c:v>-3.7742187231417503E-5</c:v>
                </c:pt>
                <c:pt idx="445">
                  <c:v>-6.7706695770419E-5</c:v>
                </c:pt>
                <c:pt idx="446">
                  <c:v>-7.1713714585675703E-5</c:v>
                </c:pt>
                <c:pt idx="447">
                  <c:v>-4.33476218804777E-5</c:v>
                </c:pt>
                <c:pt idx="448">
                  <c:v>-9.3481357049643806E-5</c:v>
                </c:pt>
                <c:pt idx="449">
                  <c:v>-5.8250910736269399E-5</c:v>
                </c:pt>
                <c:pt idx="450">
                  <c:v>-5.68702537794014E-5</c:v>
                </c:pt>
                <c:pt idx="451">
                  <c:v>-8.1425492267859993E-5</c:v>
                </c:pt>
                <c:pt idx="452">
                  <c:v>-8.2872578536306307E-5</c:v>
                </c:pt>
                <c:pt idx="453">
                  <c:v>-4.85112325489634E-5</c:v>
                </c:pt>
                <c:pt idx="454">
                  <c:v>-4.00820065780668E-5</c:v>
                </c:pt>
                <c:pt idx="455">
                  <c:v>-4.69412719862636E-5</c:v>
                </c:pt>
                <c:pt idx="456">
                  <c:v>-3.6077958816834001E-5</c:v>
                </c:pt>
                <c:pt idx="457">
                  <c:v>-3.7982614764602299E-5</c:v>
                </c:pt>
                <c:pt idx="458">
                  <c:v>-3.05806812855708E-5</c:v>
                </c:pt>
                <c:pt idx="459">
                  <c:v>3.4609262807619801E-6</c:v>
                </c:pt>
                <c:pt idx="460">
                  <c:v>-3.0545819371432899E-5</c:v>
                </c:pt>
                <c:pt idx="461">
                  <c:v>-3.4534261422988297E-5</c:v>
                </c:pt>
                <c:pt idx="462">
                  <c:v>5.2732137554670097E-6</c:v>
                </c:pt>
                <c:pt idx="463">
                  <c:v>1.69632792248806E-5</c:v>
                </c:pt>
                <c:pt idx="464">
                  <c:v>2.2188015673471901E-5</c:v>
                </c:pt>
                <c:pt idx="465">
                  <c:v>3.6861505434011401E-5</c:v>
                </c:pt>
                <c:pt idx="466">
                  <c:v>2.85824104681613E-5</c:v>
                </c:pt>
                <c:pt idx="467">
                  <c:v>2.5259623923728601E-6</c:v>
                </c:pt>
                <c:pt idx="468">
                  <c:v>-6.3848564023751404E-6</c:v>
                </c:pt>
                <c:pt idx="469">
                  <c:v>2.4560225877165701E-5</c:v>
                </c:pt>
                <c:pt idx="470">
                  <c:v>-6.3914576406213099E-6</c:v>
                </c:pt>
                <c:pt idx="471">
                  <c:v>-1.9047923952404599E-5</c:v>
                </c:pt>
                <c:pt idx="472">
                  <c:v>1.1043209655004601E-5</c:v>
                </c:pt>
                <c:pt idx="473">
                  <c:v>-2.61437802068867E-5</c:v>
                </c:pt>
                <c:pt idx="474">
                  <c:v>-2.6314140533066499E-5</c:v>
                </c:pt>
                <c:pt idx="475">
                  <c:v>-2.8871072616115502E-5</c:v>
                </c:pt>
                <c:pt idx="476">
                  <c:v>-2.2743000547801E-5</c:v>
                </c:pt>
                <c:pt idx="477">
                  <c:v>-1.5806331354498101E-5</c:v>
                </c:pt>
                <c:pt idx="478">
                  <c:v>-1.6173955063678898E-5</c:v>
                </c:pt>
                <c:pt idx="479">
                  <c:v>-4.0020916314166999E-5</c:v>
                </c:pt>
                <c:pt idx="480">
                  <c:v>-2.8697911741993001E-6</c:v>
                </c:pt>
                <c:pt idx="481">
                  <c:v>-2.2477603269415402E-5</c:v>
                </c:pt>
                <c:pt idx="482">
                  <c:v>-3.1511125389492602E-5</c:v>
                </c:pt>
                <c:pt idx="483">
                  <c:v>8.1564214215020593E-6</c:v>
                </c:pt>
                <c:pt idx="484">
                  <c:v>-4.3273888825892101E-6</c:v>
                </c:pt>
                <c:pt idx="485">
                  <c:v>-8.9336438137611302E-6</c:v>
                </c:pt>
                <c:pt idx="486">
                  <c:v>-1.3790666576033199E-5</c:v>
                </c:pt>
                <c:pt idx="487">
                  <c:v>-9.2540639465704E-6</c:v>
                </c:pt>
                <c:pt idx="488">
                  <c:v>-8.8445360306062395E-6</c:v>
                </c:pt>
                <c:pt idx="489">
                  <c:v>-5.3597496466007501E-6</c:v>
                </c:pt>
                <c:pt idx="490">
                  <c:v>6.7729767620584702E-6</c:v>
                </c:pt>
                <c:pt idx="491">
                  <c:v>6.6530165889107003E-6</c:v>
                </c:pt>
                <c:pt idx="492">
                  <c:v>-7.1512300970150802E-6</c:v>
                </c:pt>
                <c:pt idx="493">
                  <c:v>6.5026779434897303E-7</c:v>
                </c:pt>
                <c:pt idx="494">
                  <c:v>1.02758783593907E-5</c:v>
                </c:pt>
                <c:pt idx="495">
                  <c:v>9.4928170878880198E-6</c:v>
                </c:pt>
                <c:pt idx="496">
                  <c:v>2.0823491169290501E-6</c:v>
                </c:pt>
                <c:pt idx="497">
                  <c:v>-3.48428280619237E-7</c:v>
                </c:pt>
                <c:pt idx="498">
                  <c:v>7.8993540239514305E-6</c:v>
                </c:pt>
                <c:pt idx="499">
                  <c:v>1.0976453183762801E-5</c:v>
                </c:pt>
                <c:pt idx="500">
                  <c:v>2.5172682317025301E-5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613-4CDB-9BCA-C69677019DEC}"/>
            </c:ext>
          </c:extLst>
        </c:ser>
        <c:ser>
          <c:idx val="2"/>
          <c:order val="2"/>
          <c:tx>
            <c:strRef>
              <c:f>'b3'!$B$1</c:f>
              <c:strCache>
                <c:ptCount val="1"/>
                <c:pt idx="0">
                  <c:v>b3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'b3'!$A$2:$A$502</c:f>
              <c:numCache>
                <c:formatCode>0.00</c:formatCode>
                <c:ptCount val="501"/>
                <c:pt idx="0">
                  <c:v>-2000</c:v>
                </c:pt>
                <c:pt idx="1">
                  <c:v>-1992</c:v>
                </c:pt>
                <c:pt idx="2">
                  <c:v>-1984</c:v>
                </c:pt>
                <c:pt idx="3">
                  <c:v>-1976</c:v>
                </c:pt>
                <c:pt idx="4">
                  <c:v>-1968</c:v>
                </c:pt>
                <c:pt idx="5">
                  <c:v>-1960</c:v>
                </c:pt>
                <c:pt idx="6">
                  <c:v>-1952</c:v>
                </c:pt>
                <c:pt idx="7">
                  <c:v>-1944</c:v>
                </c:pt>
                <c:pt idx="8">
                  <c:v>-1936</c:v>
                </c:pt>
                <c:pt idx="9">
                  <c:v>-1928</c:v>
                </c:pt>
                <c:pt idx="10">
                  <c:v>-1920</c:v>
                </c:pt>
                <c:pt idx="11">
                  <c:v>-1912</c:v>
                </c:pt>
                <c:pt idx="12">
                  <c:v>-1904</c:v>
                </c:pt>
                <c:pt idx="13">
                  <c:v>-1896</c:v>
                </c:pt>
                <c:pt idx="14">
                  <c:v>-1888</c:v>
                </c:pt>
                <c:pt idx="15">
                  <c:v>-1880</c:v>
                </c:pt>
                <c:pt idx="16">
                  <c:v>-1872</c:v>
                </c:pt>
                <c:pt idx="17">
                  <c:v>-1864</c:v>
                </c:pt>
                <c:pt idx="18">
                  <c:v>-1856</c:v>
                </c:pt>
                <c:pt idx="19">
                  <c:v>-1848</c:v>
                </c:pt>
                <c:pt idx="20">
                  <c:v>-1840</c:v>
                </c:pt>
                <c:pt idx="21">
                  <c:v>-1832</c:v>
                </c:pt>
                <c:pt idx="22">
                  <c:v>-1824</c:v>
                </c:pt>
                <c:pt idx="23">
                  <c:v>-1816</c:v>
                </c:pt>
                <c:pt idx="24">
                  <c:v>-1808</c:v>
                </c:pt>
                <c:pt idx="25">
                  <c:v>-1800</c:v>
                </c:pt>
                <c:pt idx="26">
                  <c:v>-1792</c:v>
                </c:pt>
                <c:pt idx="27">
                  <c:v>-1784</c:v>
                </c:pt>
                <c:pt idx="28">
                  <c:v>-1776</c:v>
                </c:pt>
                <c:pt idx="29">
                  <c:v>-1768</c:v>
                </c:pt>
                <c:pt idx="30">
                  <c:v>-1760</c:v>
                </c:pt>
                <c:pt idx="31">
                  <c:v>-1752</c:v>
                </c:pt>
                <c:pt idx="32">
                  <c:v>-1744</c:v>
                </c:pt>
                <c:pt idx="33">
                  <c:v>-1736</c:v>
                </c:pt>
                <c:pt idx="34">
                  <c:v>-1728</c:v>
                </c:pt>
                <c:pt idx="35">
                  <c:v>-1720</c:v>
                </c:pt>
                <c:pt idx="36">
                  <c:v>-1712</c:v>
                </c:pt>
                <c:pt idx="37">
                  <c:v>-1704</c:v>
                </c:pt>
                <c:pt idx="38">
                  <c:v>-1696</c:v>
                </c:pt>
                <c:pt idx="39">
                  <c:v>-1688</c:v>
                </c:pt>
                <c:pt idx="40">
                  <c:v>-1680</c:v>
                </c:pt>
                <c:pt idx="41">
                  <c:v>-1672</c:v>
                </c:pt>
                <c:pt idx="42">
                  <c:v>-1664</c:v>
                </c:pt>
                <c:pt idx="43">
                  <c:v>-1656</c:v>
                </c:pt>
                <c:pt idx="44">
                  <c:v>-1648</c:v>
                </c:pt>
                <c:pt idx="45">
                  <c:v>-1640</c:v>
                </c:pt>
                <c:pt idx="46">
                  <c:v>-1632</c:v>
                </c:pt>
                <c:pt idx="47">
                  <c:v>-1624</c:v>
                </c:pt>
                <c:pt idx="48">
                  <c:v>-1616</c:v>
                </c:pt>
                <c:pt idx="49">
                  <c:v>-1608</c:v>
                </c:pt>
                <c:pt idx="50">
                  <c:v>-1600</c:v>
                </c:pt>
                <c:pt idx="51">
                  <c:v>-1592</c:v>
                </c:pt>
                <c:pt idx="52">
                  <c:v>-1584</c:v>
                </c:pt>
                <c:pt idx="53">
                  <c:v>-1576</c:v>
                </c:pt>
                <c:pt idx="54">
                  <c:v>-1568</c:v>
                </c:pt>
                <c:pt idx="55">
                  <c:v>-1560</c:v>
                </c:pt>
                <c:pt idx="56">
                  <c:v>-1552</c:v>
                </c:pt>
                <c:pt idx="57">
                  <c:v>-1544</c:v>
                </c:pt>
                <c:pt idx="58">
                  <c:v>-1536</c:v>
                </c:pt>
                <c:pt idx="59">
                  <c:v>-1528</c:v>
                </c:pt>
                <c:pt idx="60">
                  <c:v>-1520</c:v>
                </c:pt>
                <c:pt idx="61">
                  <c:v>-1512</c:v>
                </c:pt>
                <c:pt idx="62">
                  <c:v>-1504</c:v>
                </c:pt>
                <c:pt idx="63">
                  <c:v>-1496</c:v>
                </c:pt>
                <c:pt idx="64">
                  <c:v>-1488</c:v>
                </c:pt>
                <c:pt idx="65">
                  <c:v>-1480</c:v>
                </c:pt>
                <c:pt idx="66">
                  <c:v>-1472</c:v>
                </c:pt>
                <c:pt idx="67">
                  <c:v>-1464</c:v>
                </c:pt>
                <c:pt idx="68">
                  <c:v>-1456</c:v>
                </c:pt>
                <c:pt idx="69">
                  <c:v>-1448</c:v>
                </c:pt>
                <c:pt idx="70">
                  <c:v>-1440</c:v>
                </c:pt>
                <c:pt idx="71">
                  <c:v>-1432</c:v>
                </c:pt>
                <c:pt idx="72">
                  <c:v>-1424</c:v>
                </c:pt>
                <c:pt idx="73">
                  <c:v>-1416</c:v>
                </c:pt>
                <c:pt idx="74">
                  <c:v>-1408</c:v>
                </c:pt>
                <c:pt idx="75">
                  <c:v>-1400</c:v>
                </c:pt>
                <c:pt idx="76">
                  <c:v>-1392</c:v>
                </c:pt>
                <c:pt idx="77">
                  <c:v>-1384</c:v>
                </c:pt>
                <c:pt idx="78">
                  <c:v>-1376</c:v>
                </c:pt>
                <c:pt idx="79">
                  <c:v>-1368</c:v>
                </c:pt>
                <c:pt idx="80">
                  <c:v>-1360</c:v>
                </c:pt>
                <c:pt idx="81">
                  <c:v>-1352</c:v>
                </c:pt>
                <c:pt idx="82">
                  <c:v>-1344</c:v>
                </c:pt>
                <c:pt idx="83">
                  <c:v>-1336</c:v>
                </c:pt>
                <c:pt idx="84">
                  <c:v>-1328</c:v>
                </c:pt>
                <c:pt idx="85">
                  <c:v>-1320</c:v>
                </c:pt>
                <c:pt idx="86">
                  <c:v>-1312</c:v>
                </c:pt>
                <c:pt idx="87">
                  <c:v>-1304</c:v>
                </c:pt>
                <c:pt idx="88">
                  <c:v>-1296</c:v>
                </c:pt>
                <c:pt idx="89">
                  <c:v>-1288</c:v>
                </c:pt>
                <c:pt idx="90">
                  <c:v>-1280</c:v>
                </c:pt>
                <c:pt idx="91">
                  <c:v>-1272</c:v>
                </c:pt>
                <c:pt idx="92">
                  <c:v>-1264</c:v>
                </c:pt>
                <c:pt idx="93">
                  <c:v>-1256</c:v>
                </c:pt>
                <c:pt idx="94">
                  <c:v>-1248</c:v>
                </c:pt>
                <c:pt idx="95">
                  <c:v>-1240</c:v>
                </c:pt>
                <c:pt idx="96">
                  <c:v>-1232</c:v>
                </c:pt>
                <c:pt idx="97">
                  <c:v>-1224</c:v>
                </c:pt>
                <c:pt idx="98">
                  <c:v>-1216</c:v>
                </c:pt>
                <c:pt idx="99">
                  <c:v>-1208</c:v>
                </c:pt>
                <c:pt idx="100">
                  <c:v>-1200</c:v>
                </c:pt>
                <c:pt idx="101">
                  <c:v>-1192</c:v>
                </c:pt>
                <c:pt idx="102">
                  <c:v>-1184</c:v>
                </c:pt>
                <c:pt idx="103">
                  <c:v>-1176</c:v>
                </c:pt>
                <c:pt idx="104">
                  <c:v>-1168</c:v>
                </c:pt>
                <c:pt idx="105">
                  <c:v>-1160</c:v>
                </c:pt>
                <c:pt idx="106">
                  <c:v>-1152</c:v>
                </c:pt>
                <c:pt idx="107">
                  <c:v>-1144</c:v>
                </c:pt>
                <c:pt idx="108">
                  <c:v>-1136</c:v>
                </c:pt>
                <c:pt idx="109">
                  <c:v>-1128</c:v>
                </c:pt>
                <c:pt idx="110">
                  <c:v>-1120</c:v>
                </c:pt>
                <c:pt idx="111">
                  <c:v>-1112</c:v>
                </c:pt>
                <c:pt idx="112">
                  <c:v>-1104</c:v>
                </c:pt>
                <c:pt idx="113">
                  <c:v>-1096</c:v>
                </c:pt>
                <c:pt idx="114">
                  <c:v>-1088</c:v>
                </c:pt>
                <c:pt idx="115">
                  <c:v>-1080</c:v>
                </c:pt>
                <c:pt idx="116">
                  <c:v>-1072</c:v>
                </c:pt>
                <c:pt idx="117">
                  <c:v>-1064</c:v>
                </c:pt>
                <c:pt idx="118">
                  <c:v>-1056</c:v>
                </c:pt>
                <c:pt idx="119">
                  <c:v>-1048</c:v>
                </c:pt>
                <c:pt idx="120">
                  <c:v>-1040</c:v>
                </c:pt>
                <c:pt idx="121">
                  <c:v>-1032</c:v>
                </c:pt>
                <c:pt idx="122">
                  <c:v>-1024</c:v>
                </c:pt>
                <c:pt idx="123">
                  <c:v>-1016</c:v>
                </c:pt>
                <c:pt idx="124">
                  <c:v>-1008</c:v>
                </c:pt>
                <c:pt idx="125">
                  <c:v>-1000</c:v>
                </c:pt>
                <c:pt idx="126">
                  <c:v>-992</c:v>
                </c:pt>
                <c:pt idx="127">
                  <c:v>-984</c:v>
                </c:pt>
                <c:pt idx="128">
                  <c:v>-976</c:v>
                </c:pt>
                <c:pt idx="129">
                  <c:v>-968</c:v>
                </c:pt>
                <c:pt idx="130">
                  <c:v>-960</c:v>
                </c:pt>
                <c:pt idx="131">
                  <c:v>-952</c:v>
                </c:pt>
                <c:pt idx="132">
                  <c:v>-944</c:v>
                </c:pt>
                <c:pt idx="133">
                  <c:v>-936</c:v>
                </c:pt>
                <c:pt idx="134">
                  <c:v>-928</c:v>
                </c:pt>
                <c:pt idx="135">
                  <c:v>-920</c:v>
                </c:pt>
                <c:pt idx="136">
                  <c:v>-912</c:v>
                </c:pt>
                <c:pt idx="137">
                  <c:v>-904</c:v>
                </c:pt>
                <c:pt idx="138">
                  <c:v>-896</c:v>
                </c:pt>
                <c:pt idx="139">
                  <c:v>-888</c:v>
                </c:pt>
                <c:pt idx="140">
                  <c:v>-880</c:v>
                </c:pt>
                <c:pt idx="141">
                  <c:v>-872</c:v>
                </c:pt>
                <c:pt idx="142">
                  <c:v>-864</c:v>
                </c:pt>
                <c:pt idx="143">
                  <c:v>-856</c:v>
                </c:pt>
                <c:pt idx="144">
                  <c:v>-848</c:v>
                </c:pt>
                <c:pt idx="145">
                  <c:v>-840</c:v>
                </c:pt>
                <c:pt idx="146">
                  <c:v>-832</c:v>
                </c:pt>
                <c:pt idx="147">
                  <c:v>-824</c:v>
                </c:pt>
                <c:pt idx="148">
                  <c:v>-816</c:v>
                </c:pt>
                <c:pt idx="149">
                  <c:v>-808</c:v>
                </c:pt>
                <c:pt idx="150">
                  <c:v>-800</c:v>
                </c:pt>
                <c:pt idx="151">
                  <c:v>-792</c:v>
                </c:pt>
                <c:pt idx="152">
                  <c:v>-784</c:v>
                </c:pt>
                <c:pt idx="153">
                  <c:v>-776</c:v>
                </c:pt>
                <c:pt idx="154">
                  <c:v>-768</c:v>
                </c:pt>
                <c:pt idx="155">
                  <c:v>-760</c:v>
                </c:pt>
                <c:pt idx="156">
                  <c:v>-752</c:v>
                </c:pt>
                <c:pt idx="157">
                  <c:v>-744</c:v>
                </c:pt>
                <c:pt idx="158">
                  <c:v>-736</c:v>
                </c:pt>
                <c:pt idx="159">
                  <c:v>-728</c:v>
                </c:pt>
                <c:pt idx="160">
                  <c:v>-720</c:v>
                </c:pt>
                <c:pt idx="161">
                  <c:v>-712</c:v>
                </c:pt>
                <c:pt idx="162">
                  <c:v>-704</c:v>
                </c:pt>
                <c:pt idx="163">
                  <c:v>-696</c:v>
                </c:pt>
                <c:pt idx="164">
                  <c:v>-688</c:v>
                </c:pt>
                <c:pt idx="165">
                  <c:v>-680</c:v>
                </c:pt>
                <c:pt idx="166">
                  <c:v>-672</c:v>
                </c:pt>
                <c:pt idx="167">
                  <c:v>-664</c:v>
                </c:pt>
                <c:pt idx="168">
                  <c:v>-656</c:v>
                </c:pt>
                <c:pt idx="169">
                  <c:v>-648</c:v>
                </c:pt>
                <c:pt idx="170">
                  <c:v>-640</c:v>
                </c:pt>
                <c:pt idx="171">
                  <c:v>-632</c:v>
                </c:pt>
                <c:pt idx="172">
                  <c:v>-624</c:v>
                </c:pt>
                <c:pt idx="173">
                  <c:v>-616</c:v>
                </c:pt>
                <c:pt idx="174">
                  <c:v>-608</c:v>
                </c:pt>
                <c:pt idx="175">
                  <c:v>-600</c:v>
                </c:pt>
                <c:pt idx="176">
                  <c:v>-592</c:v>
                </c:pt>
                <c:pt idx="177">
                  <c:v>-584</c:v>
                </c:pt>
                <c:pt idx="178">
                  <c:v>-576</c:v>
                </c:pt>
                <c:pt idx="179">
                  <c:v>-568</c:v>
                </c:pt>
                <c:pt idx="180">
                  <c:v>-560</c:v>
                </c:pt>
                <c:pt idx="181">
                  <c:v>-552</c:v>
                </c:pt>
                <c:pt idx="182">
                  <c:v>-544</c:v>
                </c:pt>
                <c:pt idx="183">
                  <c:v>-536</c:v>
                </c:pt>
                <c:pt idx="184">
                  <c:v>-528</c:v>
                </c:pt>
                <c:pt idx="185">
                  <c:v>-520</c:v>
                </c:pt>
                <c:pt idx="186">
                  <c:v>-512</c:v>
                </c:pt>
                <c:pt idx="187">
                  <c:v>-504</c:v>
                </c:pt>
                <c:pt idx="188">
                  <c:v>-496</c:v>
                </c:pt>
                <c:pt idx="189">
                  <c:v>-488</c:v>
                </c:pt>
                <c:pt idx="190">
                  <c:v>-480</c:v>
                </c:pt>
                <c:pt idx="191">
                  <c:v>-472</c:v>
                </c:pt>
                <c:pt idx="192">
                  <c:v>-464</c:v>
                </c:pt>
                <c:pt idx="193">
                  <c:v>-456</c:v>
                </c:pt>
                <c:pt idx="194">
                  <c:v>-448</c:v>
                </c:pt>
                <c:pt idx="195">
                  <c:v>-440</c:v>
                </c:pt>
                <c:pt idx="196">
                  <c:v>-432</c:v>
                </c:pt>
                <c:pt idx="197">
                  <c:v>-424</c:v>
                </c:pt>
                <c:pt idx="198">
                  <c:v>-416</c:v>
                </c:pt>
                <c:pt idx="199">
                  <c:v>-408</c:v>
                </c:pt>
                <c:pt idx="200">
                  <c:v>-400</c:v>
                </c:pt>
                <c:pt idx="201">
                  <c:v>-392</c:v>
                </c:pt>
                <c:pt idx="202">
                  <c:v>-384</c:v>
                </c:pt>
                <c:pt idx="203">
                  <c:v>-376</c:v>
                </c:pt>
                <c:pt idx="204">
                  <c:v>-368</c:v>
                </c:pt>
                <c:pt idx="205">
                  <c:v>-360</c:v>
                </c:pt>
                <c:pt idx="206">
                  <c:v>-352</c:v>
                </c:pt>
                <c:pt idx="207">
                  <c:v>-344</c:v>
                </c:pt>
                <c:pt idx="208">
                  <c:v>-336</c:v>
                </c:pt>
                <c:pt idx="209">
                  <c:v>-328</c:v>
                </c:pt>
                <c:pt idx="210">
                  <c:v>-320</c:v>
                </c:pt>
                <c:pt idx="211">
                  <c:v>-312</c:v>
                </c:pt>
                <c:pt idx="212">
                  <c:v>-304</c:v>
                </c:pt>
                <c:pt idx="213">
                  <c:v>-296</c:v>
                </c:pt>
                <c:pt idx="214">
                  <c:v>-288</c:v>
                </c:pt>
                <c:pt idx="215">
                  <c:v>-280</c:v>
                </c:pt>
                <c:pt idx="216">
                  <c:v>-272</c:v>
                </c:pt>
                <c:pt idx="217">
                  <c:v>-264</c:v>
                </c:pt>
                <c:pt idx="218">
                  <c:v>-256</c:v>
                </c:pt>
                <c:pt idx="219">
                  <c:v>-248</c:v>
                </c:pt>
                <c:pt idx="220">
                  <c:v>-240</c:v>
                </c:pt>
                <c:pt idx="221">
                  <c:v>-232</c:v>
                </c:pt>
                <c:pt idx="222">
                  <c:v>-224</c:v>
                </c:pt>
                <c:pt idx="223">
                  <c:v>-216</c:v>
                </c:pt>
                <c:pt idx="224">
                  <c:v>-208</c:v>
                </c:pt>
                <c:pt idx="225">
                  <c:v>-200</c:v>
                </c:pt>
                <c:pt idx="226">
                  <c:v>-192</c:v>
                </c:pt>
                <c:pt idx="227">
                  <c:v>-184</c:v>
                </c:pt>
                <c:pt idx="228">
                  <c:v>-176</c:v>
                </c:pt>
                <c:pt idx="229">
                  <c:v>-168</c:v>
                </c:pt>
                <c:pt idx="230">
                  <c:v>-160</c:v>
                </c:pt>
                <c:pt idx="231">
                  <c:v>-152</c:v>
                </c:pt>
                <c:pt idx="232">
                  <c:v>-144</c:v>
                </c:pt>
                <c:pt idx="233">
                  <c:v>-136</c:v>
                </c:pt>
                <c:pt idx="234">
                  <c:v>-128</c:v>
                </c:pt>
                <c:pt idx="235">
                  <c:v>-120</c:v>
                </c:pt>
                <c:pt idx="236">
                  <c:v>-112</c:v>
                </c:pt>
                <c:pt idx="237">
                  <c:v>-104</c:v>
                </c:pt>
                <c:pt idx="238">
                  <c:v>-96</c:v>
                </c:pt>
                <c:pt idx="239">
                  <c:v>-88</c:v>
                </c:pt>
                <c:pt idx="240">
                  <c:v>-80</c:v>
                </c:pt>
                <c:pt idx="241">
                  <c:v>-72</c:v>
                </c:pt>
                <c:pt idx="242">
                  <c:v>-64</c:v>
                </c:pt>
                <c:pt idx="243">
                  <c:v>-56</c:v>
                </c:pt>
                <c:pt idx="244">
                  <c:v>-48</c:v>
                </c:pt>
                <c:pt idx="245">
                  <c:v>-40</c:v>
                </c:pt>
                <c:pt idx="246">
                  <c:v>-32</c:v>
                </c:pt>
                <c:pt idx="247">
                  <c:v>-24</c:v>
                </c:pt>
                <c:pt idx="248">
                  <c:v>-16</c:v>
                </c:pt>
                <c:pt idx="249">
                  <c:v>-8</c:v>
                </c:pt>
                <c:pt idx="250">
                  <c:v>0</c:v>
                </c:pt>
                <c:pt idx="251">
                  <c:v>8</c:v>
                </c:pt>
                <c:pt idx="252">
                  <c:v>16</c:v>
                </c:pt>
                <c:pt idx="253">
                  <c:v>24</c:v>
                </c:pt>
                <c:pt idx="254">
                  <c:v>32</c:v>
                </c:pt>
                <c:pt idx="255">
                  <c:v>40</c:v>
                </c:pt>
                <c:pt idx="256">
                  <c:v>48</c:v>
                </c:pt>
                <c:pt idx="257">
                  <c:v>56</c:v>
                </c:pt>
                <c:pt idx="258">
                  <c:v>64</c:v>
                </c:pt>
                <c:pt idx="259">
                  <c:v>72</c:v>
                </c:pt>
                <c:pt idx="260">
                  <c:v>80</c:v>
                </c:pt>
                <c:pt idx="261">
                  <c:v>88</c:v>
                </c:pt>
                <c:pt idx="262">
                  <c:v>96</c:v>
                </c:pt>
                <c:pt idx="263">
                  <c:v>104</c:v>
                </c:pt>
                <c:pt idx="264">
                  <c:v>112</c:v>
                </c:pt>
                <c:pt idx="265">
                  <c:v>120</c:v>
                </c:pt>
                <c:pt idx="266">
                  <c:v>128</c:v>
                </c:pt>
                <c:pt idx="267">
                  <c:v>136</c:v>
                </c:pt>
                <c:pt idx="268">
                  <c:v>144</c:v>
                </c:pt>
                <c:pt idx="269">
                  <c:v>152</c:v>
                </c:pt>
                <c:pt idx="270">
                  <c:v>160</c:v>
                </c:pt>
                <c:pt idx="271">
                  <c:v>168</c:v>
                </c:pt>
                <c:pt idx="272">
                  <c:v>176</c:v>
                </c:pt>
                <c:pt idx="273">
                  <c:v>184</c:v>
                </c:pt>
                <c:pt idx="274">
                  <c:v>192</c:v>
                </c:pt>
                <c:pt idx="275">
                  <c:v>200</c:v>
                </c:pt>
                <c:pt idx="276">
                  <c:v>208</c:v>
                </c:pt>
                <c:pt idx="277">
                  <c:v>216</c:v>
                </c:pt>
                <c:pt idx="278">
                  <c:v>224</c:v>
                </c:pt>
                <c:pt idx="279">
                  <c:v>232</c:v>
                </c:pt>
                <c:pt idx="280">
                  <c:v>240</c:v>
                </c:pt>
                <c:pt idx="281">
                  <c:v>248</c:v>
                </c:pt>
                <c:pt idx="282">
                  <c:v>256</c:v>
                </c:pt>
                <c:pt idx="283">
                  <c:v>264</c:v>
                </c:pt>
                <c:pt idx="284">
                  <c:v>272</c:v>
                </c:pt>
                <c:pt idx="285">
                  <c:v>280</c:v>
                </c:pt>
                <c:pt idx="286">
                  <c:v>288</c:v>
                </c:pt>
                <c:pt idx="287">
                  <c:v>296</c:v>
                </c:pt>
                <c:pt idx="288">
                  <c:v>304</c:v>
                </c:pt>
                <c:pt idx="289">
                  <c:v>312</c:v>
                </c:pt>
                <c:pt idx="290">
                  <c:v>320</c:v>
                </c:pt>
                <c:pt idx="291">
                  <c:v>328</c:v>
                </c:pt>
                <c:pt idx="292">
                  <c:v>336</c:v>
                </c:pt>
                <c:pt idx="293">
                  <c:v>344</c:v>
                </c:pt>
                <c:pt idx="294">
                  <c:v>352</c:v>
                </c:pt>
                <c:pt idx="295">
                  <c:v>360</c:v>
                </c:pt>
                <c:pt idx="296">
                  <c:v>368</c:v>
                </c:pt>
                <c:pt idx="297">
                  <c:v>376</c:v>
                </c:pt>
                <c:pt idx="298">
                  <c:v>384</c:v>
                </c:pt>
                <c:pt idx="299">
                  <c:v>392</c:v>
                </c:pt>
                <c:pt idx="300">
                  <c:v>400</c:v>
                </c:pt>
                <c:pt idx="301">
                  <c:v>408</c:v>
                </c:pt>
                <c:pt idx="302">
                  <c:v>416</c:v>
                </c:pt>
                <c:pt idx="303">
                  <c:v>424</c:v>
                </c:pt>
                <c:pt idx="304">
                  <c:v>432</c:v>
                </c:pt>
                <c:pt idx="305">
                  <c:v>440</c:v>
                </c:pt>
                <c:pt idx="306">
                  <c:v>448</c:v>
                </c:pt>
                <c:pt idx="307">
                  <c:v>456</c:v>
                </c:pt>
                <c:pt idx="308">
                  <c:v>464</c:v>
                </c:pt>
                <c:pt idx="309">
                  <c:v>472</c:v>
                </c:pt>
                <c:pt idx="310">
                  <c:v>480</c:v>
                </c:pt>
                <c:pt idx="311">
                  <c:v>488</c:v>
                </c:pt>
                <c:pt idx="312">
                  <c:v>496</c:v>
                </c:pt>
                <c:pt idx="313">
                  <c:v>504</c:v>
                </c:pt>
                <c:pt idx="314">
                  <c:v>512</c:v>
                </c:pt>
                <c:pt idx="315">
                  <c:v>520</c:v>
                </c:pt>
                <c:pt idx="316">
                  <c:v>528</c:v>
                </c:pt>
                <c:pt idx="317">
                  <c:v>536</c:v>
                </c:pt>
                <c:pt idx="318">
                  <c:v>544</c:v>
                </c:pt>
                <c:pt idx="319">
                  <c:v>552</c:v>
                </c:pt>
                <c:pt idx="320">
                  <c:v>560</c:v>
                </c:pt>
                <c:pt idx="321">
                  <c:v>568</c:v>
                </c:pt>
                <c:pt idx="322">
                  <c:v>576</c:v>
                </c:pt>
                <c:pt idx="323">
                  <c:v>584</c:v>
                </c:pt>
                <c:pt idx="324">
                  <c:v>592</c:v>
                </c:pt>
                <c:pt idx="325">
                  <c:v>600</c:v>
                </c:pt>
                <c:pt idx="326">
                  <c:v>608</c:v>
                </c:pt>
                <c:pt idx="327">
                  <c:v>616</c:v>
                </c:pt>
                <c:pt idx="328">
                  <c:v>624</c:v>
                </c:pt>
                <c:pt idx="329">
                  <c:v>632</c:v>
                </c:pt>
                <c:pt idx="330">
                  <c:v>640</c:v>
                </c:pt>
                <c:pt idx="331">
                  <c:v>648</c:v>
                </c:pt>
                <c:pt idx="332">
                  <c:v>656</c:v>
                </c:pt>
                <c:pt idx="333">
                  <c:v>664</c:v>
                </c:pt>
                <c:pt idx="334">
                  <c:v>672</c:v>
                </c:pt>
                <c:pt idx="335">
                  <c:v>680</c:v>
                </c:pt>
                <c:pt idx="336">
                  <c:v>688</c:v>
                </c:pt>
                <c:pt idx="337">
                  <c:v>696</c:v>
                </c:pt>
                <c:pt idx="338">
                  <c:v>704</c:v>
                </c:pt>
                <c:pt idx="339">
                  <c:v>712</c:v>
                </c:pt>
                <c:pt idx="340">
                  <c:v>720</c:v>
                </c:pt>
                <c:pt idx="341">
                  <c:v>728</c:v>
                </c:pt>
                <c:pt idx="342">
                  <c:v>736</c:v>
                </c:pt>
                <c:pt idx="343">
                  <c:v>744</c:v>
                </c:pt>
                <c:pt idx="344">
                  <c:v>752</c:v>
                </c:pt>
                <c:pt idx="345">
                  <c:v>760</c:v>
                </c:pt>
                <c:pt idx="346">
                  <c:v>768</c:v>
                </c:pt>
                <c:pt idx="347">
                  <c:v>776</c:v>
                </c:pt>
                <c:pt idx="348">
                  <c:v>784</c:v>
                </c:pt>
                <c:pt idx="349">
                  <c:v>792</c:v>
                </c:pt>
                <c:pt idx="350">
                  <c:v>800</c:v>
                </c:pt>
                <c:pt idx="351">
                  <c:v>808</c:v>
                </c:pt>
                <c:pt idx="352">
                  <c:v>816</c:v>
                </c:pt>
                <c:pt idx="353">
                  <c:v>824</c:v>
                </c:pt>
                <c:pt idx="354">
                  <c:v>832</c:v>
                </c:pt>
                <c:pt idx="355">
                  <c:v>840</c:v>
                </c:pt>
                <c:pt idx="356">
                  <c:v>848</c:v>
                </c:pt>
                <c:pt idx="357">
                  <c:v>856</c:v>
                </c:pt>
                <c:pt idx="358">
                  <c:v>864</c:v>
                </c:pt>
                <c:pt idx="359">
                  <c:v>872</c:v>
                </c:pt>
                <c:pt idx="360">
                  <c:v>880</c:v>
                </c:pt>
                <c:pt idx="361">
                  <c:v>888</c:v>
                </c:pt>
                <c:pt idx="362">
                  <c:v>896</c:v>
                </c:pt>
                <c:pt idx="363">
                  <c:v>904</c:v>
                </c:pt>
                <c:pt idx="364">
                  <c:v>912</c:v>
                </c:pt>
                <c:pt idx="365">
                  <c:v>920</c:v>
                </c:pt>
                <c:pt idx="366">
                  <c:v>928</c:v>
                </c:pt>
                <c:pt idx="367">
                  <c:v>936</c:v>
                </c:pt>
                <c:pt idx="368">
                  <c:v>944</c:v>
                </c:pt>
                <c:pt idx="369">
                  <c:v>952</c:v>
                </c:pt>
                <c:pt idx="370">
                  <c:v>960</c:v>
                </c:pt>
                <c:pt idx="371">
                  <c:v>968</c:v>
                </c:pt>
                <c:pt idx="372">
                  <c:v>976</c:v>
                </c:pt>
                <c:pt idx="373">
                  <c:v>984</c:v>
                </c:pt>
                <c:pt idx="374">
                  <c:v>992</c:v>
                </c:pt>
                <c:pt idx="375">
                  <c:v>1000</c:v>
                </c:pt>
                <c:pt idx="376">
                  <c:v>1008</c:v>
                </c:pt>
                <c:pt idx="377">
                  <c:v>1016</c:v>
                </c:pt>
                <c:pt idx="378">
                  <c:v>1024</c:v>
                </c:pt>
                <c:pt idx="379">
                  <c:v>1032</c:v>
                </c:pt>
                <c:pt idx="380">
                  <c:v>1040</c:v>
                </c:pt>
                <c:pt idx="381">
                  <c:v>1048</c:v>
                </c:pt>
                <c:pt idx="382">
                  <c:v>1056</c:v>
                </c:pt>
                <c:pt idx="383">
                  <c:v>1064</c:v>
                </c:pt>
                <c:pt idx="384">
                  <c:v>1072</c:v>
                </c:pt>
                <c:pt idx="385">
                  <c:v>1080</c:v>
                </c:pt>
                <c:pt idx="386">
                  <c:v>1088</c:v>
                </c:pt>
                <c:pt idx="387">
                  <c:v>1096</c:v>
                </c:pt>
                <c:pt idx="388">
                  <c:v>1104</c:v>
                </c:pt>
                <c:pt idx="389">
                  <c:v>1112</c:v>
                </c:pt>
                <c:pt idx="390">
                  <c:v>1120</c:v>
                </c:pt>
                <c:pt idx="391">
                  <c:v>1128</c:v>
                </c:pt>
                <c:pt idx="392">
                  <c:v>1136</c:v>
                </c:pt>
                <c:pt idx="393">
                  <c:v>1144</c:v>
                </c:pt>
                <c:pt idx="394">
                  <c:v>1152</c:v>
                </c:pt>
                <c:pt idx="395">
                  <c:v>1160</c:v>
                </c:pt>
                <c:pt idx="396">
                  <c:v>1168</c:v>
                </c:pt>
                <c:pt idx="397">
                  <c:v>1176</c:v>
                </c:pt>
                <c:pt idx="398">
                  <c:v>1184</c:v>
                </c:pt>
                <c:pt idx="399">
                  <c:v>1192</c:v>
                </c:pt>
                <c:pt idx="400">
                  <c:v>1200</c:v>
                </c:pt>
                <c:pt idx="401">
                  <c:v>1208</c:v>
                </c:pt>
                <c:pt idx="402">
                  <c:v>1216</c:v>
                </c:pt>
                <c:pt idx="403">
                  <c:v>1224</c:v>
                </c:pt>
                <c:pt idx="404">
                  <c:v>1232</c:v>
                </c:pt>
                <c:pt idx="405">
                  <c:v>1240</c:v>
                </c:pt>
                <c:pt idx="406">
                  <c:v>1248</c:v>
                </c:pt>
                <c:pt idx="407">
                  <c:v>1256</c:v>
                </c:pt>
                <c:pt idx="408">
                  <c:v>1264</c:v>
                </c:pt>
                <c:pt idx="409">
                  <c:v>1272</c:v>
                </c:pt>
                <c:pt idx="410">
                  <c:v>1280</c:v>
                </c:pt>
                <c:pt idx="411">
                  <c:v>1288</c:v>
                </c:pt>
                <c:pt idx="412">
                  <c:v>1296</c:v>
                </c:pt>
                <c:pt idx="413">
                  <c:v>1304</c:v>
                </c:pt>
                <c:pt idx="414">
                  <c:v>1312</c:v>
                </c:pt>
                <c:pt idx="415">
                  <c:v>1320</c:v>
                </c:pt>
                <c:pt idx="416">
                  <c:v>1328</c:v>
                </c:pt>
                <c:pt idx="417">
                  <c:v>1336</c:v>
                </c:pt>
                <c:pt idx="418">
                  <c:v>1344</c:v>
                </c:pt>
                <c:pt idx="419">
                  <c:v>1352</c:v>
                </c:pt>
                <c:pt idx="420">
                  <c:v>1360</c:v>
                </c:pt>
                <c:pt idx="421">
                  <c:v>1368</c:v>
                </c:pt>
                <c:pt idx="422">
                  <c:v>1376</c:v>
                </c:pt>
                <c:pt idx="423">
                  <c:v>1384</c:v>
                </c:pt>
                <c:pt idx="424">
                  <c:v>1392</c:v>
                </c:pt>
                <c:pt idx="425">
                  <c:v>1400</c:v>
                </c:pt>
                <c:pt idx="426">
                  <c:v>1408</c:v>
                </c:pt>
                <c:pt idx="427">
                  <c:v>1416</c:v>
                </c:pt>
                <c:pt idx="428">
                  <c:v>1424</c:v>
                </c:pt>
                <c:pt idx="429">
                  <c:v>1432</c:v>
                </c:pt>
                <c:pt idx="430">
                  <c:v>1440</c:v>
                </c:pt>
                <c:pt idx="431">
                  <c:v>1448</c:v>
                </c:pt>
                <c:pt idx="432">
                  <c:v>1456</c:v>
                </c:pt>
                <c:pt idx="433">
                  <c:v>1464</c:v>
                </c:pt>
                <c:pt idx="434">
                  <c:v>1472</c:v>
                </c:pt>
                <c:pt idx="435">
                  <c:v>1480</c:v>
                </c:pt>
                <c:pt idx="436">
                  <c:v>1488</c:v>
                </c:pt>
                <c:pt idx="437">
                  <c:v>1496</c:v>
                </c:pt>
                <c:pt idx="438">
                  <c:v>1504</c:v>
                </c:pt>
                <c:pt idx="439">
                  <c:v>1512</c:v>
                </c:pt>
                <c:pt idx="440">
                  <c:v>1520</c:v>
                </c:pt>
                <c:pt idx="441">
                  <c:v>1528</c:v>
                </c:pt>
                <c:pt idx="442">
                  <c:v>1536</c:v>
                </c:pt>
                <c:pt idx="443">
                  <c:v>1544</c:v>
                </c:pt>
                <c:pt idx="444">
                  <c:v>1552</c:v>
                </c:pt>
                <c:pt idx="445">
                  <c:v>1560</c:v>
                </c:pt>
                <c:pt idx="446">
                  <c:v>1568</c:v>
                </c:pt>
                <c:pt idx="447">
                  <c:v>1576</c:v>
                </c:pt>
                <c:pt idx="448">
                  <c:v>1584</c:v>
                </c:pt>
                <c:pt idx="449">
                  <c:v>1592</c:v>
                </c:pt>
                <c:pt idx="450">
                  <c:v>1600</c:v>
                </c:pt>
                <c:pt idx="451">
                  <c:v>1608</c:v>
                </c:pt>
                <c:pt idx="452">
                  <c:v>1616</c:v>
                </c:pt>
                <c:pt idx="453">
                  <c:v>1624</c:v>
                </c:pt>
                <c:pt idx="454">
                  <c:v>1632</c:v>
                </c:pt>
                <c:pt idx="455">
                  <c:v>1640</c:v>
                </c:pt>
                <c:pt idx="456">
                  <c:v>1648</c:v>
                </c:pt>
                <c:pt idx="457">
                  <c:v>1656</c:v>
                </c:pt>
                <c:pt idx="458">
                  <c:v>1664</c:v>
                </c:pt>
                <c:pt idx="459">
                  <c:v>1672</c:v>
                </c:pt>
                <c:pt idx="460">
                  <c:v>1680</c:v>
                </c:pt>
                <c:pt idx="461">
                  <c:v>1688</c:v>
                </c:pt>
                <c:pt idx="462">
                  <c:v>1696</c:v>
                </c:pt>
                <c:pt idx="463">
                  <c:v>1704</c:v>
                </c:pt>
                <c:pt idx="464">
                  <c:v>1712</c:v>
                </c:pt>
                <c:pt idx="465">
                  <c:v>1720</c:v>
                </c:pt>
                <c:pt idx="466">
                  <c:v>1728</c:v>
                </c:pt>
                <c:pt idx="467">
                  <c:v>1736</c:v>
                </c:pt>
                <c:pt idx="468">
                  <c:v>1744</c:v>
                </c:pt>
                <c:pt idx="469">
                  <c:v>1752</c:v>
                </c:pt>
                <c:pt idx="470">
                  <c:v>1760</c:v>
                </c:pt>
                <c:pt idx="471">
                  <c:v>1768</c:v>
                </c:pt>
                <c:pt idx="472">
                  <c:v>1776</c:v>
                </c:pt>
                <c:pt idx="473">
                  <c:v>1784</c:v>
                </c:pt>
                <c:pt idx="474">
                  <c:v>1792</c:v>
                </c:pt>
                <c:pt idx="475">
                  <c:v>1800</c:v>
                </c:pt>
                <c:pt idx="476">
                  <c:v>1808</c:v>
                </c:pt>
                <c:pt idx="477">
                  <c:v>1816</c:v>
                </c:pt>
                <c:pt idx="478">
                  <c:v>1824</c:v>
                </c:pt>
                <c:pt idx="479">
                  <c:v>1832</c:v>
                </c:pt>
                <c:pt idx="480">
                  <c:v>1840</c:v>
                </c:pt>
                <c:pt idx="481">
                  <c:v>1848</c:v>
                </c:pt>
                <c:pt idx="482">
                  <c:v>1856</c:v>
                </c:pt>
                <c:pt idx="483">
                  <c:v>1864</c:v>
                </c:pt>
                <c:pt idx="484">
                  <c:v>1872</c:v>
                </c:pt>
                <c:pt idx="485">
                  <c:v>1880</c:v>
                </c:pt>
                <c:pt idx="486">
                  <c:v>1888</c:v>
                </c:pt>
                <c:pt idx="487">
                  <c:v>1896</c:v>
                </c:pt>
                <c:pt idx="488">
                  <c:v>1904</c:v>
                </c:pt>
                <c:pt idx="489">
                  <c:v>1912</c:v>
                </c:pt>
                <c:pt idx="490">
                  <c:v>1920</c:v>
                </c:pt>
                <c:pt idx="491">
                  <c:v>1928</c:v>
                </c:pt>
                <c:pt idx="492">
                  <c:v>1936</c:v>
                </c:pt>
                <c:pt idx="493">
                  <c:v>1944</c:v>
                </c:pt>
                <c:pt idx="494">
                  <c:v>1952</c:v>
                </c:pt>
                <c:pt idx="495">
                  <c:v>1960</c:v>
                </c:pt>
                <c:pt idx="496">
                  <c:v>1968</c:v>
                </c:pt>
                <c:pt idx="497">
                  <c:v>1976</c:v>
                </c:pt>
                <c:pt idx="498">
                  <c:v>1984</c:v>
                </c:pt>
                <c:pt idx="499">
                  <c:v>1992</c:v>
                </c:pt>
                <c:pt idx="500">
                  <c:v>2000</c:v>
                </c:pt>
              </c:numCache>
            </c:numRef>
          </c:xVal>
          <c:yVal>
            <c:numRef>
              <c:f>'b3'!$B$2:$B$502</c:f>
              <c:numCache>
                <c:formatCode>0.00</c:formatCode>
                <c:ptCount val="501"/>
                <c:pt idx="0">
                  <c:v>5.3002834513751503E-5</c:v>
                </c:pt>
                <c:pt idx="1">
                  <c:v>5.54062933052719E-5</c:v>
                </c:pt>
                <c:pt idx="2">
                  <c:v>6.16834857417593E-5</c:v>
                </c:pt>
                <c:pt idx="3">
                  <c:v>4.7190795874420899E-5</c:v>
                </c:pt>
                <c:pt idx="4">
                  <c:v>3.14192656092076E-5</c:v>
                </c:pt>
                <c:pt idx="5">
                  <c:v>1.5715526089899202E-5</c:v>
                </c:pt>
                <c:pt idx="6">
                  <c:v>1.2225402508443501E-5</c:v>
                </c:pt>
                <c:pt idx="7">
                  <c:v>9.3005504401983693E-6</c:v>
                </c:pt>
                <c:pt idx="8">
                  <c:v>1.74955417074216E-5</c:v>
                </c:pt>
                <c:pt idx="9">
                  <c:v>2.308821351931E-5</c:v>
                </c:pt>
                <c:pt idx="10">
                  <c:v>1.5505979978580999E-5</c:v>
                </c:pt>
                <c:pt idx="11">
                  <c:v>1.02315925550854E-5</c:v>
                </c:pt>
                <c:pt idx="12">
                  <c:v>6.3750010871118899E-6</c:v>
                </c:pt>
                <c:pt idx="13">
                  <c:v>3.38880354643025E-6</c:v>
                </c:pt>
                <c:pt idx="14">
                  <c:v>-5.4277425078731197E-6</c:v>
                </c:pt>
                <c:pt idx="15">
                  <c:v>-5.0345696106436202E-6</c:v>
                </c:pt>
                <c:pt idx="16">
                  <c:v>-1.0720532761328601E-6</c:v>
                </c:pt>
                <c:pt idx="17">
                  <c:v>9.5821862379702592E-7</c:v>
                </c:pt>
                <c:pt idx="18">
                  <c:v>-1.4745581024387E-5</c:v>
                </c:pt>
                <c:pt idx="19">
                  <c:v>-6.5725064862615902E-6</c:v>
                </c:pt>
                <c:pt idx="20">
                  <c:v>-9.6294586671614301E-6</c:v>
                </c:pt>
                <c:pt idx="21">
                  <c:v>-1.51711234760632E-5</c:v>
                </c:pt>
                <c:pt idx="22">
                  <c:v>-1.6860092407118302E-5</c:v>
                </c:pt>
                <c:pt idx="23">
                  <c:v>-1.24325324035985E-5</c:v>
                </c:pt>
                <c:pt idx="24">
                  <c:v>-6.6912658025974903E-6</c:v>
                </c:pt>
                <c:pt idx="25">
                  <c:v>-1.26090469728229E-5</c:v>
                </c:pt>
                <c:pt idx="26">
                  <c:v>3.2247788998287699E-6</c:v>
                </c:pt>
                <c:pt idx="27">
                  <c:v>-8.3247663505360308E-6</c:v>
                </c:pt>
                <c:pt idx="28">
                  <c:v>-1.5854985604771701E-5</c:v>
                </c:pt>
                <c:pt idx="29">
                  <c:v>-1.5110755390944101E-5</c:v>
                </c:pt>
                <c:pt idx="30">
                  <c:v>-2.56080030687043E-5</c:v>
                </c:pt>
                <c:pt idx="31">
                  <c:v>-2.0695391449158899E-5</c:v>
                </c:pt>
                <c:pt idx="32">
                  <c:v>-2.6525010931852101E-5</c:v>
                </c:pt>
                <c:pt idx="33">
                  <c:v>-3.188200737E-5</c:v>
                </c:pt>
                <c:pt idx="34">
                  <c:v>-2.9774930999690301E-5</c:v>
                </c:pt>
                <c:pt idx="35">
                  <c:v>-2.9515360592351E-5</c:v>
                </c:pt>
                <c:pt idx="36">
                  <c:v>-5.7084536089238699E-5</c:v>
                </c:pt>
                <c:pt idx="37">
                  <c:v>-4.53534817813326E-5</c:v>
                </c:pt>
                <c:pt idx="38">
                  <c:v>-3.0982032214042397E-5</c:v>
                </c:pt>
                <c:pt idx="39">
                  <c:v>-3.7652284403310701E-5</c:v>
                </c:pt>
                <c:pt idx="40">
                  <c:v>-3.3278953008119003E-5</c:v>
                </c:pt>
                <c:pt idx="41">
                  <c:v>-9.2861959606409904E-7</c:v>
                </c:pt>
                <c:pt idx="42">
                  <c:v>-5.3499245769896204E-6</c:v>
                </c:pt>
                <c:pt idx="43">
                  <c:v>3.3995350457389999E-5</c:v>
                </c:pt>
                <c:pt idx="44">
                  <c:v>8.7198088332228197E-5</c:v>
                </c:pt>
                <c:pt idx="45">
                  <c:v>1.25605737375086E-4</c:v>
                </c:pt>
                <c:pt idx="46">
                  <c:v>2.44106899018628E-4</c:v>
                </c:pt>
                <c:pt idx="47">
                  <c:v>3.7044966709043098E-4</c:v>
                </c:pt>
                <c:pt idx="48">
                  <c:v>5.6300394508828602E-4</c:v>
                </c:pt>
                <c:pt idx="49">
                  <c:v>7.96405165453464E-4</c:v>
                </c:pt>
                <c:pt idx="50">
                  <c:v>1.19086778902913E-3</c:v>
                </c:pt>
                <c:pt idx="51">
                  <c:v>1.70160442126015E-3</c:v>
                </c:pt>
                <c:pt idx="52">
                  <c:v>2.2816138082923901E-3</c:v>
                </c:pt>
                <c:pt idx="53">
                  <c:v>3.1348866737940101E-3</c:v>
                </c:pt>
                <c:pt idx="54">
                  <c:v>4.2964838956465103E-3</c:v>
                </c:pt>
                <c:pt idx="55">
                  <c:v>5.74566803442449E-3</c:v>
                </c:pt>
                <c:pt idx="56">
                  <c:v>7.6786081213625302E-3</c:v>
                </c:pt>
                <c:pt idx="57">
                  <c:v>1.0279403753258099E-2</c:v>
                </c:pt>
                <c:pt idx="58">
                  <c:v>1.34360032598537E-2</c:v>
                </c:pt>
                <c:pt idx="59">
                  <c:v>1.7254506127435201E-2</c:v>
                </c:pt>
                <c:pt idx="60">
                  <c:v>2.2042455345468701E-2</c:v>
                </c:pt>
                <c:pt idx="61">
                  <c:v>2.7523291921558599E-2</c:v>
                </c:pt>
                <c:pt idx="62">
                  <c:v>3.37200888440672E-2</c:v>
                </c:pt>
                <c:pt idx="63">
                  <c:v>4.0496557130151198E-2</c:v>
                </c:pt>
                <c:pt idx="64">
                  <c:v>4.7805767781156E-2</c:v>
                </c:pt>
                <c:pt idx="65">
                  <c:v>5.4900144841426503E-2</c:v>
                </c:pt>
                <c:pt idx="66">
                  <c:v>6.1817819805998903E-2</c:v>
                </c:pt>
                <c:pt idx="67">
                  <c:v>6.7306630235062406E-2</c:v>
                </c:pt>
                <c:pt idx="68">
                  <c:v>7.2052347515237203E-2</c:v>
                </c:pt>
                <c:pt idx="69">
                  <c:v>7.4809532625281699E-2</c:v>
                </c:pt>
                <c:pt idx="70">
                  <c:v>7.6128374488316802E-2</c:v>
                </c:pt>
                <c:pt idx="71">
                  <c:v>7.5015649892786695E-2</c:v>
                </c:pt>
                <c:pt idx="72">
                  <c:v>7.2180472475250598E-2</c:v>
                </c:pt>
                <c:pt idx="73">
                  <c:v>6.7541037192793002E-2</c:v>
                </c:pt>
                <c:pt idx="74">
                  <c:v>6.1329875650296899E-2</c:v>
                </c:pt>
                <c:pt idx="75">
                  <c:v>5.3792195149965402E-2</c:v>
                </c:pt>
                <c:pt idx="76">
                  <c:v>4.60614315405318E-2</c:v>
                </c:pt>
                <c:pt idx="77">
                  <c:v>3.8092397292043403E-2</c:v>
                </c:pt>
                <c:pt idx="78">
                  <c:v>3.0257603901104099E-2</c:v>
                </c:pt>
                <c:pt idx="79">
                  <c:v>2.2929085285433699E-2</c:v>
                </c:pt>
                <c:pt idx="80">
                  <c:v>1.6301974616052199E-2</c:v>
                </c:pt>
                <c:pt idx="81">
                  <c:v>9.7860159648656304E-3</c:v>
                </c:pt>
                <c:pt idx="82">
                  <c:v>4.42279372801491E-3</c:v>
                </c:pt>
                <c:pt idx="83">
                  <c:v>-1.1400819854049101E-3</c:v>
                </c:pt>
                <c:pt idx="84">
                  <c:v>-6.5613624040106299E-3</c:v>
                </c:pt>
                <c:pt idx="85">
                  <c:v>-1.1508985236894999E-2</c:v>
                </c:pt>
                <c:pt idx="86">
                  <c:v>-1.6756480265321099E-2</c:v>
                </c:pt>
                <c:pt idx="87">
                  <c:v>-2.1917896246595899E-2</c:v>
                </c:pt>
                <c:pt idx="88">
                  <c:v>-2.6724677871497501E-2</c:v>
                </c:pt>
                <c:pt idx="89">
                  <c:v>-3.12162301695003E-2</c:v>
                </c:pt>
                <c:pt idx="90">
                  <c:v>-3.5724322794062499E-2</c:v>
                </c:pt>
                <c:pt idx="91">
                  <c:v>-3.9855202958738602E-2</c:v>
                </c:pt>
                <c:pt idx="92">
                  <c:v>-4.3475595310654397E-2</c:v>
                </c:pt>
                <c:pt idx="93">
                  <c:v>-4.6787802259417401E-2</c:v>
                </c:pt>
                <c:pt idx="94">
                  <c:v>-4.97049956009811E-2</c:v>
                </c:pt>
                <c:pt idx="95">
                  <c:v>-5.1941447282544899E-2</c:v>
                </c:pt>
                <c:pt idx="96">
                  <c:v>-5.35562260210787E-2</c:v>
                </c:pt>
                <c:pt idx="97">
                  <c:v>-5.4389488135000198E-2</c:v>
                </c:pt>
                <c:pt idx="98">
                  <c:v>-5.4773082078531703E-2</c:v>
                </c:pt>
                <c:pt idx="99">
                  <c:v>-5.4554096559460301E-2</c:v>
                </c:pt>
                <c:pt idx="100">
                  <c:v>-5.3839273883737701E-2</c:v>
                </c:pt>
                <c:pt idx="101">
                  <c:v>-5.2567702695976701E-2</c:v>
                </c:pt>
                <c:pt idx="102">
                  <c:v>-5.0853586923913001E-2</c:v>
                </c:pt>
                <c:pt idx="103">
                  <c:v>-4.87833100889715E-2</c:v>
                </c:pt>
                <c:pt idx="104">
                  <c:v>-4.61486040021368E-2</c:v>
                </c:pt>
                <c:pt idx="105">
                  <c:v>-4.2960328824995203E-2</c:v>
                </c:pt>
                <c:pt idx="106">
                  <c:v>-3.9526700139839499E-2</c:v>
                </c:pt>
                <c:pt idx="107">
                  <c:v>-3.6012687315879199E-2</c:v>
                </c:pt>
                <c:pt idx="108">
                  <c:v>-3.22799530592561E-2</c:v>
                </c:pt>
                <c:pt idx="109">
                  <c:v>-2.8157460975784698E-2</c:v>
                </c:pt>
                <c:pt idx="110">
                  <c:v>-2.4457664827144499E-2</c:v>
                </c:pt>
                <c:pt idx="111">
                  <c:v>-2.07926492704575E-2</c:v>
                </c:pt>
                <c:pt idx="112">
                  <c:v>-1.7371999117074301E-2</c:v>
                </c:pt>
                <c:pt idx="113">
                  <c:v>-1.42060529176958E-2</c:v>
                </c:pt>
                <c:pt idx="114">
                  <c:v>-1.15440174584982E-2</c:v>
                </c:pt>
                <c:pt idx="115">
                  <c:v>-9.2231134482326296E-3</c:v>
                </c:pt>
                <c:pt idx="116">
                  <c:v>-7.3043036564905996E-3</c:v>
                </c:pt>
                <c:pt idx="117">
                  <c:v>-5.7281037507663102E-3</c:v>
                </c:pt>
                <c:pt idx="118">
                  <c:v>-4.3773622141321904E-3</c:v>
                </c:pt>
                <c:pt idx="119">
                  <c:v>-3.4319591925170202E-3</c:v>
                </c:pt>
                <c:pt idx="120">
                  <c:v>-2.6185458496328202E-3</c:v>
                </c:pt>
                <c:pt idx="121">
                  <c:v>-1.9948760109353798E-3</c:v>
                </c:pt>
                <c:pt idx="122">
                  <c:v>-1.5368170191077E-3</c:v>
                </c:pt>
                <c:pt idx="123">
                  <c:v>-1.1944697003994299E-3</c:v>
                </c:pt>
                <c:pt idx="124">
                  <c:v>-9.7655575235153095E-4</c:v>
                </c:pt>
                <c:pt idx="125">
                  <c:v>-7.5511035143010997E-4</c:v>
                </c:pt>
                <c:pt idx="126">
                  <c:v>-6.0925791779182104E-4</c:v>
                </c:pt>
                <c:pt idx="127">
                  <c:v>-4.9338417535098604E-4</c:v>
                </c:pt>
                <c:pt idx="128">
                  <c:v>-4.2655526007309897E-4</c:v>
                </c:pt>
                <c:pt idx="129">
                  <c:v>-3.6855328426653997E-4</c:v>
                </c:pt>
                <c:pt idx="130">
                  <c:v>-3.2942074971724898E-4</c:v>
                </c:pt>
                <c:pt idx="131">
                  <c:v>-3.1307234278672399E-4</c:v>
                </c:pt>
                <c:pt idx="132">
                  <c:v>-2.8174798166293198E-4</c:v>
                </c:pt>
                <c:pt idx="133">
                  <c:v>-2.67381602343888E-4</c:v>
                </c:pt>
                <c:pt idx="134">
                  <c:v>-2.6460965873896497E-4</c:v>
                </c:pt>
                <c:pt idx="135">
                  <c:v>-2.36810450307685E-4</c:v>
                </c:pt>
                <c:pt idx="136">
                  <c:v>-2.4336991584490101E-4</c:v>
                </c:pt>
                <c:pt idx="137">
                  <c:v>-2.1372455887143699E-4</c:v>
                </c:pt>
                <c:pt idx="138">
                  <c:v>-2.1330488594473599E-4</c:v>
                </c:pt>
                <c:pt idx="139">
                  <c:v>-2.0158804475947799E-4</c:v>
                </c:pt>
                <c:pt idx="140">
                  <c:v>-2.1028113346228499E-4</c:v>
                </c:pt>
                <c:pt idx="141">
                  <c:v>-1.9593603934085299E-4</c:v>
                </c:pt>
                <c:pt idx="142">
                  <c:v>-1.9874088192489901E-4</c:v>
                </c:pt>
                <c:pt idx="143">
                  <c:v>-1.87127154896831E-4</c:v>
                </c:pt>
                <c:pt idx="144">
                  <c:v>-1.87328586738136E-4</c:v>
                </c:pt>
                <c:pt idx="145">
                  <c:v>-1.89239265131972E-4</c:v>
                </c:pt>
                <c:pt idx="146">
                  <c:v>-1.84784791005934E-4</c:v>
                </c:pt>
                <c:pt idx="147">
                  <c:v>-1.7781792106882601E-4</c:v>
                </c:pt>
                <c:pt idx="148">
                  <c:v>-1.74711971904415E-4</c:v>
                </c:pt>
                <c:pt idx="149">
                  <c:v>-1.7636334044437399E-4</c:v>
                </c:pt>
                <c:pt idx="150">
                  <c:v>-1.6398073111007099E-4</c:v>
                </c:pt>
                <c:pt idx="151">
                  <c:v>-1.6381297437887199E-4</c:v>
                </c:pt>
                <c:pt idx="152">
                  <c:v>-1.62383293711719E-4</c:v>
                </c:pt>
                <c:pt idx="153">
                  <c:v>-1.55429498968871E-4</c:v>
                </c:pt>
                <c:pt idx="154">
                  <c:v>-1.5893976615987299E-4</c:v>
                </c:pt>
                <c:pt idx="155">
                  <c:v>-1.5735303027173799E-4</c:v>
                </c:pt>
                <c:pt idx="156">
                  <c:v>-1.5947358576080199E-4</c:v>
                </c:pt>
                <c:pt idx="157">
                  <c:v>-1.5301088131320601E-4</c:v>
                </c:pt>
                <c:pt idx="158">
                  <c:v>-1.5756471372256701E-4</c:v>
                </c:pt>
                <c:pt idx="159">
                  <c:v>-1.5275218328492901E-4</c:v>
                </c:pt>
                <c:pt idx="160">
                  <c:v>-1.52472746469268E-4</c:v>
                </c:pt>
                <c:pt idx="161">
                  <c:v>-1.5312390235442701E-4</c:v>
                </c:pt>
                <c:pt idx="162">
                  <c:v>-1.5226646146526801E-4</c:v>
                </c:pt>
                <c:pt idx="163">
                  <c:v>-1.5306788897202699E-4</c:v>
                </c:pt>
                <c:pt idx="164">
                  <c:v>-1.4820238093646399E-4</c:v>
                </c:pt>
                <c:pt idx="165">
                  <c:v>-1.5093793555265501E-4</c:v>
                </c:pt>
                <c:pt idx="166">
                  <c:v>-1.5512719644220801E-4</c:v>
                </c:pt>
                <c:pt idx="167">
                  <c:v>-1.5707388406460199E-4</c:v>
                </c:pt>
                <c:pt idx="168">
                  <c:v>-1.5521296672504E-4</c:v>
                </c:pt>
                <c:pt idx="169">
                  <c:v>-1.5739716325774799E-4</c:v>
                </c:pt>
                <c:pt idx="170">
                  <c:v>-1.5857357480420699E-4</c:v>
                </c:pt>
                <c:pt idx="171">
                  <c:v>-1.5691071750103001E-4</c:v>
                </c:pt>
                <c:pt idx="172">
                  <c:v>-1.6091010472356701E-4</c:v>
                </c:pt>
                <c:pt idx="173">
                  <c:v>-1.6026024064157E-4</c:v>
                </c:pt>
                <c:pt idx="174">
                  <c:v>-1.6216238111213801E-4</c:v>
                </c:pt>
                <c:pt idx="175">
                  <c:v>-1.6439200310812299E-4</c:v>
                </c:pt>
                <c:pt idx="176">
                  <c:v>-1.65428349983298E-4</c:v>
                </c:pt>
                <c:pt idx="177">
                  <c:v>-1.61827179314666E-4</c:v>
                </c:pt>
                <c:pt idx="178">
                  <c:v>-1.63965939260643E-4</c:v>
                </c:pt>
                <c:pt idx="179">
                  <c:v>-1.6531365298022899E-4</c:v>
                </c:pt>
                <c:pt idx="180">
                  <c:v>-1.67212061670028E-4</c:v>
                </c:pt>
                <c:pt idx="181">
                  <c:v>-1.6814105374665601E-4</c:v>
                </c:pt>
                <c:pt idx="182">
                  <c:v>-1.7099102343081E-4</c:v>
                </c:pt>
                <c:pt idx="183">
                  <c:v>-1.68489676622136E-4</c:v>
                </c:pt>
                <c:pt idx="184">
                  <c:v>-1.7168528100240001E-4</c:v>
                </c:pt>
                <c:pt idx="185">
                  <c:v>-1.73334175189714E-4</c:v>
                </c:pt>
                <c:pt idx="186">
                  <c:v>-1.7273011385079799E-4</c:v>
                </c:pt>
                <c:pt idx="187">
                  <c:v>-1.7443503190483499E-4</c:v>
                </c:pt>
                <c:pt idx="188">
                  <c:v>-1.7461873513547699E-4</c:v>
                </c:pt>
                <c:pt idx="189">
                  <c:v>-1.75182939112717E-4</c:v>
                </c:pt>
                <c:pt idx="190">
                  <c:v>-1.7863227654807E-4</c:v>
                </c:pt>
                <c:pt idx="191">
                  <c:v>-1.78824362697828E-4</c:v>
                </c:pt>
                <c:pt idx="192">
                  <c:v>-1.7773586878057099E-4</c:v>
                </c:pt>
                <c:pt idx="193">
                  <c:v>-1.80344631916421E-4</c:v>
                </c:pt>
                <c:pt idx="194">
                  <c:v>-1.8005668312759E-4</c:v>
                </c:pt>
                <c:pt idx="195">
                  <c:v>-1.8128047874816001E-4</c:v>
                </c:pt>
                <c:pt idx="196">
                  <c:v>-1.8225301772085999E-4</c:v>
                </c:pt>
                <c:pt idx="197">
                  <c:v>-1.8352938852092901E-4</c:v>
                </c:pt>
                <c:pt idx="198">
                  <c:v>-1.8429670136420201E-4</c:v>
                </c:pt>
                <c:pt idx="199">
                  <c:v>-1.84472880247413E-4</c:v>
                </c:pt>
                <c:pt idx="200">
                  <c:v>-1.84910761543981E-4</c:v>
                </c:pt>
                <c:pt idx="201">
                  <c:v>-1.8580298166864001E-4</c:v>
                </c:pt>
                <c:pt idx="202">
                  <c:v>-1.8623330248534101E-4</c:v>
                </c:pt>
                <c:pt idx="203">
                  <c:v>-1.8610590978498901E-4</c:v>
                </c:pt>
                <c:pt idx="204">
                  <c:v>-1.8705667002062601E-4</c:v>
                </c:pt>
                <c:pt idx="205">
                  <c:v>-1.85808500805427E-4</c:v>
                </c:pt>
                <c:pt idx="206">
                  <c:v>-1.88119159686464E-4</c:v>
                </c:pt>
                <c:pt idx="207">
                  <c:v>-1.89331493612822E-4</c:v>
                </c:pt>
                <c:pt idx="208">
                  <c:v>-1.8762965084814299E-4</c:v>
                </c:pt>
                <c:pt idx="209">
                  <c:v>-1.88569254409806E-4</c:v>
                </c:pt>
                <c:pt idx="210">
                  <c:v>-1.88777102363415E-4</c:v>
                </c:pt>
                <c:pt idx="211">
                  <c:v>-1.8888360410322999E-4</c:v>
                </c:pt>
                <c:pt idx="212">
                  <c:v>-1.8895008225960799E-4</c:v>
                </c:pt>
                <c:pt idx="213">
                  <c:v>-1.8887161415648499E-4</c:v>
                </c:pt>
                <c:pt idx="214">
                  <c:v>-1.88886246089904E-4</c:v>
                </c:pt>
                <c:pt idx="215">
                  <c:v>-1.89131255330949E-4</c:v>
                </c:pt>
                <c:pt idx="216">
                  <c:v>-1.8832621549916601E-4</c:v>
                </c:pt>
                <c:pt idx="217">
                  <c:v>-1.8991349200880899E-4</c:v>
                </c:pt>
                <c:pt idx="218">
                  <c:v>-1.8905116222968799E-4</c:v>
                </c:pt>
                <c:pt idx="219">
                  <c:v>-1.8884559479752499E-4</c:v>
                </c:pt>
                <c:pt idx="220">
                  <c:v>-1.89585388771351E-4</c:v>
                </c:pt>
                <c:pt idx="221">
                  <c:v>-1.89027450385066E-4</c:v>
                </c:pt>
                <c:pt idx="222">
                  <c:v>-1.9053112059037899E-4</c:v>
                </c:pt>
                <c:pt idx="223">
                  <c:v>-1.8960393969700499E-4</c:v>
                </c:pt>
                <c:pt idx="224">
                  <c:v>-1.9012911768066001E-4</c:v>
                </c:pt>
                <c:pt idx="225">
                  <c:v>-1.9058433156088299E-4</c:v>
                </c:pt>
                <c:pt idx="226">
                  <c:v>-1.9079536932170999E-4</c:v>
                </c:pt>
                <c:pt idx="227">
                  <c:v>-1.89751197504678E-4</c:v>
                </c:pt>
                <c:pt idx="228">
                  <c:v>-1.9159727575328501E-4</c:v>
                </c:pt>
                <c:pt idx="229">
                  <c:v>-1.92563346188267E-4</c:v>
                </c:pt>
                <c:pt idx="230">
                  <c:v>-1.91856510478544E-4</c:v>
                </c:pt>
                <c:pt idx="231">
                  <c:v>-1.9371573540585401E-4</c:v>
                </c:pt>
                <c:pt idx="232">
                  <c:v>-1.9337677835541399E-4</c:v>
                </c:pt>
                <c:pt idx="233">
                  <c:v>-1.9435140236098299E-4</c:v>
                </c:pt>
                <c:pt idx="234">
                  <c:v>-1.9444373205151601E-4</c:v>
                </c:pt>
                <c:pt idx="235">
                  <c:v>-1.95205982898292E-4</c:v>
                </c:pt>
                <c:pt idx="236">
                  <c:v>-1.9579097924692299E-4</c:v>
                </c:pt>
                <c:pt idx="237">
                  <c:v>-1.96591743448864E-4</c:v>
                </c:pt>
                <c:pt idx="238">
                  <c:v>-1.96917113166895E-4</c:v>
                </c:pt>
                <c:pt idx="239">
                  <c:v>-1.9651438701495999E-4</c:v>
                </c:pt>
                <c:pt idx="240">
                  <c:v>-1.97327505490159E-4</c:v>
                </c:pt>
                <c:pt idx="241">
                  <c:v>-1.97615915238911E-4</c:v>
                </c:pt>
                <c:pt idx="242">
                  <c:v>-1.9761919013143201E-4</c:v>
                </c:pt>
                <c:pt idx="243">
                  <c:v>-1.9774972197317899E-4</c:v>
                </c:pt>
                <c:pt idx="244">
                  <c:v>-1.9710585586027801E-4</c:v>
                </c:pt>
                <c:pt idx="245">
                  <c:v>-1.98026449143124E-4</c:v>
                </c:pt>
                <c:pt idx="246">
                  <c:v>-1.98523720421314E-4</c:v>
                </c:pt>
                <c:pt idx="247">
                  <c:v>-1.9796173258213799E-4</c:v>
                </c:pt>
                <c:pt idx="248">
                  <c:v>-1.9825093844811801E-4</c:v>
                </c:pt>
                <c:pt idx="249">
                  <c:v>-1.9778312049759201E-4</c:v>
                </c:pt>
                <c:pt idx="250">
                  <c:v>-1.9813709439292599E-4</c:v>
                </c:pt>
                <c:pt idx="251">
                  <c:v>-1.97779051623812E-4</c:v>
                </c:pt>
                <c:pt idx="252">
                  <c:v>-1.9662865818865401E-4</c:v>
                </c:pt>
                <c:pt idx="253">
                  <c:v>-1.96401535060971E-4</c:v>
                </c:pt>
                <c:pt idx="254">
                  <c:v>-1.9611076201666401E-4</c:v>
                </c:pt>
                <c:pt idx="255">
                  <c:v>-1.9580056508318301E-4</c:v>
                </c:pt>
                <c:pt idx="256">
                  <c:v>-1.9526522973127499E-4</c:v>
                </c:pt>
                <c:pt idx="257">
                  <c:v>-1.9509100456093401E-4</c:v>
                </c:pt>
                <c:pt idx="258">
                  <c:v>-1.94220092172946E-4</c:v>
                </c:pt>
                <c:pt idx="259">
                  <c:v>-1.94649054056962E-4</c:v>
                </c:pt>
                <c:pt idx="260">
                  <c:v>-1.93321083413444E-4</c:v>
                </c:pt>
                <c:pt idx="261">
                  <c:v>-1.9231527756900899E-4</c:v>
                </c:pt>
                <c:pt idx="262">
                  <c:v>-1.9260464530608399E-4</c:v>
                </c:pt>
                <c:pt idx="263">
                  <c:v>-1.9154075266253901E-4</c:v>
                </c:pt>
                <c:pt idx="264">
                  <c:v>-1.91439965444185E-4</c:v>
                </c:pt>
                <c:pt idx="265">
                  <c:v>-1.91028160974839E-4</c:v>
                </c:pt>
                <c:pt idx="266">
                  <c:v>-1.8969323907254201E-4</c:v>
                </c:pt>
                <c:pt idx="267">
                  <c:v>-1.8868827931167099E-4</c:v>
                </c:pt>
                <c:pt idx="268">
                  <c:v>-1.8847632233023201E-4</c:v>
                </c:pt>
                <c:pt idx="269">
                  <c:v>-1.8714045523316901E-4</c:v>
                </c:pt>
                <c:pt idx="270">
                  <c:v>-1.87634543476212E-4</c:v>
                </c:pt>
                <c:pt idx="271">
                  <c:v>-1.8656860499554701E-4</c:v>
                </c:pt>
                <c:pt idx="272">
                  <c:v>-1.8595365366048101E-4</c:v>
                </c:pt>
                <c:pt idx="273">
                  <c:v>-1.8578318802129601E-4</c:v>
                </c:pt>
                <c:pt idx="274">
                  <c:v>-1.8480027389868801E-4</c:v>
                </c:pt>
                <c:pt idx="275">
                  <c:v>-1.8416520776604701E-4</c:v>
                </c:pt>
                <c:pt idx="276">
                  <c:v>-1.8280807279114799E-4</c:v>
                </c:pt>
                <c:pt idx="277">
                  <c:v>-1.8173074373927401E-4</c:v>
                </c:pt>
                <c:pt idx="278">
                  <c:v>-1.8198281220644101E-4</c:v>
                </c:pt>
                <c:pt idx="279">
                  <c:v>-1.81206030930209E-4</c:v>
                </c:pt>
                <c:pt idx="280">
                  <c:v>-1.8099500069489199E-4</c:v>
                </c:pt>
                <c:pt idx="281">
                  <c:v>-1.7941233418289899E-4</c:v>
                </c:pt>
                <c:pt idx="282">
                  <c:v>-1.8041933934778901E-4</c:v>
                </c:pt>
                <c:pt idx="283">
                  <c:v>-1.7883788860815399E-4</c:v>
                </c:pt>
                <c:pt idx="284">
                  <c:v>-1.79589820393469E-4</c:v>
                </c:pt>
                <c:pt idx="285">
                  <c:v>-1.7917778934614401E-4</c:v>
                </c:pt>
                <c:pt idx="286">
                  <c:v>-1.76912756478988E-4</c:v>
                </c:pt>
                <c:pt idx="287">
                  <c:v>-1.7834731380177599E-4</c:v>
                </c:pt>
                <c:pt idx="288">
                  <c:v>-1.76737655962883E-4</c:v>
                </c:pt>
                <c:pt idx="289">
                  <c:v>-1.7849944555361599E-4</c:v>
                </c:pt>
                <c:pt idx="290">
                  <c:v>-1.7664702382360299E-4</c:v>
                </c:pt>
                <c:pt idx="291">
                  <c:v>-1.7650838793212799E-4</c:v>
                </c:pt>
                <c:pt idx="292">
                  <c:v>-1.7629236999312499E-4</c:v>
                </c:pt>
                <c:pt idx="293">
                  <c:v>-1.7676788903927201E-4</c:v>
                </c:pt>
                <c:pt idx="294">
                  <c:v>-1.7694415280785801E-4</c:v>
                </c:pt>
                <c:pt idx="295">
                  <c:v>-1.7467857542933401E-4</c:v>
                </c:pt>
                <c:pt idx="296">
                  <c:v>-1.74536839920418E-4</c:v>
                </c:pt>
                <c:pt idx="297">
                  <c:v>-1.7403014752598501E-4</c:v>
                </c:pt>
                <c:pt idx="298">
                  <c:v>-1.7327941828829E-4</c:v>
                </c:pt>
                <c:pt idx="299">
                  <c:v>-1.7227404631395599E-4</c:v>
                </c:pt>
                <c:pt idx="300">
                  <c:v>-1.7322738703404899E-4</c:v>
                </c:pt>
                <c:pt idx="301">
                  <c:v>-1.7187611294012099E-4</c:v>
                </c:pt>
                <c:pt idx="302">
                  <c:v>-1.70913600309407E-4</c:v>
                </c:pt>
                <c:pt idx="303">
                  <c:v>-1.6979154670697399E-4</c:v>
                </c:pt>
                <c:pt idx="304">
                  <c:v>-1.70009118496364E-4</c:v>
                </c:pt>
                <c:pt idx="305">
                  <c:v>-1.68614309549574E-4</c:v>
                </c:pt>
                <c:pt idx="306">
                  <c:v>-1.6644448074737699E-4</c:v>
                </c:pt>
                <c:pt idx="307">
                  <c:v>-1.6578152268156799E-4</c:v>
                </c:pt>
                <c:pt idx="308">
                  <c:v>-1.6707774905619401E-4</c:v>
                </c:pt>
                <c:pt idx="309">
                  <c:v>-1.6339862571257299E-4</c:v>
                </c:pt>
                <c:pt idx="310">
                  <c:v>-1.6203128345058501E-4</c:v>
                </c:pt>
                <c:pt idx="311">
                  <c:v>-1.61169924199787E-4</c:v>
                </c:pt>
                <c:pt idx="312">
                  <c:v>-1.6240660577406701E-4</c:v>
                </c:pt>
                <c:pt idx="313">
                  <c:v>-1.60253769323887E-4</c:v>
                </c:pt>
                <c:pt idx="314">
                  <c:v>-1.6049719987009899E-4</c:v>
                </c:pt>
                <c:pt idx="315">
                  <c:v>-1.5987225095406499E-4</c:v>
                </c:pt>
                <c:pt idx="316">
                  <c:v>-1.59525985592035E-4</c:v>
                </c:pt>
                <c:pt idx="317">
                  <c:v>-1.5782590769423499E-4</c:v>
                </c:pt>
                <c:pt idx="318">
                  <c:v>-1.5605692905532701E-4</c:v>
                </c:pt>
                <c:pt idx="319">
                  <c:v>-1.5580881001773801E-4</c:v>
                </c:pt>
                <c:pt idx="320">
                  <c:v>-1.53169390384343E-4</c:v>
                </c:pt>
                <c:pt idx="321">
                  <c:v>-1.5263907761938801E-4</c:v>
                </c:pt>
                <c:pt idx="322">
                  <c:v>-1.5197681751765699E-4</c:v>
                </c:pt>
                <c:pt idx="323">
                  <c:v>-1.5122677676844299E-4</c:v>
                </c:pt>
                <c:pt idx="324">
                  <c:v>-1.4536435209932801E-4</c:v>
                </c:pt>
                <c:pt idx="325">
                  <c:v>-1.4919546446945901E-4</c:v>
                </c:pt>
                <c:pt idx="326">
                  <c:v>-1.4825251480991001E-4</c:v>
                </c:pt>
                <c:pt idx="327">
                  <c:v>-1.5024364825344901E-4</c:v>
                </c:pt>
                <c:pt idx="328">
                  <c:v>-1.4859558458977899E-4</c:v>
                </c:pt>
                <c:pt idx="329">
                  <c:v>-1.49967472493807E-4</c:v>
                </c:pt>
                <c:pt idx="330">
                  <c:v>-1.4972268294550099E-4</c:v>
                </c:pt>
                <c:pt idx="331">
                  <c:v>-1.5043997481267799E-4</c:v>
                </c:pt>
                <c:pt idx="332">
                  <c:v>-1.44382072052986E-4</c:v>
                </c:pt>
                <c:pt idx="333">
                  <c:v>-1.45178810510957E-4</c:v>
                </c:pt>
                <c:pt idx="334">
                  <c:v>-1.47856990925746E-4</c:v>
                </c:pt>
                <c:pt idx="335">
                  <c:v>-1.5029094089933601E-4</c:v>
                </c:pt>
                <c:pt idx="336">
                  <c:v>-1.4960862481837799E-4</c:v>
                </c:pt>
                <c:pt idx="337">
                  <c:v>-1.5420600302573501E-4</c:v>
                </c:pt>
                <c:pt idx="338">
                  <c:v>-1.5596108087402501E-4</c:v>
                </c:pt>
                <c:pt idx="339">
                  <c:v>-1.4888780201485099E-4</c:v>
                </c:pt>
                <c:pt idx="340">
                  <c:v>-1.5550853646862501E-4</c:v>
                </c:pt>
                <c:pt idx="341">
                  <c:v>-1.5760068280825201E-4</c:v>
                </c:pt>
                <c:pt idx="342">
                  <c:v>-1.5712629625528799E-4</c:v>
                </c:pt>
                <c:pt idx="343">
                  <c:v>-1.6009754674122E-4</c:v>
                </c:pt>
                <c:pt idx="344">
                  <c:v>-1.6590816336404501E-4</c:v>
                </c:pt>
                <c:pt idx="345">
                  <c:v>-1.7493858398921701E-4</c:v>
                </c:pt>
                <c:pt idx="346">
                  <c:v>-1.7677352874347801E-4</c:v>
                </c:pt>
                <c:pt idx="347">
                  <c:v>-1.70563288303431E-4</c:v>
                </c:pt>
                <c:pt idx="348">
                  <c:v>-1.7197415005285101E-4</c:v>
                </c:pt>
                <c:pt idx="349">
                  <c:v>-1.8634160976135401E-4</c:v>
                </c:pt>
                <c:pt idx="350">
                  <c:v>-1.87741498875145E-4</c:v>
                </c:pt>
                <c:pt idx="351">
                  <c:v>-1.9900781539566501E-4</c:v>
                </c:pt>
                <c:pt idx="352">
                  <c:v>-2.0052453898807801E-4</c:v>
                </c:pt>
                <c:pt idx="353">
                  <c:v>-2.10872200774896E-4</c:v>
                </c:pt>
                <c:pt idx="354">
                  <c:v>-2.0854313551727299E-4</c:v>
                </c:pt>
                <c:pt idx="355">
                  <c:v>-2.1753731750783601E-4</c:v>
                </c:pt>
                <c:pt idx="356">
                  <c:v>-2.3860633063940199E-4</c:v>
                </c:pt>
                <c:pt idx="357">
                  <c:v>-2.4439372791504403E-4</c:v>
                </c:pt>
                <c:pt idx="358">
                  <c:v>-2.57041365477162E-4</c:v>
                </c:pt>
                <c:pt idx="359">
                  <c:v>-2.78531214423811E-4</c:v>
                </c:pt>
                <c:pt idx="360">
                  <c:v>-3.0432125493898098E-4</c:v>
                </c:pt>
                <c:pt idx="361">
                  <c:v>-3.2169026059210201E-4</c:v>
                </c:pt>
                <c:pt idx="362">
                  <c:v>-3.50478522215706E-4</c:v>
                </c:pt>
                <c:pt idx="363">
                  <c:v>-3.7822768878553801E-4</c:v>
                </c:pt>
                <c:pt idx="364">
                  <c:v>-4.0934054248603402E-4</c:v>
                </c:pt>
                <c:pt idx="365">
                  <c:v>-4.5236052136541E-4</c:v>
                </c:pt>
                <c:pt idx="366">
                  <c:v>-4.7187081372860999E-4</c:v>
                </c:pt>
                <c:pt idx="367">
                  <c:v>-5.4407826773954302E-4</c:v>
                </c:pt>
                <c:pt idx="368">
                  <c:v>-5.7800719443614498E-4</c:v>
                </c:pt>
                <c:pt idx="369">
                  <c:v>-6.5002871530713696E-4</c:v>
                </c:pt>
                <c:pt idx="370">
                  <c:v>-7.1059909263632896E-4</c:v>
                </c:pt>
                <c:pt idx="371">
                  <c:v>-7.92028403723317E-4</c:v>
                </c:pt>
                <c:pt idx="372">
                  <c:v>-8.9945470914891195E-4</c:v>
                </c:pt>
                <c:pt idx="373">
                  <c:v>-1.01198459191943E-3</c:v>
                </c:pt>
                <c:pt idx="374">
                  <c:v>-1.1506437557380999E-3</c:v>
                </c:pt>
                <c:pt idx="375">
                  <c:v>-1.3051354682742701E-3</c:v>
                </c:pt>
                <c:pt idx="376">
                  <c:v>-1.5294168118031499E-3</c:v>
                </c:pt>
                <c:pt idx="377">
                  <c:v>-1.79739534676082E-3</c:v>
                </c:pt>
                <c:pt idx="378">
                  <c:v>-2.1243618527916402E-3</c:v>
                </c:pt>
                <c:pt idx="379">
                  <c:v>-2.5773655228883401E-3</c:v>
                </c:pt>
                <c:pt idx="380">
                  <c:v>-3.1124956164084701E-3</c:v>
                </c:pt>
                <c:pt idx="381">
                  <c:v>-3.7829742895344998E-3</c:v>
                </c:pt>
                <c:pt idx="382">
                  <c:v>-4.7201573069613296E-3</c:v>
                </c:pt>
                <c:pt idx="383">
                  <c:v>-5.8468277139770396E-3</c:v>
                </c:pt>
                <c:pt idx="384">
                  <c:v>-7.2960290943536099E-3</c:v>
                </c:pt>
                <c:pt idx="385">
                  <c:v>-8.9837946515094001E-3</c:v>
                </c:pt>
                <c:pt idx="386">
                  <c:v>-1.10314381591274E-2</c:v>
                </c:pt>
                <c:pt idx="387">
                  <c:v>-1.36375660885013E-2</c:v>
                </c:pt>
                <c:pt idx="388">
                  <c:v>-1.6498809114210301E-2</c:v>
                </c:pt>
                <c:pt idx="389">
                  <c:v>-1.9850828492894899E-2</c:v>
                </c:pt>
                <c:pt idx="390">
                  <c:v>-2.3517096548536998E-2</c:v>
                </c:pt>
                <c:pt idx="391">
                  <c:v>-2.7536945608945099E-2</c:v>
                </c:pt>
                <c:pt idx="392">
                  <c:v>-3.1654076859021101E-2</c:v>
                </c:pt>
                <c:pt idx="393">
                  <c:v>-3.6075191669456198E-2</c:v>
                </c:pt>
                <c:pt idx="394">
                  <c:v>-4.0361952521024501E-2</c:v>
                </c:pt>
                <c:pt idx="395">
                  <c:v>-4.4850313188649397E-2</c:v>
                </c:pt>
                <c:pt idx="396">
                  <c:v>-4.8816278866215701E-2</c:v>
                </c:pt>
                <c:pt idx="397">
                  <c:v>-5.2601413817714299E-2</c:v>
                </c:pt>
                <c:pt idx="398">
                  <c:v>-5.6002402432046301E-2</c:v>
                </c:pt>
                <c:pt idx="399">
                  <c:v>-5.9196163437815502E-2</c:v>
                </c:pt>
                <c:pt idx="400">
                  <c:v>-6.1638318740937503E-2</c:v>
                </c:pt>
                <c:pt idx="401">
                  <c:v>-6.3460538880143802E-2</c:v>
                </c:pt>
                <c:pt idx="402">
                  <c:v>-6.4791039119234103E-2</c:v>
                </c:pt>
                <c:pt idx="403">
                  <c:v>-6.5292600243838705E-2</c:v>
                </c:pt>
                <c:pt idx="404">
                  <c:v>-6.5133611751937007E-2</c:v>
                </c:pt>
                <c:pt idx="405">
                  <c:v>-6.4156311475846703E-2</c:v>
                </c:pt>
                <c:pt idx="406">
                  <c:v>-6.20343310980115E-2</c:v>
                </c:pt>
                <c:pt idx="407">
                  <c:v>-5.9230825208445199E-2</c:v>
                </c:pt>
                <c:pt idx="408">
                  <c:v>-5.5337611610720101E-2</c:v>
                </c:pt>
                <c:pt idx="409">
                  <c:v>-5.04742508526081E-2</c:v>
                </c:pt>
                <c:pt idx="410">
                  <c:v>-4.4302809663008799E-2</c:v>
                </c:pt>
                <c:pt idx="411">
                  <c:v>-3.6953136902928403E-2</c:v>
                </c:pt>
                <c:pt idx="412">
                  <c:v>-2.8784286103056101E-2</c:v>
                </c:pt>
                <c:pt idx="413">
                  <c:v>-1.93723940497403E-2</c:v>
                </c:pt>
                <c:pt idx="414">
                  <c:v>-9.1558840442432701E-3</c:v>
                </c:pt>
                <c:pt idx="415">
                  <c:v>1.8654206765377501E-3</c:v>
                </c:pt>
                <c:pt idx="416">
                  <c:v>1.30914712736346E-2</c:v>
                </c:pt>
                <c:pt idx="417">
                  <c:v>2.4151089360730401E-2</c:v>
                </c:pt>
                <c:pt idx="418">
                  <c:v>3.4909300763954501E-2</c:v>
                </c:pt>
                <c:pt idx="419">
                  <c:v>4.4543072743626101E-2</c:v>
                </c:pt>
                <c:pt idx="420">
                  <c:v>5.32844618659312E-2</c:v>
                </c:pt>
                <c:pt idx="421">
                  <c:v>6.0821598885818499E-2</c:v>
                </c:pt>
                <c:pt idx="422">
                  <c:v>6.7129930500706397E-2</c:v>
                </c:pt>
                <c:pt idx="423">
                  <c:v>7.2404224810218201E-2</c:v>
                </c:pt>
                <c:pt idx="424">
                  <c:v>7.6139067096282501E-2</c:v>
                </c:pt>
                <c:pt idx="425">
                  <c:v>7.8843846420100103E-2</c:v>
                </c:pt>
                <c:pt idx="426">
                  <c:v>7.9947936986036E-2</c:v>
                </c:pt>
                <c:pt idx="427">
                  <c:v>8.0262825898346504E-2</c:v>
                </c:pt>
                <c:pt idx="428">
                  <c:v>7.9155202853245496E-2</c:v>
                </c:pt>
                <c:pt idx="429">
                  <c:v>7.6718774730278605E-2</c:v>
                </c:pt>
                <c:pt idx="430">
                  <c:v>7.3606409671573197E-2</c:v>
                </c:pt>
                <c:pt idx="431">
                  <c:v>6.8862953321371601E-2</c:v>
                </c:pt>
                <c:pt idx="432">
                  <c:v>6.3389134014376194E-2</c:v>
                </c:pt>
                <c:pt idx="433">
                  <c:v>5.6784944030858299E-2</c:v>
                </c:pt>
                <c:pt idx="434">
                  <c:v>5.0116957244568501E-2</c:v>
                </c:pt>
                <c:pt idx="435">
                  <c:v>4.2806194178204797E-2</c:v>
                </c:pt>
                <c:pt idx="436">
                  <c:v>3.58037621394212E-2</c:v>
                </c:pt>
                <c:pt idx="437">
                  <c:v>2.89873286476281E-2</c:v>
                </c:pt>
                <c:pt idx="438">
                  <c:v>2.28795804159426E-2</c:v>
                </c:pt>
                <c:pt idx="439">
                  <c:v>1.75965348720175E-2</c:v>
                </c:pt>
                <c:pt idx="440">
                  <c:v>1.30082595719671E-2</c:v>
                </c:pt>
                <c:pt idx="441">
                  <c:v>9.3159927470351806E-3</c:v>
                </c:pt>
                <c:pt idx="442">
                  <c:v>6.2996972043007603E-3</c:v>
                </c:pt>
                <c:pt idx="443">
                  <c:v>3.76126253021295E-3</c:v>
                </c:pt>
                <c:pt idx="444">
                  <c:v>1.97216329252968E-3</c:v>
                </c:pt>
                <c:pt idx="445">
                  <c:v>3.7004601992701399E-4</c:v>
                </c:pt>
                <c:pt idx="446">
                  <c:v>-6.9116199677959596E-4</c:v>
                </c:pt>
                <c:pt idx="447">
                  <c:v>-1.5834270748061299E-3</c:v>
                </c:pt>
                <c:pt idx="448">
                  <c:v>-2.2215215622248701E-3</c:v>
                </c:pt>
                <c:pt idx="449">
                  <c:v>-2.7102227008080301E-3</c:v>
                </c:pt>
                <c:pt idx="450">
                  <c:v>-3.0639221099634101E-3</c:v>
                </c:pt>
                <c:pt idx="451">
                  <c:v>-3.3330228059956302E-3</c:v>
                </c:pt>
                <c:pt idx="452">
                  <c:v>-3.5721192156562302E-3</c:v>
                </c:pt>
                <c:pt idx="453">
                  <c:v>-3.6986082167825502E-3</c:v>
                </c:pt>
                <c:pt idx="454">
                  <c:v>-3.8429997774707802E-3</c:v>
                </c:pt>
                <c:pt idx="455">
                  <c:v>-3.9033699185112999E-3</c:v>
                </c:pt>
                <c:pt idx="456">
                  <c:v>-3.9962180579240798E-3</c:v>
                </c:pt>
                <c:pt idx="457">
                  <c:v>-4.0510532155183096E-3</c:v>
                </c:pt>
                <c:pt idx="458">
                  <c:v>-4.0741982299503498E-3</c:v>
                </c:pt>
                <c:pt idx="459">
                  <c:v>-4.0971791580539903E-3</c:v>
                </c:pt>
                <c:pt idx="460">
                  <c:v>-4.0289524141159001E-3</c:v>
                </c:pt>
                <c:pt idx="461">
                  <c:v>-4.0159874628069598E-3</c:v>
                </c:pt>
                <c:pt idx="462">
                  <c:v>-3.9173044812668102E-3</c:v>
                </c:pt>
                <c:pt idx="463">
                  <c:v>-3.7442878100254701E-3</c:v>
                </c:pt>
                <c:pt idx="464">
                  <c:v>-3.5563255810765102E-3</c:v>
                </c:pt>
                <c:pt idx="465">
                  <c:v>-3.3007688884112299E-3</c:v>
                </c:pt>
                <c:pt idx="466">
                  <c:v>-2.9962085993086298E-3</c:v>
                </c:pt>
                <c:pt idx="467">
                  <c:v>-2.6579429885543199E-3</c:v>
                </c:pt>
                <c:pt idx="468">
                  <c:v>-2.29766961453763E-3</c:v>
                </c:pt>
                <c:pt idx="469">
                  <c:v>-1.9391472896439E-3</c:v>
                </c:pt>
                <c:pt idx="470">
                  <c:v>-1.57504480511325E-3</c:v>
                </c:pt>
                <c:pt idx="471">
                  <c:v>-1.23965085880094E-3</c:v>
                </c:pt>
                <c:pt idx="472">
                  <c:v>-9.1246272182620499E-4</c:v>
                </c:pt>
                <c:pt idx="473">
                  <c:v>-6.9401969714385505E-4</c:v>
                </c:pt>
                <c:pt idx="474">
                  <c:v>-4.5769863234874599E-4</c:v>
                </c:pt>
                <c:pt idx="475">
                  <c:v>-2.7000277541420402E-4</c:v>
                </c:pt>
                <c:pt idx="476">
                  <c:v>-1.2476216347243499E-4</c:v>
                </c:pt>
                <c:pt idx="477">
                  <c:v>-2.23914399656666E-5</c:v>
                </c:pt>
                <c:pt idx="478">
                  <c:v>6.0772755298543598E-5</c:v>
                </c:pt>
                <c:pt idx="479">
                  <c:v>1.09285779847118E-4</c:v>
                </c:pt>
                <c:pt idx="480">
                  <c:v>1.46037944710322E-4</c:v>
                </c:pt>
                <c:pt idx="481">
                  <c:v>1.53338859537658E-4</c:v>
                </c:pt>
                <c:pt idx="482">
                  <c:v>1.81724061101454E-4</c:v>
                </c:pt>
                <c:pt idx="483">
                  <c:v>1.8996229824978699E-4</c:v>
                </c:pt>
                <c:pt idx="484">
                  <c:v>1.54948864722083E-4</c:v>
                </c:pt>
                <c:pt idx="485">
                  <c:v>1.6473648164091299E-4</c:v>
                </c:pt>
                <c:pt idx="486">
                  <c:v>1.3915425578512599E-4</c:v>
                </c:pt>
                <c:pt idx="487">
                  <c:v>1.3512066618088001E-4</c:v>
                </c:pt>
                <c:pt idx="488">
                  <c:v>1.16805600587418E-4</c:v>
                </c:pt>
                <c:pt idx="489">
                  <c:v>1.0532257911407099E-4</c:v>
                </c:pt>
                <c:pt idx="490">
                  <c:v>1.04744134529839E-4</c:v>
                </c:pt>
                <c:pt idx="491">
                  <c:v>8.9904086260939606E-5</c:v>
                </c:pt>
                <c:pt idx="492">
                  <c:v>9.8672125391376501E-5</c:v>
                </c:pt>
                <c:pt idx="493">
                  <c:v>7.5082455321537198E-5</c:v>
                </c:pt>
                <c:pt idx="494">
                  <c:v>8.4667527589111106E-5</c:v>
                </c:pt>
                <c:pt idx="495">
                  <c:v>5.1368570430935099E-5</c:v>
                </c:pt>
                <c:pt idx="496">
                  <c:v>3.0272534632373899E-5</c:v>
                </c:pt>
                <c:pt idx="497">
                  <c:v>2.4984087980893001E-5</c:v>
                </c:pt>
                <c:pt idx="498">
                  <c:v>4.1240123249987298E-6</c:v>
                </c:pt>
                <c:pt idx="499">
                  <c:v>1.7359511801003201E-7</c:v>
                </c:pt>
                <c:pt idx="500">
                  <c:v>-2.2766273965914999E-5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613-4CDB-9BCA-C69677019DEC}"/>
            </c:ext>
          </c:extLst>
        </c:ser>
        <c:ser>
          <c:idx val="3"/>
          <c:order val="3"/>
          <c:tx>
            <c:strRef>
              <c:f>'b5'!$B$1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c:spPr>
          <c:marker>
            <c:symbol val="none"/>
          </c:marker>
          <c:xVal>
            <c:numRef>
              <c:f>'b5'!$A$2:$A$502</c:f>
              <c:numCache>
                <c:formatCode>0.00</c:formatCode>
                <c:ptCount val="501"/>
                <c:pt idx="0">
                  <c:v>-2000</c:v>
                </c:pt>
                <c:pt idx="1">
                  <c:v>-1992</c:v>
                </c:pt>
                <c:pt idx="2">
                  <c:v>-1984</c:v>
                </c:pt>
                <c:pt idx="3">
                  <c:v>-1976</c:v>
                </c:pt>
                <c:pt idx="4">
                  <c:v>-1968</c:v>
                </c:pt>
                <c:pt idx="5">
                  <c:v>-1960</c:v>
                </c:pt>
                <c:pt idx="6">
                  <c:v>-1952</c:v>
                </c:pt>
                <c:pt idx="7">
                  <c:v>-1944</c:v>
                </c:pt>
                <c:pt idx="8">
                  <c:v>-1936</c:v>
                </c:pt>
                <c:pt idx="9">
                  <c:v>-1928</c:v>
                </c:pt>
                <c:pt idx="10">
                  <c:v>-1920</c:v>
                </c:pt>
                <c:pt idx="11">
                  <c:v>-1912</c:v>
                </c:pt>
                <c:pt idx="12">
                  <c:v>-1904</c:v>
                </c:pt>
                <c:pt idx="13">
                  <c:v>-1896</c:v>
                </c:pt>
                <c:pt idx="14">
                  <c:v>-1888</c:v>
                </c:pt>
                <c:pt idx="15">
                  <c:v>-1880</c:v>
                </c:pt>
                <c:pt idx="16">
                  <c:v>-1872</c:v>
                </c:pt>
                <c:pt idx="17">
                  <c:v>-1864</c:v>
                </c:pt>
                <c:pt idx="18">
                  <c:v>-1856</c:v>
                </c:pt>
                <c:pt idx="19">
                  <c:v>-1848</c:v>
                </c:pt>
                <c:pt idx="20">
                  <c:v>-1840</c:v>
                </c:pt>
                <c:pt idx="21">
                  <c:v>-1832</c:v>
                </c:pt>
                <c:pt idx="22">
                  <c:v>-1824</c:v>
                </c:pt>
                <c:pt idx="23">
                  <c:v>-1816</c:v>
                </c:pt>
                <c:pt idx="24">
                  <c:v>-1808</c:v>
                </c:pt>
                <c:pt idx="25">
                  <c:v>-1800</c:v>
                </c:pt>
                <c:pt idx="26">
                  <c:v>-1792</c:v>
                </c:pt>
                <c:pt idx="27">
                  <c:v>-1784</c:v>
                </c:pt>
                <c:pt idx="28">
                  <c:v>-1776</c:v>
                </c:pt>
                <c:pt idx="29">
                  <c:v>-1768</c:v>
                </c:pt>
                <c:pt idx="30">
                  <c:v>-1760</c:v>
                </c:pt>
                <c:pt idx="31">
                  <c:v>-1752</c:v>
                </c:pt>
                <c:pt idx="32">
                  <c:v>-1744</c:v>
                </c:pt>
                <c:pt idx="33">
                  <c:v>-1736</c:v>
                </c:pt>
                <c:pt idx="34">
                  <c:v>-1728</c:v>
                </c:pt>
                <c:pt idx="35">
                  <c:v>-1720</c:v>
                </c:pt>
                <c:pt idx="36">
                  <c:v>-1712</c:v>
                </c:pt>
                <c:pt idx="37">
                  <c:v>-1704</c:v>
                </c:pt>
                <c:pt idx="38">
                  <c:v>-1696</c:v>
                </c:pt>
                <c:pt idx="39">
                  <c:v>-1688</c:v>
                </c:pt>
                <c:pt idx="40">
                  <c:v>-1680</c:v>
                </c:pt>
                <c:pt idx="41">
                  <c:v>-1672</c:v>
                </c:pt>
                <c:pt idx="42">
                  <c:v>-1664</c:v>
                </c:pt>
                <c:pt idx="43">
                  <c:v>-1656</c:v>
                </c:pt>
                <c:pt idx="44">
                  <c:v>-1648</c:v>
                </c:pt>
                <c:pt idx="45">
                  <c:v>-1640</c:v>
                </c:pt>
                <c:pt idx="46">
                  <c:v>-1632</c:v>
                </c:pt>
                <c:pt idx="47">
                  <c:v>-1624</c:v>
                </c:pt>
                <c:pt idx="48">
                  <c:v>-1616</c:v>
                </c:pt>
                <c:pt idx="49">
                  <c:v>-1608</c:v>
                </c:pt>
                <c:pt idx="50">
                  <c:v>-1600</c:v>
                </c:pt>
                <c:pt idx="51">
                  <c:v>-1592</c:v>
                </c:pt>
                <c:pt idx="52">
                  <c:v>-1584</c:v>
                </c:pt>
                <c:pt idx="53">
                  <c:v>-1576</c:v>
                </c:pt>
                <c:pt idx="54">
                  <c:v>-1568</c:v>
                </c:pt>
                <c:pt idx="55">
                  <c:v>-1560</c:v>
                </c:pt>
                <c:pt idx="56">
                  <c:v>-1552</c:v>
                </c:pt>
                <c:pt idx="57">
                  <c:v>-1544</c:v>
                </c:pt>
                <c:pt idx="58">
                  <c:v>-1536</c:v>
                </c:pt>
                <c:pt idx="59">
                  <c:v>-1528</c:v>
                </c:pt>
                <c:pt idx="60">
                  <c:v>-1520</c:v>
                </c:pt>
                <c:pt idx="61">
                  <c:v>-1512</c:v>
                </c:pt>
                <c:pt idx="62">
                  <c:v>-1504</c:v>
                </c:pt>
                <c:pt idx="63">
                  <c:v>-1496</c:v>
                </c:pt>
                <c:pt idx="64">
                  <c:v>-1488</c:v>
                </c:pt>
                <c:pt idx="65">
                  <c:v>-1480</c:v>
                </c:pt>
                <c:pt idx="66">
                  <c:v>-1472</c:v>
                </c:pt>
                <c:pt idx="67">
                  <c:v>-1464</c:v>
                </c:pt>
                <c:pt idx="68">
                  <c:v>-1456</c:v>
                </c:pt>
                <c:pt idx="69">
                  <c:v>-1448</c:v>
                </c:pt>
                <c:pt idx="70">
                  <c:v>-1440</c:v>
                </c:pt>
                <c:pt idx="71">
                  <c:v>-1432</c:v>
                </c:pt>
                <c:pt idx="72">
                  <c:v>-1424</c:v>
                </c:pt>
                <c:pt idx="73">
                  <c:v>-1416</c:v>
                </c:pt>
                <c:pt idx="74">
                  <c:v>-1408</c:v>
                </c:pt>
                <c:pt idx="75">
                  <c:v>-1400</c:v>
                </c:pt>
                <c:pt idx="76">
                  <c:v>-1392</c:v>
                </c:pt>
                <c:pt idx="77">
                  <c:v>-1384</c:v>
                </c:pt>
                <c:pt idx="78">
                  <c:v>-1376</c:v>
                </c:pt>
                <c:pt idx="79">
                  <c:v>-1368</c:v>
                </c:pt>
                <c:pt idx="80">
                  <c:v>-1360</c:v>
                </c:pt>
                <c:pt idx="81">
                  <c:v>-1352</c:v>
                </c:pt>
                <c:pt idx="82">
                  <c:v>-1344</c:v>
                </c:pt>
                <c:pt idx="83">
                  <c:v>-1336</c:v>
                </c:pt>
                <c:pt idx="84">
                  <c:v>-1328</c:v>
                </c:pt>
                <c:pt idx="85">
                  <c:v>-1320</c:v>
                </c:pt>
                <c:pt idx="86">
                  <c:v>-1312</c:v>
                </c:pt>
                <c:pt idx="87">
                  <c:v>-1304</c:v>
                </c:pt>
                <c:pt idx="88">
                  <c:v>-1296</c:v>
                </c:pt>
                <c:pt idx="89">
                  <c:v>-1288</c:v>
                </c:pt>
                <c:pt idx="90">
                  <c:v>-1280</c:v>
                </c:pt>
                <c:pt idx="91">
                  <c:v>-1272</c:v>
                </c:pt>
                <c:pt idx="92">
                  <c:v>-1264</c:v>
                </c:pt>
                <c:pt idx="93">
                  <c:v>-1256</c:v>
                </c:pt>
                <c:pt idx="94">
                  <c:v>-1248</c:v>
                </c:pt>
                <c:pt idx="95">
                  <c:v>-1240</c:v>
                </c:pt>
                <c:pt idx="96">
                  <c:v>-1232</c:v>
                </c:pt>
                <c:pt idx="97">
                  <c:v>-1224</c:v>
                </c:pt>
                <c:pt idx="98">
                  <c:v>-1216</c:v>
                </c:pt>
                <c:pt idx="99">
                  <c:v>-1208</c:v>
                </c:pt>
                <c:pt idx="100">
                  <c:v>-1200</c:v>
                </c:pt>
                <c:pt idx="101">
                  <c:v>-1192</c:v>
                </c:pt>
                <c:pt idx="102">
                  <c:v>-1184</c:v>
                </c:pt>
                <c:pt idx="103">
                  <c:v>-1176</c:v>
                </c:pt>
                <c:pt idx="104">
                  <c:v>-1168</c:v>
                </c:pt>
                <c:pt idx="105">
                  <c:v>-1160</c:v>
                </c:pt>
                <c:pt idx="106">
                  <c:v>-1152</c:v>
                </c:pt>
                <c:pt idx="107">
                  <c:v>-1144</c:v>
                </c:pt>
                <c:pt idx="108">
                  <c:v>-1136</c:v>
                </c:pt>
                <c:pt idx="109">
                  <c:v>-1128</c:v>
                </c:pt>
                <c:pt idx="110">
                  <c:v>-1120</c:v>
                </c:pt>
                <c:pt idx="111">
                  <c:v>-1112</c:v>
                </c:pt>
                <c:pt idx="112">
                  <c:v>-1104</c:v>
                </c:pt>
                <c:pt idx="113">
                  <c:v>-1096</c:v>
                </c:pt>
                <c:pt idx="114">
                  <c:v>-1088</c:v>
                </c:pt>
                <c:pt idx="115">
                  <c:v>-1080</c:v>
                </c:pt>
                <c:pt idx="116">
                  <c:v>-1072</c:v>
                </c:pt>
                <c:pt idx="117">
                  <c:v>-1064</c:v>
                </c:pt>
                <c:pt idx="118">
                  <c:v>-1056</c:v>
                </c:pt>
                <c:pt idx="119">
                  <c:v>-1048</c:v>
                </c:pt>
                <c:pt idx="120">
                  <c:v>-1040</c:v>
                </c:pt>
                <c:pt idx="121">
                  <c:v>-1032</c:v>
                </c:pt>
                <c:pt idx="122">
                  <c:v>-1024</c:v>
                </c:pt>
                <c:pt idx="123">
                  <c:v>-1016</c:v>
                </c:pt>
                <c:pt idx="124">
                  <c:v>-1008</c:v>
                </c:pt>
                <c:pt idx="125">
                  <c:v>-1000</c:v>
                </c:pt>
                <c:pt idx="126">
                  <c:v>-992</c:v>
                </c:pt>
                <c:pt idx="127">
                  <c:v>-984</c:v>
                </c:pt>
                <c:pt idx="128">
                  <c:v>-976</c:v>
                </c:pt>
                <c:pt idx="129">
                  <c:v>-968</c:v>
                </c:pt>
                <c:pt idx="130">
                  <c:v>-960</c:v>
                </c:pt>
                <c:pt idx="131">
                  <c:v>-952</c:v>
                </c:pt>
                <c:pt idx="132">
                  <c:v>-944</c:v>
                </c:pt>
                <c:pt idx="133">
                  <c:v>-936</c:v>
                </c:pt>
                <c:pt idx="134">
                  <c:v>-928</c:v>
                </c:pt>
                <c:pt idx="135">
                  <c:v>-920</c:v>
                </c:pt>
                <c:pt idx="136">
                  <c:v>-912</c:v>
                </c:pt>
                <c:pt idx="137">
                  <c:v>-904</c:v>
                </c:pt>
                <c:pt idx="138">
                  <c:v>-896</c:v>
                </c:pt>
                <c:pt idx="139">
                  <c:v>-888</c:v>
                </c:pt>
                <c:pt idx="140">
                  <c:v>-880</c:v>
                </c:pt>
                <c:pt idx="141">
                  <c:v>-872</c:v>
                </c:pt>
                <c:pt idx="142">
                  <c:v>-864</c:v>
                </c:pt>
                <c:pt idx="143">
                  <c:v>-856</c:v>
                </c:pt>
                <c:pt idx="144">
                  <c:v>-848</c:v>
                </c:pt>
                <c:pt idx="145">
                  <c:v>-840</c:v>
                </c:pt>
                <c:pt idx="146">
                  <c:v>-832</c:v>
                </c:pt>
                <c:pt idx="147">
                  <c:v>-824</c:v>
                </c:pt>
                <c:pt idx="148">
                  <c:v>-816</c:v>
                </c:pt>
                <c:pt idx="149">
                  <c:v>-808</c:v>
                </c:pt>
                <c:pt idx="150">
                  <c:v>-800</c:v>
                </c:pt>
                <c:pt idx="151">
                  <c:v>-792</c:v>
                </c:pt>
                <c:pt idx="152">
                  <c:v>-784</c:v>
                </c:pt>
                <c:pt idx="153">
                  <c:v>-776</c:v>
                </c:pt>
                <c:pt idx="154">
                  <c:v>-768</c:v>
                </c:pt>
                <c:pt idx="155">
                  <c:v>-760</c:v>
                </c:pt>
                <c:pt idx="156">
                  <c:v>-752</c:v>
                </c:pt>
                <c:pt idx="157">
                  <c:v>-744</c:v>
                </c:pt>
                <c:pt idx="158">
                  <c:v>-736</c:v>
                </c:pt>
                <c:pt idx="159">
                  <c:v>-728</c:v>
                </c:pt>
                <c:pt idx="160">
                  <c:v>-720</c:v>
                </c:pt>
                <c:pt idx="161">
                  <c:v>-712</c:v>
                </c:pt>
                <c:pt idx="162">
                  <c:v>-704</c:v>
                </c:pt>
                <c:pt idx="163">
                  <c:v>-696</c:v>
                </c:pt>
                <c:pt idx="164">
                  <c:v>-688</c:v>
                </c:pt>
                <c:pt idx="165">
                  <c:v>-680</c:v>
                </c:pt>
                <c:pt idx="166">
                  <c:v>-672</c:v>
                </c:pt>
                <c:pt idx="167">
                  <c:v>-664</c:v>
                </c:pt>
                <c:pt idx="168">
                  <c:v>-656</c:v>
                </c:pt>
                <c:pt idx="169">
                  <c:v>-648</c:v>
                </c:pt>
                <c:pt idx="170">
                  <c:v>-640</c:v>
                </c:pt>
                <c:pt idx="171">
                  <c:v>-632</c:v>
                </c:pt>
                <c:pt idx="172">
                  <c:v>-624</c:v>
                </c:pt>
                <c:pt idx="173">
                  <c:v>-616</c:v>
                </c:pt>
                <c:pt idx="174">
                  <c:v>-608</c:v>
                </c:pt>
                <c:pt idx="175">
                  <c:v>-600</c:v>
                </c:pt>
                <c:pt idx="176">
                  <c:v>-592</c:v>
                </c:pt>
                <c:pt idx="177">
                  <c:v>-584</c:v>
                </c:pt>
                <c:pt idx="178">
                  <c:v>-576</c:v>
                </c:pt>
                <c:pt idx="179">
                  <c:v>-568</c:v>
                </c:pt>
                <c:pt idx="180">
                  <c:v>-560</c:v>
                </c:pt>
                <c:pt idx="181">
                  <c:v>-552</c:v>
                </c:pt>
                <c:pt idx="182">
                  <c:v>-544</c:v>
                </c:pt>
                <c:pt idx="183">
                  <c:v>-536</c:v>
                </c:pt>
                <c:pt idx="184">
                  <c:v>-528</c:v>
                </c:pt>
                <c:pt idx="185">
                  <c:v>-520</c:v>
                </c:pt>
                <c:pt idx="186">
                  <c:v>-512</c:v>
                </c:pt>
                <c:pt idx="187">
                  <c:v>-504</c:v>
                </c:pt>
                <c:pt idx="188">
                  <c:v>-496</c:v>
                </c:pt>
                <c:pt idx="189">
                  <c:v>-488</c:v>
                </c:pt>
                <c:pt idx="190">
                  <c:v>-480</c:v>
                </c:pt>
                <c:pt idx="191">
                  <c:v>-472</c:v>
                </c:pt>
                <c:pt idx="192">
                  <c:v>-464</c:v>
                </c:pt>
                <c:pt idx="193">
                  <c:v>-456</c:v>
                </c:pt>
                <c:pt idx="194">
                  <c:v>-448</c:v>
                </c:pt>
                <c:pt idx="195">
                  <c:v>-440</c:v>
                </c:pt>
                <c:pt idx="196">
                  <c:v>-432</c:v>
                </c:pt>
                <c:pt idx="197">
                  <c:v>-424</c:v>
                </c:pt>
                <c:pt idx="198">
                  <c:v>-416</c:v>
                </c:pt>
                <c:pt idx="199">
                  <c:v>-408</c:v>
                </c:pt>
                <c:pt idx="200">
                  <c:v>-400</c:v>
                </c:pt>
                <c:pt idx="201">
                  <c:v>-392</c:v>
                </c:pt>
                <c:pt idx="202">
                  <c:v>-384</c:v>
                </c:pt>
                <c:pt idx="203">
                  <c:v>-376</c:v>
                </c:pt>
                <c:pt idx="204">
                  <c:v>-368</c:v>
                </c:pt>
                <c:pt idx="205">
                  <c:v>-360</c:v>
                </c:pt>
                <c:pt idx="206">
                  <c:v>-352</c:v>
                </c:pt>
                <c:pt idx="207">
                  <c:v>-344</c:v>
                </c:pt>
                <c:pt idx="208">
                  <c:v>-336</c:v>
                </c:pt>
                <c:pt idx="209">
                  <c:v>-328</c:v>
                </c:pt>
                <c:pt idx="210">
                  <c:v>-320</c:v>
                </c:pt>
                <c:pt idx="211">
                  <c:v>-312</c:v>
                </c:pt>
                <c:pt idx="212">
                  <c:v>-304</c:v>
                </c:pt>
                <c:pt idx="213">
                  <c:v>-296</c:v>
                </c:pt>
                <c:pt idx="214">
                  <c:v>-288</c:v>
                </c:pt>
                <c:pt idx="215">
                  <c:v>-280</c:v>
                </c:pt>
                <c:pt idx="216">
                  <c:v>-272</c:v>
                </c:pt>
                <c:pt idx="217">
                  <c:v>-264</c:v>
                </c:pt>
                <c:pt idx="218">
                  <c:v>-256</c:v>
                </c:pt>
                <c:pt idx="219">
                  <c:v>-248</c:v>
                </c:pt>
                <c:pt idx="220">
                  <c:v>-240</c:v>
                </c:pt>
                <c:pt idx="221">
                  <c:v>-232</c:v>
                </c:pt>
                <c:pt idx="222">
                  <c:v>-224</c:v>
                </c:pt>
                <c:pt idx="223">
                  <c:v>-216</c:v>
                </c:pt>
                <c:pt idx="224">
                  <c:v>-208</c:v>
                </c:pt>
                <c:pt idx="225">
                  <c:v>-200</c:v>
                </c:pt>
                <c:pt idx="226">
                  <c:v>-192</c:v>
                </c:pt>
                <c:pt idx="227">
                  <c:v>-184</c:v>
                </c:pt>
                <c:pt idx="228">
                  <c:v>-176</c:v>
                </c:pt>
                <c:pt idx="229">
                  <c:v>-168</c:v>
                </c:pt>
                <c:pt idx="230">
                  <c:v>-160</c:v>
                </c:pt>
                <c:pt idx="231">
                  <c:v>-152</c:v>
                </c:pt>
                <c:pt idx="232">
                  <c:v>-144</c:v>
                </c:pt>
                <c:pt idx="233">
                  <c:v>-136</c:v>
                </c:pt>
                <c:pt idx="234">
                  <c:v>-128</c:v>
                </c:pt>
                <c:pt idx="235">
                  <c:v>-120</c:v>
                </c:pt>
                <c:pt idx="236">
                  <c:v>-112</c:v>
                </c:pt>
                <c:pt idx="237">
                  <c:v>-104</c:v>
                </c:pt>
                <c:pt idx="238">
                  <c:v>-96</c:v>
                </c:pt>
                <c:pt idx="239">
                  <c:v>-88</c:v>
                </c:pt>
                <c:pt idx="240">
                  <c:v>-80</c:v>
                </c:pt>
                <c:pt idx="241">
                  <c:v>-72</c:v>
                </c:pt>
                <c:pt idx="242">
                  <c:v>-64</c:v>
                </c:pt>
                <c:pt idx="243">
                  <c:v>-56</c:v>
                </c:pt>
                <c:pt idx="244">
                  <c:v>-48</c:v>
                </c:pt>
                <c:pt idx="245">
                  <c:v>-40</c:v>
                </c:pt>
                <c:pt idx="246">
                  <c:v>-32</c:v>
                </c:pt>
                <c:pt idx="247">
                  <c:v>-24</c:v>
                </c:pt>
                <c:pt idx="248">
                  <c:v>-16</c:v>
                </c:pt>
                <c:pt idx="249">
                  <c:v>-8</c:v>
                </c:pt>
                <c:pt idx="250">
                  <c:v>0</c:v>
                </c:pt>
                <c:pt idx="251">
                  <c:v>8</c:v>
                </c:pt>
                <c:pt idx="252">
                  <c:v>16</c:v>
                </c:pt>
                <c:pt idx="253">
                  <c:v>24</c:v>
                </c:pt>
                <c:pt idx="254">
                  <c:v>32</c:v>
                </c:pt>
                <c:pt idx="255">
                  <c:v>40</c:v>
                </c:pt>
                <c:pt idx="256">
                  <c:v>48</c:v>
                </c:pt>
                <c:pt idx="257">
                  <c:v>56</c:v>
                </c:pt>
                <c:pt idx="258">
                  <c:v>64</c:v>
                </c:pt>
                <c:pt idx="259">
                  <c:v>72</c:v>
                </c:pt>
                <c:pt idx="260">
                  <c:v>80</c:v>
                </c:pt>
                <c:pt idx="261">
                  <c:v>88</c:v>
                </c:pt>
                <c:pt idx="262">
                  <c:v>96</c:v>
                </c:pt>
                <c:pt idx="263">
                  <c:v>104</c:v>
                </c:pt>
                <c:pt idx="264">
                  <c:v>112</c:v>
                </c:pt>
                <c:pt idx="265">
                  <c:v>120</c:v>
                </c:pt>
                <c:pt idx="266">
                  <c:v>128</c:v>
                </c:pt>
                <c:pt idx="267">
                  <c:v>136</c:v>
                </c:pt>
                <c:pt idx="268">
                  <c:v>144</c:v>
                </c:pt>
                <c:pt idx="269">
                  <c:v>152</c:v>
                </c:pt>
                <c:pt idx="270">
                  <c:v>160</c:v>
                </c:pt>
                <c:pt idx="271">
                  <c:v>168</c:v>
                </c:pt>
                <c:pt idx="272">
                  <c:v>176</c:v>
                </c:pt>
                <c:pt idx="273">
                  <c:v>184</c:v>
                </c:pt>
                <c:pt idx="274">
                  <c:v>192</c:v>
                </c:pt>
                <c:pt idx="275">
                  <c:v>200</c:v>
                </c:pt>
                <c:pt idx="276">
                  <c:v>208</c:v>
                </c:pt>
                <c:pt idx="277">
                  <c:v>216</c:v>
                </c:pt>
                <c:pt idx="278">
                  <c:v>224</c:v>
                </c:pt>
                <c:pt idx="279">
                  <c:v>232</c:v>
                </c:pt>
                <c:pt idx="280">
                  <c:v>240</c:v>
                </c:pt>
                <c:pt idx="281">
                  <c:v>248</c:v>
                </c:pt>
                <c:pt idx="282">
                  <c:v>256</c:v>
                </c:pt>
                <c:pt idx="283">
                  <c:v>264</c:v>
                </c:pt>
                <c:pt idx="284">
                  <c:v>272</c:v>
                </c:pt>
                <c:pt idx="285">
                  <c:v>280</c:v>
                </c:pt>
                <c:pt idx="286">
                  <c:v>288</c:v>
                </c:pt>
                <c:pt idx="287">
                  <c:v>296</c:v>
                </c:pt>
                <c:pt idx="288">
                  <c:v>304</c:v>
                </c:pt>
                <c:pt idx="289">
                  <c:v>312</c:v>
                </c:pt>
                <c:pt idx="290">
                  <c:v>320</c:v>
                </c:pt>
                <c:pt idx="291">
                  <c:v>328</c:v>
                </c:pt>
                <c:pt idx="292">
                  <c:v>336</c:v>
                </c:pt>
                <c:pt idx="293">
                  <c:v>344</c:v>
                </c:pt>
                <c:pt idx="294">
                  <c:v>352</c:v>
                </c:pt>
                <c:pt idx="295">
                  <c:v>360</c:v>
                </c:pt>
                <c:pt idx="296">
                  <c:v>368</c:v>
                </c:pt>
                <c:pt idx="297">
                  <c:v>376</c:v>
                </c:pt>
                <c:pt idx="298">
                  <c:v>384</c:v>
                </c:pt>
                <c:pt idx="299">
                  <c:v>392</c:v>
                </c:pt>
                <c:pt idx="300">
                  <c:v>400</c:v>
                </c:pt>
                <c:pt idx="301">
                  <c:v>408</c:v>
                </c:pt>
                <c:pt idx="302">
                  <c:v>416</c:v>
                </c:pt>
                <c:pt idx="303">
                  <c:v>424</c:v>
                </c:pt>
                <c:pt idx="304">
                  <c:v>432</c:v>
                </c:pt>
                <c:pt idx="305">
                  <c:v>440</c:v>
                </c:pt>
                <c:pt idx="306">
                  <c:v>448</c:v>
                </c:pt>
                <c:pt idx="307">
                  <c:v>456</c:v>
                </c:pt>
                <c:pt idx="308">
                  <c:v>464</c:v>
                </c:pt>
                <c:pt idx="309">
                  <c:v>472</c:v>
                </c:pt>
                <c:pt idx="310">
                  <c:v>480</c:v>
                </c:pt>
                <c:pt idx="311">
                  <c:v>488</c:v>
                </c:pt>
                <c:pt idx="312">
                  <c:v>496</c:v>
                </c:pt>
                <c:pt idx="313">
                  <c:v>504</c:v>
                </c:pt>
                <c:pt idx="314">
                  <c:v>512</c:v>
                </c:pt>
                <c:pt idx="315">
                  <c:v>520</c:v>
                </c:pt>
                <c:pt idx="316">
                  <c:v>528</c:v>
                </c:pt>
                <c:pt idx="317">
                  <c:v>536</c:v>
                </c:pt>
                <c:pt idx="318">
                  <c:v>544</c:v>
                </c:pt>
                <c:pt idx="319">
                  <c:v>552</c:v>
                </c:pt>
                <c:pt idx="320">
                  <c:v>560</c:v>
                </c:pt>
                <c:pt idx="321">
                  <c:v>568</c:v>
                </c:pt>
                <c:pt idx="322">
                  <c:v>576</c:v>
                </c:pt>
                <c:pt idx="323">
                  <c:v>584</c:v>
                </c:pt>
                <c:pt idx="324">
                  <c:v>592</c:v>
                </c:pt>
                <c:pt idx="325">
                  <c:v>600</c:v>
                </c:pt>
                <c:pt idx="326">
                  <c:v>608</c:v>
                </c:pt>
                <c:pt idx="327">
                  <c:v>616</c:v>
                </c:pt>
                <c:pt idx="328">
                  <c:v>624</c:v>
                </c:pt>
                <c:pt idx="329">
                  <c:v>632</c:v>
                </c:pt>
                <c:pt idx="330">
                  <c:v>640</c:v>
                </c:pt>
                <c:pt idx="331">
                  <c:v>648</c:v>
                </c:pt>
                <c:pt idx="332">
                  <c:v>656</c:v>
                </c:pt>
                <c:pt idx="333">
                  <c:v>664</c:v>
                </c:pt>
                <c:pt idx="334">
                  <c:v>672</c:v>
                </c:pt>
                <c:pt idx="335">
                  <c:v>680</c:v>
                </c:pt>
                <c:pt idx="336">
                  <c:v>688</c:v>
                </c:pt>
                <c:pt idx="337">
                  <c:v>696</c:v>
                </c:pt>
                <c:pt idx="338">
                  <c:v>704</c:v>
                </c:pt>
                <c:pt idx="339">
                  <c:v>712</c:v>
                </c:pt>
                <c:pt idx="340">
                  <c:v>720</c:v>
                </c:pt>
                <c:pt idx="341">
                  <c:v>728</c:v>
                </c:pt>
                <c:pt idx="342">
                  <c:v>736</c:v>
                </c:pt>
                <c:pt idx="343">
                  <c:v>744</c:v>
                </c:pt>
                <c:pt idx="344">
                  <c:v>752</c:v>
                </c:pt>
                <c:pt idx="345">
                  <c:v>760</c:v>
                </c:pt>
                <c:pt idx="346">
                  <c:v>768</c:v>
                </c:pt>
                <c:pt idx="347">
                  <c:v>776</c:v>
                </c:pt>
                <c:pt idx="348">
                  <c:v>784</c:v>
                </c:pt>
                <c:pt idx="349">
                  <c:v>792</c:v>
                </c:pt>
                <c:pt idx="350">
                  <c:v>800</c:v>
                </c:pt>
                <c:pt idx="351">
                  <c:v>808</c:v>
                </c:pt>
                <c:pt idx="352">
                  <c:v>816</c:v>
                </c:pt>
                <c:pt idx="353">
                  <c:v>824</c:v>
                </c:pt>
                <c:pt idx="354">
                  <c:v>832</c:v>
                </c:pt>
                <c:pt idx="355">
                  <c:v>840</c:v>
                </c:pt>
                <c:pt idx="356">
                  <c:v>848</c:v>
                </c:pt>
                <c:pt idx="357">
                  <c:v>856</c:v>
                </c:pt>
                <c:pt idx="358">
                  <c:v>864</c:v>
                </c:pt>
                <c:pt idx="359">
                  <c:v>872</c:v>
                </c:pt>
                <c:pt idx="360">
                  <c:v>880</c:v>
                </c:pt>
                <c:pt idx="361">
                  <c:v>888</c:v>
                </c:pt>
                <c:pt idx="362">
                  <c:v>896</c:v>
                </c:pt>
                <c:pt idx="363">
                  <c:v>904</c:v>
                </c:pt>
                <c:pt idx="364">
                  <c:v>912</c:v>
                </c:pt>
                <c:pt idx="365">
                  <c:v>920</c:v>
                </c:pt>
                <c:pt idx="366">
                  <c:v>928</c:v>
                </c:pt>
                <c:pt idx="367">
                  <c:v>936</c:v>
                </c:pt>
                <c:pt idx="368">
                  <c:v>944</c:v>
                </c:pt>
                <c:pt idx="369">
                  <c:v>952</c:v>
                </c:pt>
                <c:pt idx="370">
                  <c:v>960</c:v>
                </c:pt>
                <c:pt idx="371">
                  <c:v>968</c:v>
                </c:pt>
                <c:pt idx="372">
                  <c:v>976</c:v>
                </c:pt>
                <c:pt idx="373">
                  <c:v>984</c:v>
                </c:pt>
                <c:pt idx="374">
                  <c:v>992</c:v>
                </c:pt>
                <c:pt idx="375">
                  <c:v>1000</c:v>
                </c:pt>
                <c:pt idx="376">
                  <c:v>1008</c:v>
                </c:pt>
                <c:pt idx="377">
                  <c:v>1016</c:v>
                </c:pt>
                <c:pt idx="378">
                  <c:v>1024</c:v>
                </c:pt>
                <c:pt idx="379">
                  <c:v>1032</c:v>
                </c:pt>
                <c:pt idx="380">
                  <c:v>1040</c:v>
                </c:pt>
                <c:pt idx="381">
                  <c:v>1048</c:v>
                </c:pt>
                <c:pt idx="382">
                  <c:v>1056</c:v>
                </c:pt>
                <c:pt idx="383">
                  <c:v>1064</c:v>
                </c:pt>
                <c:pt idx="384">
                  <c:v>1072</c:v>
                </c:pt>
                <c:pt idx="385">
                  <c:v>1080</c:v>
                </c:pt>
                <c:pt idx="386">
                  <c:v>1088</c:v>
                </c:pt>
                <c:pt idx="387">
                  <c:v>1096</c:v>
                </c:pt>
                <c:pt idx="388">
                  <c:v>1104</c:v>
                </c:pt>
                <c:pt idx="389">
                  <c:v>1112</c:v>
                </c:pt>
                <c:pt idx="390">
                  <c:v>1120</c:v>
                </c:pt>
                <c:pt idx="391">
                  <c:v>1128</c:v>
                </c:pt>
                <c:pt idx="392">
                  <c:v>1136</c:v>
                </c:pt>
                <c:pt idx="393">
                  <c:v>1144</c:v>
                </c:pt>
                <c:pt idx="394">
                  <c:v>1152</c:v>
                </c:pt>
                <c:pt idx="395">
                  <c:v>1160</c:v>
                </c:pt>
                <c:pt idx="396">
                  <c:v>1168</c:v>
                </c:pt>
                <c:pt idx="397">
                  <c:v>1176</c:v>
                </c:pt>
                <c:pt idx="398">
                  <c:v>1184</c:v>
                </c:pt>
                <c:pt idx="399">
                  <c:v>1192</c:v>
                </c:pt>
                <c:pt idx="400">
                  <c:v>1200</c:v>
                </c:pt>
                <c:pt idx="401">
                  <c:v>1208</c:v>
                </c:pt>
                <c:pt idx="402">
                  <c:v>1216</c:v>
                </c:pt>
                <c:pt idx="403">
                  <c:v>1224</c:v>
                </c:pt>
                <c:pt idx="404">
                  <c:v>1232</c:v>
                </c:pt>
                <c:pt idx="405">
                  <c:v>1240</c:v>
                </c:pt>
                <c:pt idx="406">
                  <c:v>1248</c:v>
                </c:pt>
                <c:pt idx="407">
                  <c:v>1256</c:v>
                </c:pt>
                <c:pt idx="408">
                  <c:v>1264</c:v>
                </c:pt>
                <c:pt idx="409">
                  <c:v>1272</c:v>
                </c:pt>
                <c:pt idx="410">
                  <c:v>1280</c:v>
                </c:pt>
                <c:pt idx="411">
                  <c:v>1288</c:v>
                </c:pt>
                <c:pt idx="412">
                  <c:v>1296</c:v>
                </c:pt>
                <c:pt idx="413">
                  <c:v>1304</c:v>
                </c:pt>
                <c:pt idx="414">
                  <c:v>1312</c:v>
                </c:pt>
                <c:pt idx="415">
                  <c:v>1320</c:v>
                </c:pt>
                <c:pt idx="416">
                  <c:v>1328</c:v>
                </c:pt>
                <c:pt idx="417">
                  <c:v>1336</c:v>
                </c:pt>
                <c:pt idx="418">
                  <c:v>1344</c:v>
                </c:pt>
                <c:pt idx="419">
                  <c:v>1352</c:v>
                </c:pt>
                <c:pt idx="420">
                  <c:v>1360</c:v>
                </c:pt>
                <c:pt idx="421">
                  <c:v>1368</c:v>
                </c:pt>
                <c:pt idx="422">
                  <c:v>1376</c:v>
                </c:pt>
                <c:pt idx="423">
                  <c:v>1384</c:v>
                </c:pt>
                <c:pt idx="424">
                  <c:v>1392</c:v>
                </c:pt>
                <c:pt idx="425">
                  <c:v>1400</c:v>
                </c:pt>
                <c:pt idx="426">
                  <c:v>1408</c:v>
                </c:pt>
                <c:pt idx="427">
                  <c:v>1416</c:v>
                </c:pt>
                <c:pt idx="428">
                  <c:v>1424</c:v>
                </c:pt>
                <c:pt idx="429">
                  <c:v>1432</c:v>
                </c:pt>
                <c:pt idx="430">
                  <c:v>1440</c:v>
                </c:pt>
                <c:pt idx="431">
                  <c:v>1448</c:v>
                </c:pt>
                <c:pt idx="432">
                  <c:v>1456</c:v>
                </c:pt>
                <c:pt idx="433">
                  <c:v>1464</c:v>
                </c:pt>
                <c:pt idx="434">
                  <c:v>1472</c:v>
                </c:pt>
                <c:pt idx="435">
                  <c:v>1480</c:v>
                </c:pt>
                <c:pt idx="436">
                  <c:v>1488</c:v>
                </c:pt>
                <c:pt idx="437">
                  <c:v>1496</c:v>
                </c:pt>
                <c:pt idx="438">
                  <c:v>1504</c:v>
                </c:pt>
                <c:pt idx="439">
                  <c:v>1512</c:v>
                </c:pt>
                <c:pt idx="440">
                  <c:v>1520</c:v>
                </c:pt>
                <c:pt idx="441">
                  <c:v>1528</c:v>
                </c:pt>
                <c:pt idx="442">
                  <c:v>1536</c:v>
                </c:pt>
                <c:pt idx="443">
                  <c:v>1544</c:v>
                </c:pt>
                <c:pt idx="444">
                  <c:v>1552</c:v>
                </c:pt>
                <c:pt idx="445">
                  <c:v>1560</c:v>
                </c:pt>
                <c:pt idx="446">
                  <c:v>1568</c:v>
                </c:pt>
                <c:pt idx="447">
                  <c:v>1576</c:v>
                </c:pt>
                <c:pt idx="448">
                  <c:v>1584</c:v>
                </c:pt>
                <c:pt idx="449">
                  <c:v>1592</c:v>
                </c:pt>
                <c:pt idx="450">
                  <c:v>1600</c:v>
                </c:pt>
                <c:pt idx="451">
                  <c:v>1608</c:v>
                </c:pt>
                <c:pt idx="452">
                  <c:v>1616</c:v>
                </c:pt>
                <c:pt idx="453">
                  <c:v>1624</c:v>
                </c:pt>
                <c:pt idx="454">
                  <c:v>1632</c:v>
                </c:pt>
                <c:pt idx="455">
                  <c:v>1640</c:v>
                </c:pt>
                <c:pt idx="456">
                  <c:v>1648</c:v>
                </c:pt>
                <c:pt idx="457">
                  <c:v>1656</c:v>
                </c:pt>
                <c:pt idx="458">
                  <c:v>1664</c:v>
                </c:pt>
                <c:pt idx="459">
                  <c:v>1672</c:v>
                </c:pt>
                <c:pt idx="460">
                  <c:v>1680</c:v>
                </c:pt>
                <c:pt idx="461">
                  <c:v>1688</c:v>
                </c:pt>
                <c:pt idx="462">
                  <c:v>1696</c:v>
                </c:pt>
                <c:pt idx="463">
                  <c:v>1704</c:v>
                </c:pt>
                <c:pt idx="464">
                  <c:v>1712</c:v>
                </c:pt>
                <c:pt idx="465">
                  <c:v>1720</c:v>
                </c:pt>
                <c:pt idx="466">
                  <c:v>1728</c:v>
                </c:pt>
                <c:pt idx="467">
                  <c:v>1736</c:v>
                </c:pt>
                <c:pt idx="468">
                  <c:v>1744</c:v>
                </c:pt>
                <c:pt idx="469">
                  <c:v>1752</c:v>
                </c:pt>
                <c:pt idx="470">
                  <c:v>1760</c:v>
                </c:pt>
                <c:pt idx="471">
                  <c:v>1768</c:v>
                </c:pt>
                <c:pt idx="472">
                  <c:v>1776</c:v>
                </c:pt>
                <c:pt idx="473">
                  <c:v>1784</c:v>
                </c:pt>
                <c:pt idx="474">
                  <c:v>1792</c:v>
                </c:pt>
                <c:pt idx="475">
                  <c:v>1800</c:v>
                </c:pt>
                <c:pt idx="476">
                  <c:v>1808</c:v>
                </c:pt>
                <c:pt idx="477">
                  <c:v>1816</c:v>
                </c:pt>
                <c:pt idx="478">
                  <c:v>1824</c:v>
                </c:pt>
                <c:pt idx="479">
                  <c:v>1832</c:v>
                </c:pt>
                <c:pt idx="480">
                  <c:v>1840</c:v>
                </c:pt>
                <c:pt idx="481">
                  <c:v>1848</c:v>
                </c:pt>
                <c:pt idx="482">
                  <c:v>1856</c:v>
                </c:pt>
                <c:pt idx="483">
                  <c:v>1864</c:v>
                </c:pt>
                <c:pt idx="484">
                  <c:v>1872</c:v>
                </c:pt>
                <c:pt idx="485">
                  <c:v>1880</c:v>
                </c:pt>
                <c:pt idx="486">
                  <c:v>1888</c:v>
                </c:pt>
                <c:pt idx="487">
                  <c:v>1896</c:v>
                </c:pt>
                <c:pt idx="488">
                  <c:v>1904</c:v>
                </c:pt>
                <c:pt idx="489">
                  <c:v>1912</c:v>
                </c:pt>
                <c:pt idx="490">
                  <c:v>1920</c:v>
                </c:pt>
                <c:pt idx="491">
                  <c:v>1928</c:v>
                </c:pt>
                <c:pt idx="492">
                  <c:v>1936</c:v>
                </c:pt>
                <c:pt idx="493">
                  <c:v>1944</c:v>
                </c:pt>
                <c:pt idx="494">
                  <c:v>1952</c:v>
                </c:pt>
                <c:pt idx="495">
                  <c:v>1960</c:v>
                </c:pt>
                <c:pt idx="496">
                  <c:v>1968</c:v>
                </c:pt>
                <c:pt idx="497">
                  <c:v>1976</c:v>
                </c:pt>
                <c:pt idx="498">
                  <c:v>1984</c:v>
                </c:pt>
                <c:pt idx="499">
                  <c:v>1992</c:v>
                </c:pt>
                <c:pt idx="500">
                  <c:v>2000</c:v>
                </c:pt>
              </c:numCache>
            </c:numRef>
          </c:xVal>
          <c:yVal>
            <c:numRef>
              <c:f>'b5'!$B$2:$B$502</c:f>
              <c:numCache>
                <c:formatCode>0.00</c:formatCode>
                <c:ptCount val="501"/>
                <c:pt idx="0">
                  <c:v>2.8485825860598701E-5</c:v>
                </c:pt>
                <c:pt idx="1">
                  <c:v>4.7475573665723298E-6</c:v>
                </c:pt>
                <c:pt idx="2">
                  <c:v>6.24071651408647E-6</c:v>
                </c:pt>
                <c:pt idx="3">
                  <c:v>5.0343733211863902E-6</c:v>
                </c:pt>
                <c:pt idx="4">
                  <c:v>1.38001173517864E-5</c:v>
                </c:pt>
                <c:pt idx="5">
                  <c:v>-4.3528261628534101E-6</c:v>
                </c:pt>
                <c:pt idx="6">
                  <c:v>3.8022131209279002E-7</c:v>
                </c:pt>
                <c:pt idx="7">
                  <c:v>1.14773533569409E-5</c:v>
                </c:pt>
                <c:pt idx="8">
                  <c:v>7.5470244354894001E-6</c:v>
                </c:pt>
                <c:pt idx="9">
                  <c:v>3.19526795707825E-6</c:v>
                </c:pt>
                <c:pt idx="10">
                  <c:v>1.7301324487297E-6</c:v>
                </c:pt>
                <c:pt idx="11">
                  <c:v>-1.08965529771466E-5</c:v>
                </c:pt>
                <c:pt idx="12">
                  <c:v>-1.9822148581632802E-6</c:v>
                </c:pt>
                <c:pt idx="13">
                  <c:v>-3.6098285504669199E-6</c:v>
                </c:pt>
                <c:pt idx="14">
                  <c:v>-1.1770251241547201E-6</c:v>
                </c:pt>
                <c:pt idx="15">
                  <c:v>1.0030322166137501E-6</c:v>
                </c:pt>
                <c:pt idx="16">
                  <c:v>5.3452840938388304E-6</c:v>
                </c:pt>
                <c:pt idx="17">
                  <c:v>2.5589352068646201E-6</c:v>
                </c:pt>
                <c:pt idx="18">
                  <c:v>-5.91909300685911E-6</c:v>
                </c:pt>
                <c:pt idx="19">
                  <c:v>-6.7782801980884602E-6</c:v>
                </c:pt>
                <c:pt idx="20">
                  <c:v>-5.0054320690635103E-6</c:v>
                </c:pt>
                <c:pt idx="21">
                  <c:v>-1.9933638858006101E-6</c:v>
                </c:pt>
                <c:pt idx="22">
                  <c:v>-2.57793230089491E-6</c:v>
                </c:pt>
                <c:pt idx="23">
                  <c:v>-3.56062630076292E-6</c:v>
                </c:pt>
                <c:pt idx="24">
                  <c:v>7.0289232701689904E-6</c:v>
                </c:pt>
                <c:pt idx="25">
                  <c:v>-1.38025073019354E-5</c:v>
                </c:pt>
                <c:pt idx="26">
                  <c:v>1.1479831714840699E-6</c:v>
                </c:pt>
                <c:pt idx="27">
                  <c:v>3.60443239377015E-8</c:v>
                </c:pt>
                <c:pt idx="28">
                  <c:v>-3.2112442981322801E-6</c:v>
                </c:pt>
                <c:pt idx="29">
                  <c:v>-6.56729870398402E-6</c:v>
                </c:pt>
                <c:pt idx="30">
                  <c:v>-8.9705914590578597E-6</c:v>
                </c:pt>
                <c:pt idx="31">
                  <c:v>-3.0660375462138902E-6</c:v>
                </c:pt>
                <c:pt idx="32">
                  <c:v>1.85257663901965E-5</c:v>
                </c:pt>
                <c:pt idx="33">
                  <c:v>1.9865008873564901E-5</c:v>
                </c:pt>
                <c:pt idx="34">
                  <c:v>-8.7122918209841193E-6</c:v>
                </c:pt>
                <c:pt idx="35">
                  <c:v>8.1815271496058899E-6</c:v>
                </c:pt>
                <c:pt idx="36">
                  <c:v>1.88187256285292E-6</c:v>
                </c:pt>
                <c:pt idx="37">
                  <c:v>-2.62701514729013E-6</c:v>
                </c:pt>
                <c:pt idx="38">
                  <c:v>8.4736624217151607E-6</c:v>
                </c:pt>
                <c:pt idx="39">
                  <c:v>2.8246918450046398E-6</c:v>
                </c:pt>
                <c:pt idx="40">
                  <c:v>-6.0944507990649799E-6</c:v>
                </c:pt>
                <c:pt idx="41">
                  <c:v>1.04011395649361E-5</c:v>
                </c:pt>
                <c:pt idx="42">
                  <c:v>-1.07674286800168E-5</c:v>
                </c:pt>
                <c:pt idx="43">
                  <c:v>-5.1852252649146703E-6</c:v>
                </c:pt>
                <c:pt idx="44">
                  <c:v>1.8462070973427101E-5</c:v>
                </c:pt>
                <c:pt idx="45">
                  <c:v>-2.5218893416125701E-6</c:v>
                </c:pt>
                <c:pt idx="46">
                  <c:v>1.9848354229644902E-6</c:v>
                </c:pt>
                <c:pt idx="47">
                  <c:v>-2.40041832243538E-5</c:v>
                </c:pt>
                <c:pt idx="48">
                  <c:v>-5.0929642357326903E-5</c:v>
                </c:pt>
                <c:pt idx="49">
                  <c:v>-4.8994991134168097E-5</c:v>
                </c:pt>
                <c:pt idx="50">
                  <c:v>-4.4056269173067597E-5</c:v>
                </c:pt>
                <c:pt idx="51">
                  <c:v>-6.8120648389809297E-5</c:v>
                </c:pt>
                <c:pt idx="52">
                  <c:v>-1.13698499286478E-4</c:v>
                </c:pt>
                <c:pt idx="53">
                  <c:v>-1.4858669473954601E-4</c:v>
                </c:pt>
                <c:pt idx="54">
                  <c:v>-1.7401534751119199E-4</c:v>
                </c:pt>
                <c:pt idx="55">
                  <c:v>-3.3032950773372201E-4</c:v>
                </c:pt>
                <c:pt idx="56">
                  <c:v>-4.4067251318390398E-4</c:v>
                </c:pt>
                <c:pt idx="57">
                  <c:v>-6.0924504950605498E-4</c:v>
                </c:pt>
                <c:pt idx="58">
                  <c:v>-8.63687569365217E-4</c:v>
                </c:pt>
                <c:pt idx="59">
                  <c:v>-1.14860160317214E-3</c:v>
                </c:pt>
                <c:pt idx="60">
                  <c:v>-1.2428775207903599E-3</c:v>
                </c:pt>
                <c:pt idx="61">
                  <c:v>-1.5423698313432701E-3</c:v>
                </c:pt>
                <c:pt idx="62">
                  <c:v>-1.71717726113397E-3</c:v>
                </c:pt>
                <c:pt idx="63">
                  <c:v>-1.70017090919418E-3</c:v>
                </c:pt>
                <c:pt idx="64">
                  <c:v>-1.2702604165193601E-3</c:v>
                </c:pt>
                <c:pt idx="65">
                  <c:v>-5.6302643510231995E-4</c:v>
                </c:pt>
                <c:pt idx="66">
                  <c:v>4.94922740563116E-4</c:v>
                </c:pt>
                <c:pt idx="67">
                  <c:v>1.7176737246356101E-3</c:v>
                </c:pt>
                <c:pt idx="68">
                  <c:v>3.9827186283807698E-3</c:v>
                </c:pt>
                <c:pt idx="69">
                  <c:v>6.0925521766054102E-3</c:v>
                </c:pt>
                <c:pt idx="70">
                  <c:v>8.5407711213537595E-3</c:v>
                </c:pt>
                <c:pt idx="71">
                  <c:v>1.07578611448172E-2</c:v>
                </c:pt>
                <c:pt idx="72">
                  <c:v>1.3050571538176301E-2</c:v>
                </c:pt>
                <c:pt idx="73">
                  <c:v>1.48286739654757E-2</c:v>
                </c:pt>
                <c:pt idx="74">
                  <c:v>1.6080695483907802E-2</c:v>
                </c:pt>
                <c:pt idx="75">
                  <c:v>1.6683972019036701E-2</c:v>
                </c:pt>
                <c:pt idx="76">
                  <c:v>1.6304205174655601E-2</c:v>
                </c:pt>
                <c:pt idx="77">
                  <c:v>1.51466353331756E-2</c:v>
                </c:pt>
                <c:pt idx="78">
                  <c:v>1.3204157801686101E-2</c:v>
                </c:pt>
                <c:pt idx="79">
                  <c:v>1.0823832466647801E-2</c:v>
                </c:pt>
                <c:pt idx="80">
                  <c:v>8.3096495069450802E-3</c:v>
                </c:pt>
                <c:pt idx="81">
                  <c:v>5.4567252585675996E-3</c:v>
                </c:pt>
                <c:pt idx="82">
                  <c:v>3.00621804248435E-3</c:v>
                </c:pt>
                <c:pt idx="83">
                  <c:v>9.31336438776755E-4</c:v>
                </c:pt>
                <c:pt idx="84">
                  <c:v>-1.00540706912159E-3</c:v>
                </c:pt>
                <c:pt idx="85">
                  <c:v>-2.3422555278167301E-3</c:v>
                </c:pt>
                <c:pt idx="86">
                  <c:v>-3.6040692694113601E-3</c:v>
                </c:pt>
                <c:pt idx="87">
                  <c:v>-4.6665326401127E-3</c:v>
                </c:pt>
                <c:pt idx="88">
                  <c:v>-5.2690735911669001E-3</c:v>
                </c:pt>
                <c:pt idx="89">
                  <c:v>-5.8605927479537401E-3</c:v>
                </c:pt>
                <c:pt idx="90">
                  <c:v>-6.4141921626493202E-3</c:v>
                </c:pt>
                <c:pt idx="91">
                  <c:v>-6.7183764003098303E-3</c:v>
                </c:pt>
                <c:pt idx="92">
                  <c:v>-6.7666263865988497E-3</c:v>
                </c:pt>
                <c:pt idx="93">
                  <c:v>-7.1251015458455901E-3</c:v>
                </c:pt>
                <c:pt idx="94">
                  <c:v>-7.4736337738179701E-3</c:v>
                </c:pt>
                <c:pt idx="95">
                  <c:v>-7.5266548239871101E-3</c:v>
                </c:pt>
                <c:pt idx="96">
                  <c:v>-7.57399031514072E-3</c:v>
                </c:pt>
                <c:pt idx="97">
                  <c:v>-7.6499386119897204E-3</c:v>
                </c:pt>
                <c:pt idx="98">
                  <c:v>-7.4124770292767397E-3</c:v>
                </c:pt>
                <c:pt idx="99">
                  <c:v>-7.2125117897749403E-3</c:v>
                </c:pt>
                <c:pt idx="100">
                  <c:v>-6.6170822860563703E-3</c:v>
                </c:pt>
                <c:pt idx="101">
                  <c:v>-6.1476645945249004E-3</c:v>
                </c:pt>
                <c:pt idx="102">
                  <c:v>-5.4850395271124003E-3</c:v>
                </c:pt>
                <c:pt idx="103">
                  <c:v>-4.8143060117271999E-3</c:v>
                </c:pt>
                <c:pt idx="104">
                  <c:v>-3.9991335848283396E-3</c:v>
                </c:pt>
                <c:pt idx="105">
                  <c:v>-3.1587480164993898E-3</c:v>
                </c:pt>
                <c:pt idx="106">
                  <c:v>-2.5944829443273602E-3</c:v>
                </c:pt>
                <c:pt idx="107">
                  <c:v>-1.9584570298958499E-3</c:v>
                </c:pt>
                <c:pt idx="108">
                  <c:v>-1.46413034010999E-3</c:v>
                </c:pt>
                <c:pt idx="109">
                  <c:v>-1.13598341221769E-3</c:v>
                </c:pt>
                <c:pt idx="110">
                  <c:v>-9.1142569202371697E-4</c:v>
                </c:pt>
                <c:pt idx="111">
                  <c:v>-6.62225566852131E-4</c:v>
                </c:pt>
                <c:pt idx="112">
                  <c:v>-3.7981513676804902E-4</c:v>
                </c:pt>
                <c:pt idx="113">
                  <c:v>-3.26498242880428E-4</c:v>
                </c:pt>
                <c:pt idx="114">
                  <c:v>-3.8666613064697103E-4</c:v>
                </c:pt>
                <c:pt idx="115">
                  <c:v>-2.2412102859610501E-4</c:v>
                </c:pt>
                <c:pt idx="116">
                  <c:v>-1.68844936688018E-4</c:v>
                </c:pt>
                <c:pt idx="117">
                  <c:v>-1.3232779890332301E-4</c:v>
                </c:pt>
                <c:pt idx="118">
                  <c:v>-1.35044610727566E-4</c:v>
                </c:pt>
                <c:pt idx="119">
                  <c:v>-5.0660626575782103E-5</c:v>
                </c:pt>
                <c:pt idx="120">
                  <c:v>3.9245985116022598E-5</c:v>
                </c:pt>
                <c:pt idx="121">
                  <c:v>-9.9186488097294602E-6</c:v>
                </c:pt>
                <c:pt idx="122">
                  <c:v>1.2264799230971499E-5</c:v>
                </c:pt>
                <c:pt idx="123">
                  <c:v>3.0154685256115001E-5</c:v>
                </c:pt>
                <c:pt idx="124">
                  <c:v>8.38878107339677E-6</c:v>
                </c:pt>
                <c:pt idx="125">
                  <c:v>1.6165693179236499E-5</c:v>
                </c:pt>
                <c:pt idx="126">
                  <c:v>3.4126958859638897E-5</c:v>
                </c:pt>
                <c:pt idx="127">
                  <c:v>3.1146366720823999E-5</c:v>
                </c:pt>
                <c:pt idx="128">
                  <c:v>1.8884561492826702E-5</c:v>
                </c:pt>
                <c:pt idx="129">
                  <c:v>3.7721748115047802E-5</c:v>
                </c:pt>
                <c:pt idx="130">
                  <c:v>5.5889930931666999E-5</c:v>
                </c:pt>
                <c:pt idx="131">
                  <c:v>2.8472614020583599E-5</c:v>
                </c:pt>
                <c:pt idx="132">
                  <c:v>3.5149202153054203E-5</c:v>
                </c:pt>
                <c:pt idx="133">
                  <c:v>4.1714195282177203E-5</c:v>
                </c:pt>
                <c:pt idx="134">
                  <c:v>2.9395475145412699E-5</c:v>
                </c:pt>
                <c:pt idx="135">
                  <c:v>3.1930436287158698E-5</c:v>
                </c:pt>
                <c:pt idx="136">
                  <c:v>3.24311045385155E-5</c:v>
                </c:pt>
                <c:pt idx="137">
                  <c:v>4.1149291756375802E-5</c:v>
                </c:pt>
                <c:pt idx="138">
                  <c:v>4.54064832823671E-5</c:v>
                </c:pt>
                <c:pt idx="139">
                  <c:v>5.2298118806483301E-5</c:v>
                </c:pt>
                <c:pt idx="140">
                  <c:v>3.4577978481116401E-5</c:v>
                </c:pt>
                <c:pt idx="141">
                  <c:v>3.2768112436229098E-5</c:v>
                </c:pt>
                <c:pt idx="142">
                  <c:v>5.0615161817912201E-5</c:v>
                </c:pt>
                <c:pt idx="143">
                  <c:v>4.1674493510296398E-5</c:v>
                </c:pt>
                <c:pt idx="144">
                  <c:v>3.3688273351244201E-5</c:v>
                </c:pt>
                <c:pt idx="145">
                  <c:v>3.8858142454703903E-5</c:v>
                </c:pt>
                <c:pt idx="146">
                  <c:v>4.6150277672121499E-5</c:v>
                </c:pt>
                <c:pt idx="147">
                  <c:v>4.5776184862535697E-5</c:v>
                </c:pt>
                <c:pt idx="148">
                  <c:v>3.71808694428085E-5</c:v>
                </c:pt>
                <c:pt idx="149">
                  <c:v>3.4229876040900799E-5</c:v>
                </c:pt>
                <c:pt idx="150">
                  <c:v>3.652473207897E-5</c:v>
                </c:pt>
                <c:pt idx="151">
                  <c:v>3.7464759751641501E-5</c:v>
                </c:pt>
                <c:pt idx="152">
                  <c:v>3.9087954004385798E-5</c:v>
                </c:pt>
                <c:pt idx="153">
                  <c:v>4.0909356938882698E-5</c:v>
                </c:pt>
                <c:pt idx="154">
                  <c:v>4.6879290316774902E-5</c:v>
                </c:pt>
                <c:pt idx="155">
                  <c:v>3.8654477259747997E-5</c:v>
                </c:pt>
                <c:pt idx="156">
                  <c:v>3.9835624029769401E-5</c:v>
                </c:pt>
                <c:pt idx="157">
                  <c:v>3.5191233273245402E-5</c:v>
                </c:pt>
                <c:pt idx="158">
                  <c:v>3.9544295915124401E-5</c:v>
                </c:pt>
                <c:pt idx="159">
                  <c:v>3.8817477468659999E-5</c:v>
                </c:pt>
                <c:pt idx="160">
                  <c:v>3.1839532061333398E-5</c:v>
                </c:pt>
                <c:pt idx="161">
                  <c:v>3.9282503149808202E-5</c:v>
                </c:pt>
                <c:pt idx="162">
                  <c:v>3.6546337265096302E-5</c:v>
                </c:pt>
                <c:pt idx="163">
                  <c:v>3.77609089509702E-5</c:v>
                </c:pt>
                <c:pt idx="164">
                  <c:v>4.1846886223720499E-5</c:v>
                </c:pt>
                <c:pt idx="165">
                  <c:v>3.8193708093360197E-5</c:v>
                </c:pt>
                <c:pt idx="166">
                  <c:v>3.6847739973471002E-5</c:v>
                </c:pt>
                <c:pt idx="167">
                  <c:v>3.6417221110984598E-5</c:v>
                </c:pt>
                <c:pt idx="168">
                  <c:v>4.3897959003789199E-5</c:v>
                </c:pt>
                <c:pt idx="169">
                  <c:v>3.87812379270951E-5</c:v>
                </c:pt>
                <c:pt idx="170">
                  <c:v>3.92839217787633E-5</c:v>
                </c:pt>
                <c:pt idx="171">
                  <c:v>3.5799760217698201E-5</c:v>
                </c:pt>
                <c:pt idx="172">
                  <c:v>3.5392561382453201E-5</c:v>
                </c:pt>
                <c:pt idx="173">
                  <c:v>3.9124794041012501E-5</c:v>
                </c:pt>
                <c:pt idx="174">
                  <c:v>3.5504898310435699E-5</c:v>
                </c:pt>
                <c:pt idx="175">
                  <c:v>3.5530145956553898E-5</c:v>
                </c:pt>
                <c:pt idx="176">
                  <c:v>3.2442013132504997E-5</c:v>
                </c:pt>
                <c:pt idx="177">
                  <c:v>4.1550906226739599E-5</c:v>
                </c:pt>
                <c:pt idx="178">
                  <c:v>3.4837057916213199E-5</c:v>
                </c:pt>
                <c:pt idx="179">
                  <c:v>3.7054002172064301E-5</c:v>
                </c:pt>
                <c:pt idx="180">
                  <c:v>3.6714680464246298E-5</c:v>
                </c:pt>
                <c:pt idx="181">
                  <c:v>3.81350269295236E-5</c:v>
                </c:pt>
                <c:pt idx="182">
                  <c:v>3.6744538171553497E-5</c:v>
                </c:pt>
                <c:pt idx="183">
                  <c:v>3.5604603635791702E-5</c:v>
                </c:pt>
                <c:pt idx="184">
                  <c:v>3.7878836269717597E-5</c:v>
                </c:pt>
                <c:pt idx="185">
                  <c:v>3.6813265055640598E-5</c:v>
                </c:pt>
                <c:pt idx="186">
                  <c:v>3.9019610970244903E-5</c:v>
                </c:pt>
                <c:pt idx="187">
                  <c:v>3.9182679822459603E-5</c:v>
                </c:pt>
                <c:pt idx="188">
                  <c:v>3.6243693301611601E-5</c:v>
                </c:pt>
                <c:pt idx="189">
                  <c:v>3.7700445307727102E-5</c:v>
                </c:pt>
                <c:pt idx="190">
                  <c:v>3.6943796806028603E-5</c:v>
                </c:pt>
                <c:pt idx="191">
                  <c:v>3.5616713929765403E-5</c:v>
                </c:pt>
                <c:pt idx="192">
                  <c:v>3.7762006813171699E-5</c:v>
                </c:pt>
                <c:pt idx="193">
                  <c:v>3.4832642316368897E-5</c:v>
                </c:pt>
                <c:pt idx="194">
                  <c:v>3.6748521703293197E-5</c:v>
                </c:pt>
                <c:pt idx="195">
                  <c:v>3.6606616870439002E-5</c:v>
                </c:pt>
                <c:pt idx="196">
                  <c:v>3.5977046895687899E-5</c:v>
                </c:pt>
                <c:pt idx="197">
                  <c:v>3.6109688903269001E-5</c:v>
                </c:pt>
                <c:pt idx="198">
                  <c:v>3.5142099663823401E-5</c:v>
                </c:pt>
                <c:pt idx="199">
                  <c:v>3.8082809918924698E-5</c:v>
                </c:pt>
                <c:pt idx="200">
                  <c:v>3.70811349995675E-5</c:v>
                </c:pt>
                <c:pt idx="201">
                  <c:v>3.6695710580998698E-5</c:v>
                </c:pt>
                <c:pt idx="202">
                  <c:v>3.6039382292097899E-5</c:v>
                </c:pt>
                <c:pt idx="203">
                  <c:v>3.77666509864596E-5</c:v>
                </c:pt>
                <c:pt idx="204">
                  <c:v>3.6737632508623803E-5</c:v>
                </c:pt>
                <c:pt idx="205">
                  <c:v>3.8080361920614898E-5</c:v>
                </c:pt>
                <c:pt idx="206">
                  <c:v>3.4911731787397699E-5</c:v>
                </c:pt>
                <c:pt idx="207">
                  <c:v>3.5252975266457803E-5</c:v>
                </c:pt>
                <c:pt idx="208">
                  <c:v>3.49344588329886E-5</c:v>
                </c:pt>
                <c:pt idx="209">
                  <c:v>3.5092740270901797E-5</c:v>
                </c:pt>
                <c:pt idx="210">
                  <c:v>3.5199403275737402E-5</c:v>
                </c:pt>
                <c:pt idx="211">
                  <c:v>3.52308775380015E-5</c:v>
                </c:pt>
                <c:pt idx="212">
                  <c:v>3.4860632976179902E-5</c:v>
                </c:pt>
                <c:pt idx="213">
                  <c:v>3.4720342269401602E-5</c:v>
                </c:pt>
                <c:pt idx="214">
                  <c:v>3.5409075234698197E-5</c:v>
                </c:pt>
                <c:pt idx="215">
                  <c:v>3.32954756281325E-5</c:v>
                </c:pt>
                <c:pt idx="216">
                  <c:v>3.4403365097515597E-5</c:v>
                </c:pt>
                <c:pt idx="217">
                  <c:v>3.4303099846852303E-5</c:v>
                </c:pt>
                <c:pt idx="218">
                  <c:v>3.4950553566680602E-5</c:v>
                </c:pt>
                <c:pt idx="219">
                  <c:v>3.5911123280466499E-5</c:v>
                </c:pt>
                <c:pt idx="220">
                  <c:v>3.4378748562884803E-5</c:v>
                </c:pt>
                <c:pt idx="221">
                  <c:v>3.4997241257014797E-5</c:v>
                </c:pt>
                <c:pt idx="222">
                  <c:v>3.4209564632199798E-5</c:v>
                </c:pt>
                <c:pt idx="223">
                  <c:v>3.4767063082822299E-5</c:v>
                </c:pt>
                <c:pt idx="224">
                  <c:v>3.4479026545433E-5</c:v>
                </c:pt>
                <c:pt idx="225">
                  <c:v>3.4402869099434103E-5</c:v>
                </c:pt>
                <c:pt idx="226">
                  <c:v>3.4359988156062802E-5</c:v>
                </c:pt>
                <c:pt idx="227">
                  <c:v>3.4118429297856E-5</c:v>
                </c:pt>
                <c:pt idx="228">
                  <c:v>3.4133316103710102E-5</c:v>
                </c:pt>
                <c:pt idx="229">
                  <c:v>3.4704983587307899E-5</c:v>
                </c:pt>
                <c:pt idx="230">
                  <c:v>3.5113238164746199E-5</c:v>
                </c:pt>
                <c:pt idx="231">
                  <c:v>3.53518071592804E-5</c:v>
                </c:pt>
                <c:pt idx="232">
                  <c:v>3.4740047753028097E-5</c:v>
                </c:pt>
                <c:pt idx="233">
                  <c:v>3.4955876670569702E-5</c:v>
                </c:pt>
                <c:pt idx="234">
                  <c:v>3.5098060427169902E-5</c:v>
                </c:pt>
                <c:pt idx="235">
                  <c:v>3.5688218102098001E-5</c:v>
                </c:pt>
                <c:pt idx="236">
                  <c:v>3.60131038958112E-5</c:v>
                </c:pt>
                <c:pt idx="237">
                  <c:v>3.5449090589872503E-5</c:v>
                </c:pt>
                <c:pt idx="238">
                  <c:v>3.5886352996322902E-5</c:v>
                </c:pt>
                <c:pt idx="239">
                  <c:v>3.5018829380090602E-5</c:v>
                </c:pt>
                <c:pt idx="240">
                  <c:v>3.6057479658791097E-5</c:v>
                </c:pt>
                <c:pt idx="241">
                  <c:v>3.5339047778695403E-5</c:v>
                </c:pt>
                <c:pt idx="242">
                  <c:v>3.5649989095224497E-5</c:v>
                </c:pt>
                <c:pt idx="243">
                  <c:v>3.5503185456540799E-5</c:v>
                </c:pt>
                <c:pt idx="244">
                  <c:v>3.5359691897587799E-5</c:v>
                </c:pt>
                <c:pt idx="245">
                  <c:v>3.5043959338651002E-5</c:v>
                </c:pt>
                <c:pt idx="246">
                  <c:v>3.5617861568920599E-5</c:v>
                </c:pt>
                <c:pt idx="247">
                  <c:v>3.4254391623031897E-5</c:v>
                </c:pt>
                <c:pt idx="248">
                  <c:v>3.5340228817597198E-5</c:v>
                </c:pt>
                <c:pt idx="249">
                  <c:v>3.3951850718160997E-5</c:v>
                </c:pt>
                <c:pt idx="250">
                  <c:v>3.5395409500506403E-5</c:v>
                </c:pt>
                <c:pt idx="251">
                  <c:v>3.4480439692927801E-5</c:v>
                </c:pt>
                <c:pt idx="252">
                  <c:v>3.5376968406933902E-5</c:v>
                </c:pt>
                <c:pt idx="253">
                  <c:v>3.3994407257353397E-5</c:v>
                </c:pt>
                <c:pt idx="254">
                  <c:v>3.4595811523205098E-5</c:v>
                </c:pt>
                <c:pt idx="255">
                  <c:v>3.4981408659666697E-5</c:v>
                </c:pt>
                <c:pt idx="256">
                  <c:v>3.4512277683234497E-5</c:v>
                </c:pt>
                <c:pt idx="257">
                  <c:v>3.46093640281407E-5</c:v>
                </c:pt>
                <c:pt idx="258">
                  <c:v>3.4514127214099398E-5</c:v>
                </c:pt>
                <c:pt idx="259">
                  <c:v>3.4776367285526998E-5</c:v>
                </c:pt>
                <c:pt idx="260">
                  <c:v>3.4526618249762903E-5</c:v>
                </c:pt>
                <c:pt idx="261">
                  <c:v>3.4328401220103901E-5</c:v>
                </c:pt>
                <c:pt idx="262">
                  <c:v>3.4298453495327299E-5</c:v>
                </c:pt>
                <c:pt idx="263">
                  <c:v>3.4569365069260602E-5</c:v>
                </c:pt>
                <c:pt idx="264">
                  <c:v>3.4394995541653797E-5</c:v>
                </c:pt>
                <c:pt idx="265">
                  <c:v>3.4837198397158902E-5</c:v>
                </c:pt>
                <c:pt idx="266">
                  <c:v>3.4486337800684297E-5</c:v>
                </c:pt>
                <c:pt idx="267">
                  <c:v>3.4700149933487097E-5</c:v>
                </c:pt>
                <c:pt idx="268">
                  <c:v>3.4058936814040003E-5</c:v>
                </c:pt>
                <c:pt idx="269">
                  <c:v>3.4418873958075798E-5</c:v>
                </c:pt>
                <c:pt idx="270">
                  <c:v>3.4725310773730199E-5</c:v>
                </c:pt>
                <c:pt idx="271">
                  <c:v>3.3612506212972198E-5</c:v>
                </c:pt>
                <c:pt idx="272">
                  <c:v>3.4729456074882103E-5</c:v>
                </c:pt>
                <c:pt idx="273">
                  <c:v>3.3910351660192203E-5</c:v>
                </c:pt>
                <c:pt idx="274">
                  <c:v>3.48759563708368E-5</c:v>
                </c:pt>
                <c:pt idx="275">
                  <c:v>3.5209016270653798E-5</c:v>
                </c:pt>
                <c:pt idx="276">
                  <c:v>3.42786127781274E-5</c:v>
                </c:pt>
                <c:pt idx="277">
                  <c:v>3.4374443345669103E-5</c:v>
                </c:pt>
                <c:pt idx="278">
                  <c:v>3.3969473568258297E-5</c:v>
                </c:pt>
                <c:pt idx="279">
                  <c:v>3.4281828697473198E-5</c:v>
                </c:pt>
                <c:pt idx="280">
                  <c:v>3.3997682828141001E-5</c:v>
                </c:pt>
                <c:pt idx="281">
                  <c:v>3.5390618904848803E-5</c:v>
                </c:pt>
                <c:pt idx="282">
                  <c:v>3.48165506524849E-5</c:v>
                </c:pt>
                <c:pt idx="283">
                  <c:v>3.3808120665593401E-5</c:v>
                </c:pt>
                <c:pt idx="284">
                  <c:v>3.37902624188692E-5</c:v>
                </c:pt>
                <c:pt idx="285">
                  <c:v>3.4013319006160098E-5</c:v>
                </c:pt>
                <c:pt idx="286">
                  <c:v>3.41750925935122E-5</c:v>
                </c:pt>
                <c:pt idx="287">
                  <c:v>3.3234884724765102E-5</c:v>
                </c:pt>
                <c:pt idx="288">
                  <c:v>3.4256419769159603E-5</c:v>
                </c:pt>
                <c:pt idx="289">
                  <c:v>3.3704753958689699E-5</c:v>
                </c:pt>
                <c:pt idx="290">
                  <c:v>3.5108852501463997E-5</c:v>
                </c:pt>
                <c:pt idx="291">
                  <c:v>3.4975181910008002E-5</c:v>
                </c:pt>
                <c:pt idx="292">
                  <c:v>3.4549591359196797E-5</c:v>
                </c:pt>
                <c:pt idx="293">
                  <c:v>3.6268499767481297E-5</c:v>
                </c:pt>
                <c:pt idx="294">
                  <c:v>3.45626061660217E-5</c:v>
                </c:pt>
                <c:pt idx="295">
                  <c:v>3.5315231157316199E-5</c:v>
                </c:pt>
                <c:pt idx="296">
                  <c:v>3.4679888193526998E-5</c:v>
                </c:pt>
                <c:pt idx="297">
                  <c:v>3.5105759571534302E-5</c:v>
                </c:pt>
                <c:pt idx="298">
                  <c:v>3.5001271355771897E-5</c:v>
                </c:pt>
                <c:pt idx="299">
                  <c:v>3.6373744466651397E-5</c:v>
                </c:pt>
                <c:pt idx="300">
                  <c:v>3.46001282225102E-5</c:v>
                </c:pt>
                <c:pt idx="301">
                  <c:v>3.4592389702664402E-5</c:v>
                </c:pt>
                <c:pt idx="302">
                  <c:v>3.5226622503987002E-5</c:v>
                </c:pt>
                <c:pt idx="303">
                  <c:v>3.2167291423304202E-5</c:v>
                </c:pt>
                <c:pt idx="304">
                  <c:v>3.6622077137883201E-5</c:v>
                </c:pt>
                <c:pt idx="305">
                  <c:v>3.5151628506193199E-5</c:v>
                </c:pt>
                <c:pt idx="306">
                  <c:v>3.3939739212102E-5</c:v>
                </c:pt>
                <c:pt idx="307">
                  <c:v>3.4579259939149201E-5</c:v>
                </c:pt>
                <c:pt idx="308">
                  <c:v>3.4326088962718597E-5</c:v>
                </c:pt>
                <c:pt idx="309">
                  <c:v>3.3247053560054499E-5</c:v>
                </c:pt>
                <c:pt idx="310">
                  <c:v>3.4458410428799597E-5</c:v>
                </c:pt>
                <c:pt idx="311">
                  <c:v>3.7604025944689899E-5</c:v>
                </c:pt>
                <c:pt idx="312">
                  <c:v>3.3153667859913097E-5</c:v>
                </c:pt>
                <c:pt idx="313">
                  <c:v>3.4995753390968602E-5</c:v>
                </c:pt>
                <c:pt idx="314">
                  <c:v>3.4004824797621798E-5</c:v>
                </c:pt>
                <c:pt idx="315">
                  <c:v>3.36289083871387E-5</c:v>
                </c:pt>
                <c:pt idx="316">
                  <c:v>3.2987746237451702E-5</c:v>
                </c:pt>
                <c:pt idx="317">
                  <c:v>3.4373208143966497E-5</c:v>
                </c:pt>
                <c:pt idx="318">
                  <c:v>3.3508615878259197E-5</c:v>
                </c:pt>
                <c:pt idx="319">
                  <c:v>3.4795166998015698E-5</c:v>
                </c:pt>
                <c:pt idx="320">
                  <c:v>3.4530223902480002E-5</c:v>
                </c:pt>
                <c:pt idx="321">
                  <c:v>3.3966712089351501E-5</c:v>
                </c:pt>
                <c:pt idx="322">
                  <c:v>3.5562790586180901E-5</c:v>
                </c:pt>
                <c:pt idx="323">
                  <c:v>3.4008703002066699E-5</c:v>
                </c:pt>
                <c:pt idx="324">
                  <c:v>3.5795431947038201E-5</c:v>
                </c:pt>
                <c:pt idx="325">
                  <c:v>3.3431767137832403E-5</c:v>
                </c:pt>
                <c:pt idx="326">
                  <c:v>3.47195963233415E-5</c:v>
                </c:pt>
                <c:pt idx="327">
                  <c:v>3.82329134049764E-5</c:v>
                </c:pt>
                <c:pt idx="328">
                  <c:v>4.1579617135557199E-5</c:v>
                </c:pt>
                <c:pt idx="329">
                  <c:v>3.68132274500084E-5</c:v>
                </c:pt>
                <c:pt idx="330">
                  <c:v>4.0547817513709502E-5</c:v>
                </c:pt>
                <c:pt idx="331">
                  <c:v>3.2776188325993803E-5</c:v>
                </c:pt>
                <c:pt idx="332">
                  <c:v>3.6068411472352699E-5</c:v>
                </c:pt>
                <c:pt idx="333">
                  <c:v>3.6209845912062502E-5</c:v>
                </c:pt>
                <c:pt idx="334">
                  <c:v>3.7849490277304997E-5</c:v>
                </c:pt>
                <c:pt idx="335">
                  <c:v>3.8740885929246202E-5</c:v>
                </c:pt>
                <c:pt idx="336">
                  <c:v>3.7549852045205999E-5</c:v>
                </c:pt>
                <c:pt idx="337">
                  <c:v>3.8502686507562601E-5</c:v>
                </c:pt>
                <c:pt idx="338">
                  <c:v>4.05308444805581E-5</c:v>
                </c:pt>
                <c:pt idx="339">
                  <c:v>4.0980390992057399E-5</c:v>
                </c:pt>
                <c:pt idx="340">
                  <c:v>3.66474719774851E-5</c:v>
                </c:pt>
                <c:pt idx="341">
                  <c:v>3.91677882631662E-5</c:v>
                </c:pt>
                <c:pt idx="342">
                  <c:v>4.0646561534566401E-5</c:v>
                </c:pt>
                <c:pt idx="343">
                  <c:v>3.96189505849846E-5</c:v>
                </c:pt>
                <c:pt idx="344">
                  <c:v>3.3425710704547797E-5</c:v>
                </c:pt>
                <c:pt idx="345">
                  <c:v>3.3296973423375401E-5</c:v>
                </c:pt>
                <c:pt idx="346">
                  <c:v>3.6448652310206102E-5</c:v>
                </c:pt>
                <c:pt idx="347">
                  <c:v>3.7475556058270301E-5</c:v>
                </c:pt>
                <c:pt idx="348">
                  <c:v>4.3935698799804302E-5</c:v>
                </c:pt>
                <c:pt idx="349">
                  <c:v>4.3975994727069803E-5</c:v>
                </c:pt>
                <c:pt idx="350">
                  <c:v>4.9947469948676499E-5</c:v>
                </c:pt>
                <c:pt idx="351">
                  <c:v>4.6043366402276303E-5</c:v>
                </c:pt>
                <c:pt idx="352">
                  <c:v>4.2113712432216297E-5</c:v>
                </c:pt>
                <c:pt idx="353">
                  <c:v>4.1051455803255901E-5</c:v>
                </c:pt>
                <c:pt idx="354">
                  <c:v>4.4170738246382E-5</c:v>
                </c:pt>
                <c:pt idx="355">
                  <c:v>5.0571525186211103E-5</c:v>
                </c:pt>
                <c:pt idx="356">
                  <c:v>6.7294337770166894E-5</c:v>
                </c:pt>
                <c:pt idx="357">
                  <c:v>5.4482842066013297E-5</c:v>
                </c:pt>
                <c:pt idx="358">
                  <c:v>5.7139268335685401E-5</c:v>
                </c:pt>
                <c:pt idx="359">
                  <c:v>5.6580020595660299E-5</c:v>
                </c:pt>
                <c:pt idx="360">
                  <c:v>7.0118432948910604E-5</c:v>
                </c:pt>
                <c:pt idx="361">
                  <c:v>8.5776482676407605E-5</c:v>
                </c:pt>
                <c:pt idx="362">
                  <c:v>9.1835499516088205E-5</c:v>
                </c:pt>
                <c:pt idx="363">
                  <c:v>1.0942260396164699E-4</c:v>
                </c:pt>
                <c:pt idx="364">
                  <c:v>1.2228395793014601E-4</c:v>
                </c:pt>
                <c:pt idx="365">
                  <c:v>1.2405071993735599E-4</c:v>
                </c:pt>
                <c:pt idx="366">
                  <c:v>1.63785957941321E-4</c:v>
                </c:pt>
                <c:pt idx="367">
                  <c:v>1.6444968555821799E-4</c:v>
                </c:pt>
                <c:pt idx="368">
                  <c:v>1.7421242070073399E-4</c:v>
                </c:pt>
                <c:pt idx="369">
                  <c:v>2.0189599742286401E-4</c:v>
                </c:pt>
                <c:pt idx="370">
                  <c:v>2.1872892346594099E-4</c:v>
                </c:pt>
                <c:pt idx="371">
                  <c:v>2.5906302097340001E-4</c:v>
                </c:pt>
                <c:pt idx="372">
                  <c:v>2.8827653758154402E-4</c:v>
                </c:pt>
                <c:pt idx="373">
                  <c:v>2.95204439819181E-4</c:v>
                </c:pt>
                <c:pt idx="374">
                  <c:v>3.0052623204668901E-4</c:v>
                </c:pt>
                <c:pt idx="375">
                  <c:v>3.4191955518427398E-4</c:v>
                </c:pt>
                <c:pt idx="376">
                  <c:v>3.6310216358705403E-4</c:v>
                </c:pt>
                <c:pt idx="377">
                  <c:v>4.1312466166486001E-4</c:v>
                </c:pt>
                <c:pt idx="378">
                  <c:v>4.33167677170923E-4</c:v>
                </c:pt>
                <c:pt idx="379">
                  <c:v>4.0468748986911102E-4</c:v>
                </c:pt>
                <c:pt idx="380">
                  <c:v>3.6181835611121899E-4</c:v>
                </c:pt>
                <c:pt idx="381">
                  <c:v>3.31659083558393E-4</c:v>
                </c:pt>
                <c:pt idx="382">
                  <c:v>2.4932055143046599E-4</c:v>
                </c:pt>
                <c:pt idx="383">
                  <c:v>2.4260866102516899E-4</c:v>
                </c:pt>
                <c:pt idx="384">
                  <c:v>5.96269571947923E-6</c:v>
                </c:pt>
                <c:pt idx="385">
                  <c:v>-1.2840867468201199E-4</c:v>
                </c:pt>
                <c:pt idx="386">
                  <c:v>-3.9718480904466598E-4</c:v>
                </c:pt>
                <c:pt idx="387">
                  <c:v>-6.6914234059677405E-4</c:v>
                </c:pt>
                <c:pt idx="388">
                  <c:v>-9.4660953053313495E-4</c:v>
                </c:pt>
                <c:pt idx="389">
                  <c:v>-1.36293663724072E-3</c:v>
                </c:pt>
                <c:pt idx="390">
                  <c:v>-1.8676453831085E-3</c:v>
                </c:pt>
                <c:pt idx="391">
                  <c:v>-2.31464289550672E-3</c:v>
                </c:pt>
                <c:pt idx="392">
                  <c:v>-2.8513146709439898E-3</c:v>
                </c:pt>
                <c:pt idx="393">
                  <c:v>-3.5677001596606701E-3</c:v>
                </c:pt>
                <c:pt idx="394">
                  <c:v>-4.3751316717661002E-3</c:v>
                </c:pt>
                <c:pt idx="395">
                  <c:v>-5.1922164375838402E-3</c:v>
                </c:pt>
                <c:pt idx="396">
                  <c:v>-5.9608187876254402E-3</c:v>
                </c:pt>
                <c:pt idx="397">
                  <c:v>-6.8571963634000499E-3</c:v>
                </c:pt>
                <c:pt idx="398">
                  <c:v>-7.6813632061356997E-3</c:v>
                </c:pt>
                <c:pt idx="399">
                  <c:v>-8.3621879832473395E-3</c:v>
                </c:pt>
                <c:pt idx="400">
                  <c:v>-9.0727600711831505E-3</c:v>
                </c:pt>
                <c:pt idx="401">
                  <c:v>-9.4907092994615007E-3</c:v>
                </c:pt>
                <c:pt idx="402">
                  <c:v>-9.9087707314239205E-3</c:v>
                </c:pt>
                <c:pt idx="403">
                  <c:v>-9.7498123922808606E-3</c:v>
                </c:pt>
                <c:pt idx="404">
                  <c:v>-9.4433390441174409E-3</c:v>
                </c:pt>
                <c:pt idx="405">
                  <c:v>-8.6837123539400801E-3</c:v>
                </c:pt>
                <c:pt idx="406">
                  <c:v>-7.9924174634407701E-3</c:v>
                </c:pt>
                <c:pt idx="407">
                  <c:v>-6.5744000652842296E-3</c:v>
                </c:pt>
                <c:pt idx="408">
                  <c:v>-5.0516732775890104E-3</c:v>
                </c:pt>
                <c:pt idx="409">
                  <c:v>-3.0378208391677701E-3</c:v>
                </c:pt>
                <c:pt idx="410">
                  <c:v>-1.0193572489394999E-3</c:v>
                </c:pt>
                <c:pt idx="411">
                  <c:v>1.2551986738083801E-3</c:v>
                </c:pt>
                <c:pt idx="412">
                  <c:v>3.4962531206605102E-3</c:v>
                </c:pt>
                <c:pt idx="413">
                  <c:v>5.7880661838459399E-3</c:v>
                </c:pt>
                <c:pt idx="414">
                  <c:v>7.4632888304243502E-3</c:v>
                </c:pt>
                <c:pt idx="415">
                  <c:v>8.9611846139325806E-3</c:v>
                </c:pt>
                <c:pt idx="416">
                  <c:v>1.0168525307213501E-2</c:v>
                </c:pt>
                <c:pt idx="417">
                  <c:v>1.0794271729111E-2</c:v>
                </c:pt>
                <c:pt idx="418">
                  <c:v>1.14520732451066E-2</c:v>
                </c:pt>
                <c:pt idx="419">
                  <c:v>1.14075754883747E-2</c:v>
                </c:pt>
                <c:pt idx="420">
                  <c:v>1.16292311557481E-2</c:v>
                </c:pt>
                <c:pt idx="421">
                  <c:v>1.1456220344043099E-2</c:v>
                </c:pt>
                <c:pt idx="422">
                  <c:v>1.1370966190842101E-2</c:v>
                </c:pt>
                <c:pt idx="423">
                  <c:v>1.1193638088757601E-2</c:v>
                </c:pt>
                <c:pt idx="424">
                  <c:v>1.0796985794466699E-2</c:v>
                </c:pt>
                <c:pt idx="425">
                  <c:v>1.00092339606539E-2</c:v>
                </c:pt>
                <c:pt idx="426">
                  <c:v>9.0782836848425294E-3</c:v>
                </c:pt>
                <c:pt idx="427">
                  <c:v>7.8339292126693404E-3</c:v>
                </c:pt>
                <c:pt idx="428">
                  <c:v>6.2579069550049099E-3</c:v>
                </c:pt>
                <c:pt idx="429">
                  <c:v>4.60921476134739E-3</c:v>
                </c:pt>
                <c:pt idx="430">
                  <c:v>3.0461515995414898E-3</c:v>
                </c:pt>
                <c:pt idx="431">
                  <c:v>9.4447174773548399E-4</c:v>
                </c:pt>
                <c:pt idx="432">
                  <c:v>-4.12111936521999E-4</c:v>
                </c:pt>
                <c:pt idx="433">
                  <c:v>-2.0654447478982399E-3</c:v>
                </c:pt>
                <c:pt idx="434">
                  <c:v>-2.8349841461017301E-3</c:v>
                </c:pt>
                <c:pt idx="435">
                  <c:v>-3.5654618659169898E-3</c:v>
                </c:pt>
                <c:pt idx="436">
                  <c:v>-3.8019927461765799E-3</c:v>
                </c:pt>
                <c:pt idx="437">
                  <c:v>-4.0533852211316604E-3</c:v>
                </c:pt>
                <c:pt idx="438">
                  <c:v>-3.97578402314323E-3</c:v>
                </c:pt>
                <c:pt idx="439">
                  <c:v>-3.6472896095650102E-3</c:v>
                </c:pt>
                <c:pt idx="440">
                  <c:v>-3.4928260390257801E-3</c:v>
                </c:pt>
                <c:pt idx="441">
                  <c:v>-3.2270270400026899E-3</c:v>
                </c:pt>
                <c:pt idx="442">
                  <c:v>-2.9704015012104201E-3</c:v>
                </c:pt>
                <c:pt idx="443">
                  <c:v>-2.7987831978531202E-3</c:v>
                </c:pt>
                <c:pt idx="444">
                  <c:v>-2.58508513151118E-3</c:v>
                </c:pt>
                <c:pt idx="445">
                  <c:v>-2.5770641301831902E-3</c:v>
                </c:pt>
                <c:pt idx="446">
                  <c:v>-2.4725337097673901E-3</c:v>
                </c:pt>
                <c:pt idx="447">
                  <c:v>-2.455217909633E-3</c:v>
                </c:pt>
                <c:pt idx="448">
                  <c:v>-2.3960491400633198E-3</c:v>
                </c:pt>
                <c:pt idx="449">
                  <c:v>-2.3984398958811501E-3</c:v>
                </c:pt>
                <c:pt idx="450">
                  <c:v>-2.3210870261485199E-3</c:v>
                </c:pt>
                <c:pt idx="451">
                  <c:v>-2.3167539799427701E-3</c:v>
                </c:pt>
                <c:pt idx="452">
                  <c:v>-2.3133179569462601E-3</c:v>
                </c:pt>
                <c:pt idx="453">
                  <c:v>-2.3124781776894402E-3</c:v>
                </c:pt>
                <c:pt idx="454">
                  <c:v>-2.2744372464742202E-3</c:v>
                </c:pt>
                <c:pt idx="455">
                  <c:v>-2.2550834067341001E-3</c:v>
                </c:pt>
                <c:pt idx="456">
                  <c:v>-2.2510233165590702E-3</c:v>
                </c:pt>
                <c:pt idx="457">
                  <c:v>-2.2032937841452902E-3</c:v>
                </c:pt>
                <c:pt idx="458">
                  <c:v>-2.2033202916770999E-3</c:v>
                </c:pt>
                <c:pt idx="459">
                  <c:v>-2.1290855031731301E-3</c:v>
                </c:pt>
                <c:pt idx="460">
                  <c:v>-2.0709432138571299E-3</c:v>
                </c:pt>
                <c:pt idx="461">
                  <c:v>-1.9843266955713299E-3</c:v>
                </c:pt>
                <c:pt idx="462">
                  <c:v>-1.90429354977298E-3</c:v>
                </c:pt>
                <c:pt idx="463">
                  <c:v>-1.7745620165648601E-3</c:v>
                </c:pt>
                <c:pt idx="464">
                  <c:v>-1.66099397614639E-3</c:v>
                </c:pt>
                <c:pt idx="465">
                  <c:v>-1.49297469056215E-3</c:v>
                </c:pt>
                <c:pt idx="466">
                  <c:v>-1.3227129924518401E-3</c:v>
                </c:pt>
                <c:pt idx="467">
                  <c:v>-1.14401256645554E-3</c:v>
                </c:pt>
                <c:pt idx="468">
                  <c:v>-9.61112592230306E-4</c:v>
                </c:pt>
                <c:pt idx="469">
                  <c:v>-7.8659295678920095E-4</c:v>
                </c:pt>
                <c:pt idx="470">
                  <c:v>-6.0563757017459603E-4</c:v>
                </c:pt>
                <c:pt idx="471">
                  <c:v>-4.7040037673980699E-4</c:v>
                </c:pt>
                <c:pt idx="472">
                  <c:v>-3.5856846979259401E-4</c:v>
                </c:pt>
                <c:pt idx="473">
                  <c:v>-2.2956635541971501E-4</c:v>
                </c:pt>
                <c:pt idx="474">
                  <c:v>-2.1357348533140299E-4</c:v>
                </c:pt>
                <c:pt idx="475">
                  <c:v>-1.3237997535661499E-4</c:v>
                </c:pt>
                <c:pt idx="476">
                  <c:v>-1.0664535223725499E-4</c:v>
                </c:pt>
                <c:pt idx="477">
                  <c:v>-8.5126401024784097E-5</c:v>
                </c:pt>
                <c:pt idx="478">
                  <c:v>-5.9497394808386203E-5</c:v>
                </c:pt>
                <c:pt idx="479">
                  <c:v>-3.3462572993926198E-5</c:v>
                </c:pt>
                <c:pt idx="480">
                  <c:v>-4.2810527910268199E-5</c:v>
                </c:pt>
                <c:pt idx="481">
                  <c:v>-1.2249793031186799E-5</c:v>
                </c:pt>
                <c:pt idx="482">
                  <c:v>-1.5654199588190199E-5</c:v>
                </c:pt>
                <c:pt idx="483">
                  <c:v>-1.93351545988423E-5</c:v>
                </c:pt>
                <c:pt idx="484">
                  <c:v>2.8740280973991199E-6</c:v>
                </c:pt>
                <c:pt idx="485">
                  <c:v>-4.9715471559173899E-6</c:v>
                </c:pt>
                <c:pt idx="486">
                  <c:v>-5.2869861349468798E-6</c:v>
                </c:pt>
                <c:pt idx="487">
                  <c:v>6.43090743688204E-6</c:v>
                </c:pt>
                <c:pt idx="488">
                  <c:v>8.3498585395327193E-6</c:v>
                </c:pt>
                <c:pt idx="489">
                  <c:v>1.7237102448309399E-5</c:v>
                </c:pt>
                <c:pt idx="490">
                  <c:v>2.6581320285392201E-5</c:v>
                </c:pt>
                <c:pt idx="491">
                  <c:v>1.65210059226308E-6</c:v>
                </c:pt>
                <c:pt idx="492">
                  <c:v>1.32592956755704E-5</c:v>
                </c:pt>
                <c:pt idx="493">
                  <c:v>-4.9453422133715701E-6</c:v>
                </c:pt>
                <c:pt idx="494">
                  <c:v>2.06862788425632E-5</c:v>
                </c:pt>
                <c:pt idx="495">
                  <c:v>-1.08786274710865E-6</c:v>
                </c:pt>
                <c:pt idx="496">
                  <c:v>-7.3657996308262997E-6</c:v>
                </c:pt>
                <c:pt idx="497">
                  <c:v>-1.18205352355E-6</c:v>
                </c:pt>
                <c:pt idx="498">
                  <c:v>1.4825632314226199E-5</c:v>
                </c:pt>
                <c:pt idx="499">
                  <c:v>-1.97621265534724E-6</c:v>
                </c:pt>
                <c:pt idx="500">
                  <c:v>-2.0588429648471901E-5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613-4CDB-9BCA-C69677019DEC}"/>
            </c:ext>
          </c:extLst>
        </c:ser>
        <c:ser>
          <c:idx val="4"/>
          <c:order val="4"/>
          <c:tx>
            <c:strRef>
              <c:f>'b7'!$B$1</c:f>
              <c:strCache>
                <c:ptCount val="1"/>
                <c:pt idx="0">
                  <c:v>b7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'b7'!$A$2:$A$502</c:f>
              <c:numCache>
                <c:formatCode>0.00E+00</c:formatCode>
                <c:ptCount val="501"/>
                <c:pt idx="0">
                  <c:v>-2000</c:v>
                </c:pt>
                <c:pt idx="1">
                  <c:v>-1992</c:v>
                </c:pt>
                <c:pt idx="2">
                  <c:v>-1984</c:v>
                </c:pt>
                <c:pt idx="3">
                  <c:v>-1976</c:v>
                </c:pt>
                <c:pt idx="4">
                  <c:v>-1968</c:v>
                </c:pt>
                <c:pt idx="5">
                  <c:v>-1960</c:v>
                </c:pt>
                <c:pt idx="6">
                  <c:v>-1952</c:v>
                </c:pt>
                <c:pt idx="7">
                  <c:v>-1944</c:v>
                </c:pt>
                <c:pt idx="8">
                  <c:v>-1936</c:v>
                </c:pt>
                <c:pt idx="9">
                  <c:v>-1928</c:v>
                </c:pt>
                <c:pt idx="10">
                  <c:v>-1920</c:v>
                </c:pt>
                <c:pt idx="11">
                  <c:v>-1912</c:v>
                </c:pt>
                <c:pt idx="12">
                  <c:v>-1904</c:v>
                </c:pt>
                <c:pt idx="13">
                  <c:v>-1896</c:v>
                </c:pt>
                <c:pt idx="14">
                  <c:v>-1888</c:v>
                </c:pt>
                <c:pt idx="15">
                  <c:v>-1880</c:v>
                </c:pt>
                <c:pt idx="16">
                  <c:v>-1872</c:v>
                </c:pt>
                <c:pt idx="17">
                  <c:v>-1864</c:v>
                </c:pt>
                <c:pt idx="18">
                  <c:v>-1856</c:v>
                </c:pt>
                <c:pt idx="19">
                  <c:v>-1848</c:v>
                </c:pt>
                <c:pt idx="20">
                  <c:v>-1840</c:v>
                </c:pt>
                <c:pt idx="21">
                  <c:v>-1832</c:v>
                </c:pt>
                <c:pt idx="22">
                  <c:v>-1824</c:v>
                </c:pt>
                <c:pt idx="23">
                  <c:v>-1816</c:v>
                </c:pt>
                <c:pt idx="24">
                  <c:v>-1808</c:v>
                </c:pt>
                <c:pt idx="25">
                  <c:v>-1800</c:v>
                </c:pt>
                <c:pt idx="26">
                  <c:v>-1792</c:v>
                </c:pt>
                <c:pt idx="27">
                  <c:v>-1784</c:v>
                </c:pt>
                <c:pt idx="28">
                  <c:v>-1776</c:v>
                </c:pt>
                <c:pt idx="29">
                  <c:v>-1768</c:v>
                </c:pt>
                <c:pt idx="30">
                  <c:v>-1760</c:v>
                </c:pt>
                <c:pt idx="31">
                  <c:v>-1752</c:v>
                </c:pt>
                <c:pt idx="32">
                  <c:v>-1744</c:v>
                </c:pt>
                <c:pt idx="33">
                  <c:v>-1736</c:v>
                </c:pt>
                <c:pt idx="34">
                  <c:v>-1728</c:v>
                </c:pt>
                <c:pt idx="35">
                  <c:v>-1720</c:v>
                </c:pt>
                <c:pt idx="36">
                  <c:v>-1712</c:v>
                </c:pt>
                <c:pt idx="37">
                  <c:v>-1704</c:v>
                </c:pt>
                <c:pt idx="38">
                  <c:v>-1696</c:v>
                </c:pt>
                <c:pt idx="39">
                  <c:v>-1688</c:v>
                </c:pt>
                <c:pt idx="40">
                  <c:v>-1680</c:v>
                </c:pt>
                <c:pt idx="41">
                  <c:v>-1672</c:v>
                </c:pt>
                <c:pt idx="42">
                  <c:v>-1664</c:v>
                </c:pt>
                <c:pt idx="43">
                  <c:v>-1656</c:v>
                </c:pt>
                <c:pt idx="44">
                  <c:v>-1648</c:v>
                </c:pt>
                <c:pt idx="45">
                  <c:v>-1640</c:v>
                </c:pt>
                <c:pt idx="46">
                  <c:v>-1632</c:v>
                </c:pt>
                <c:pt idx="47">
                  <c:v>-1624</c:v>
                </c:pt>
                <c:pt idx="48">
                  <c:v>-1616</c:v>
                </c:pt>
                <c:pt idx="49">
                  <c:v>-1608</c:v>
                </c:pt>
                <c:pt idx="50">
                  <c:v>-1600</c:v>
                </c:pt>
                <c:pt idx="51">
                  <c:v>-1592</c:v>
                </c:pt>
                <c:pt idx="52">
                  <c:v>-1584</c:v>
                </c:pt>
                <c:pt idx="53">
                  <c:v>-1576</c:v>
                </c:pt>
                <c:pt idx="54">
                  <c:v>-1568</c:v>
                </c:pt>
                <c:pt idx="55">
                  <c:v>-1560</c:v>
                </c:pt>
                <c:pt idx="56">
                  <c:v>-1552</c:v>
                </c:pt>
                <c:pt idx="57">
                  <c:v>-1544</c:v>
                </c:pt>
                <c:pt idx="58">
                  <c:v>-1536</c:v>
                </c:pt>
                <c:pt idx="59">
                  <c:v>-1528</c:v>
                </c:pt>
                <c:pt idx="60">
                  <c:v>-1520</c:v>
                </c:pt>
                <c:pt idx="61">
                  <c:v>-1512</c:v>
                </c:pt>
                <c:pt idx="62">
                  <c:v>-1504</c:v>
                </c:pt>
                <c:pt idx="63">
                  <c:v>-1496</c:v>
                </c:pt>
                <c:pt idx="64">
                  <c:v>-1488</c:v>
                </c:pt>
                <c:pt idx="65">
                  <c:v>-1480</c:v>
                </c:pt>
                <c:pt idx="66">
                  <c:v>-1472</c:v>
                </c:pt>
                <c:pt idx="67">
                  <c:v>-1464</c:v>
                </c:pt>
                <c:pt idx="68">
                  <c:v>-1456</c:v>
                </c:pt>
                <c:pt idx="69">
                  <c:v>-1448</c:v>
                </c:pt>
                <c:pt idx="70">
                  <c:v>-1440</c:v>
                </c:pt>
                <c:pt idx="71">
                  <c:v>-1432</c:v>
                </c:pt>
                <c:pt idx="72">
                  <c:v>-1424</c:v>
                </c:pt>
                <c:pt idx="73">
                  <c:v>-1416</c:v>
                </c:pt>
                <c:pt idx="74">
                  <c:v>-1408</c:v>
                </c:pt>
                <c:pt idx="75">
                  <c:v>-1400</c:v>
                </c:pt>
                <c:pt idx="76">
                  <c:v>-1392</c:v>
                </c:pt>
                <c:pt idx="77">
                  <c:v>-1384</c:v>
                </c:pt>
                <c:pt idx="78">
                  <c:v>-1376</c:v>
                </c:pt>
                <c:pt idx="79">
                  <c:v>-1368</c:v>
                </c:pt>
                <c:pt idx="80">
                  <c:v>-1360</c:v>
                </c:pt>
                <c:pt idx="81">
                  <c:v>-1352</c:v>
                </c:pt>
                <c:pt idx="82">
                  <c:v>-1344</c:v>
                </c:pt>
                <c:pt idx="83">
                  <c:v>-1336</c:v>
                </c:pt>
                <c:pt idx="84">
                  <c:v>-1328</c:v>
                </c:pt>
                <c:pt idx="85">
                  <c:v>-1320</c:v>
                </c:pt>
                <c:pt idx="86">
                  <c:v>-1312</c:v>
                </c:pt>
                <c:pt idx="87">
                  <c:v>-1304</c:v>
                </c:pt>
                <c:pt idx="88">
                  <c:v>-1296</c:v>
                </c:pt>
                <c:pt idx="89">
                  <c:v>-1288</c:v>
                </c:pt>
                <c:pt idx="90">
                  <c:v>-1280</c:v>
                </c:pt>
                <c:pt idx="91">
                  <c:v>-1272</c:v>
                </c:pt>
                <c:pt idx="92">
                  <c:v>-1264</c:v>
                </c:pt>
                <c:pt idx="93">
                  <c:v>-1256</c:v>
                </c:pt>
                <c:pt idx="94">
                  <c:v>-1248</c:v>
                </c:pt>
                <c:pt idx="95">
                  <c:v>-1240</c:v>
                </c:pt>
                <c:pt idx="96">
                  <c:v>-1232</c:v>
                </c:pt>
                <c:pt idx="97">
                  <c:v>-1224</c:v>
                </c:pt>
                <c:pt idx="98">
                  <c:v>-1216</c:v>
                </c:pt>
                <c:pt idx="99">
                  <c:v>-1208</c:v>
                </c:pt>
                <c:pt idx="100">
                  <c:v>-1200</c:v>
                </c:pt>
                <c:pt idx="101">
                  <c:v>-1192</c:v>
                </c:pt>
                <c:pt idx="102">
                  <c:v>-1184</c:v>
                </c:pt>
                <c:pt idx="103">
                  <c:v>-1176</c:v>
                </c:pt>
                <c:pt idx="104">
                  <c:v>-1168</c:v>
                </c:pt>
                <c:pt idx="105">
                  <c:v>-1160</c:v>
                </c:pt>
                <c:pt idx="106">
                  <c:v>-1152</c:v>
                </c:pt>
                <c:pt idx="107">
                  <c:v>-1144</c:v>
                </c:pt>
                <c:pt idx="108">
                  <c:v>-1136</c:v>
                </c:pt>
                <c:pt idx="109">
                  <c:v>-1128</c:v>
                </c:pt>
                <c:pt idx="110">
                  <c:v>-1120</c:v>
                </c:pt>
                <c:pt idx="111">
                  <c:v>-1112</c:v>
                </c:pt>
                <c:pt idx="112">
                  <c:v>-1104</c:v>
                </c:pt>
                <c:pt idx="113">
                  <c:v>-1096</c:v>
                </c:pt>
                <c:pt idx="114">
                  <c:v>-1088</c:v>
                </c:pt>
                <c:pt idx="115">
                  <c:v>-1080</c:v>
                </c:pt>
                <c:pt idx="116">
                  <c:v>-1072</c:v>
                </c:pt>
                <c:pt idx="117">
                  <c:v>-1064</c:v>
                </c:pt>
                <c:pt idx="118">
                  <c:v>-1056</c:v>
                </c:pt>
                <c:pt idx="119">
                  <c:v>-1048</c:v>
                </c:pt>
                <c:pt idx="120">
                  <c:v>-1040</c:v>
                </c:pt>
                <c:pt idx="121">
                  <c:v>-1032</c:v>
                </c:pt>
                <c:pt idx="122">
                  <c:v>-1024</c:v>
                </c:pt>
                <c:pt idx="123">
                  <c:v>-1016</c:v>
                </c:pt>
                <c:pt idx="124">
                  <c:v>-1008</c:v>
                </c:pt>
                <c:pt idx="125">
                  <c:v>-1000</c:v>
                </c:pt>
                <c:pt idx="126">
                  <c:v>-992</c:v>
                </c:pt>
                <c:pt idx="127">
                  <c:v>-984</c:v>
                </c:pt>
                <c:pt idx="128">
                  <c:v>-976</c:v>
                </c:pt>
                <c:pt idx="129">
                  <c:v>-968</c:v>
                </c:pt>
                <c:pt idx="130">
                  <c:v>-960</c:v>
                </c:pt>
                <c:pt idx="131">
                  <c:v>-952</c:v>
                </c:pt>
                <c:pt idx="132">
                  <c:v>-944</c:v>
                </c:pt>
                <c:pt idx="133">
                  <c:v>-936</c:v>
                </c:pt>
                <c:pt idx="134">
                  <c:v>-928</c:v>
                </c:pt>
                <c:pt idx="135">
                  <c:v>-920</c:v>
                </c:pt>
                <c:pt idx="136">
                  <c:v>-912</c:v>
                </c:pt>
                <c:pt idx="137">
                  <c:v>-904</c:v>
                </c:pt>
                <c:pt idx="138">
                  <c:v>-896</c:v>
                </c:pt>
                <c:pt idx="139">
                  <c:v>-888</c:v>
                </c:pt>
                <c:pt idx="140">
                  <c:v>-880</c:v>
                </c:pt>
                <c:pt idx="141">
                  <c:v>-872</c:v>
                </c:pt>
                <c:pt idx="142">
                  <c:v>-864</c:v>
                </c:pt>
                <c:pt idx="143">
                  <c:v>-856</c:v>
                </c:pt>
                <c:pt idx="144">
                  <c:v>-848</c:v>
                </c:pt>
                <c:pt idx="145">
                  <c:v>-840</c:v>
                </c:pt>
                <c:pt idx="146">
                  <c:v>-832</c:v>
                </c:pt>
                <c:pt idx="147">
                  <c:v>-824</c:v>
                </c:pt>
                <c:pt idx="148">
                  <c:v>-816</c:v>
                </c:pt>
                <c:pt idx="149">
                  <c:v>-808</c:v>
                </c:pt>
                <c:pt idx="150">
                  <c:v>-800</c:v>
                </c:pt>
                <c:pt idx="151">
                  <c:v>-792</c:v>
                </c:pt>
                <c:pt idx="152">
                  <c:v>-784</c:v>
                </c:pt>
                <c:pt idx="153">
                  <c:v>-776</c:v>
                </c:pt>
                <c:pt idx="154">
                  <c:v>-768</c:v>
                </c:pt>
                <c:pt idx="155">
                  <c:v>-760</c:v>
                </c:pt>
                <c:pt idx="156">
                  <c:v>-752</c:v>
                </c:pt>
                <c:pt idx="157">
                  <c:v>-744</c:v>
                </c:pt>
                <c:pt idx="158">
                  <c:v>-736</c:v>
                </c:pt>
                <c:pt idx="159">
                  <c:v>-728</c:v>
                </c:pt>
                <c:pt idx="160">
                  <c:v>-720</c:v>
                </c:pt>
                <c:pt idx="161">
                  <c:v>-712</c:v>
                </c:pt>
                <c:pt idx="162">
                  <c:v>-704</c:v>
                </c:pt>
                <c:pt idx="163">
                  <c:v>-696</c:v>
                </c:pt>
                <c:pt idx="164">
                  <c:v>-688</c:v>
                </c:pt>
                <c:pt idx="165">
                  <c:v>-680</c:v>
                </c:pt>
                <c:pt idx="166">
                  <c:v>-672</c:v>
                </c:pt>
                <c:pt idx="167">
                  <c:v>-664</c:v>
                </c:pt>
                <c:pt idx="168">
                  <c:v>-656</c:v>
                </c:pt>
                <c:pt idx="169">
                  <c:v>-648</c:v>
                </c:pt>
                <c:pt idx="170">
                  <c:v>-640</c:v>
                </c:pt>
                <c:pt idx="171">
                  <c:v>-632</c:v>
                </c:pt>
                <c:pt idx="172">
                  <c:v>-624</c:v>
                </c:pt>
                <c:pt idx="173">
                  <c:v>-616</c:v>
                </c:pt>
                <c:pt idx="174">
                  <c:v>-608</c:v>
                </c:pt>
                <c:pt idx="175">
                  <c:v>-600</c:v>
                </c:pt>
                <c:pt idx="176">
                  <c:v>-592</c:v>
                </c:pt>
                <c:pt idx="177">
                  <c:v>-584</c:v>
                </c:pt>
                <c:pt idx="178">
                  <c:v>-576</c:v>
                </c:pt>
                <c:pt idx="179">
                  <c:v>-568</c:v>
                </c:pt>
                <c:pt idx="180">
                  <c:v>-560</c:v>
                </c:pt>
                <c:pt idx="181">
                  <c:v>-552</c:v>
                </c:pt>
                <c:pt idx="182">
                  <c:v>-544</c:v>
                </c:pt>
                <c:pt idx="183">
                  <c:v>-536</c:v>
                </c:pt>
                <c:pt idx="184">
                  <c:v>-528</c:v>
                </c:pt>
                <c:pt idx="185">
                  <c:v>-520</c:v>
                </c:pt>
                <c:pt idx="186">
                  <c:v>-512</c:v>
                </c:pt>
                <c:pt idx="187">
                  <c:v>-504</c:v>
                </c:pt>
                <c:pt idx="188">
                  <c:v>-496</c:v>
                </c:pt>
                <c:pt idx="189">
                  <c:v>-488</c:v>
                </c:pt>
                <c:pt idx="190">
                  <c:v>-480</c:v>
                </c:pt>
                <c:pt idx="191">
                  <c:v>-472</c:v>
                </c:pt>
                <c:pt idx="192">
                  <c:v>-464</c:v>
                </c:pt>
                <c:pt idx="193">
                  <c:v>-456</c:v>
                </c:pt>
                <c:pt idx="194">
                  <c:v>-448</c:v>
                </c:pt>
                <c:pt idx="195">
                  <c:v>-440</c:v>
                </c:pt>
                <c:pt idx="196">
                  <c:v>-432</c:v>
                </c:pt>
                <c:pt idx="197">
                  <c:v>-424</c:v>
                </c:pt>
                <c:pt idx="198">
                  <c:v>-416</c:v>
                </c:pt>
                <c:pt idx="199">
                  <c:v>-408</c:v>
                </c:pt>
                <c:pt idx="200">
                  <c:v>-400</c:v>
                </c:pt>
                <c:pt idx="201">
                  <c:v>-392</c:v>
                </c:pt>
                <c:pt idx="202">
                  <c:v>-384</c:v>
                </c:pt>
                <c:pt idx="203">
                  <c:v>-376</c:v>
                </c:pt>
                <c:pt idx="204">
                  <c:v>-368</c:v>
                </c:pt>
                <c:pt idx="205">
                  <c:v>-360</c:v>
                </c:pt>
                <c:pt idx="206">
                  <c:v>-352</c:v>
                </c:pt>
                <c:pt idx="207">
                  <c:v>-344</c:v>
                </c:pt>
                <c:pt idx="208">
                  <c:v>-336</c:v>
                </c:pt>
                <c:pt idx="209">
                  <c:v>-328</c:v>
                </c:pt>
                <c:pt idx="210">
                  <c:v>-320</c:v>
                </c:pt>
                <c:pt idx="211">
                  <c:v>-312</c:v>
                </c:pt>
                <c:pt idx="212">
                  <c:v>-304</c:v>
                </c:pt>
                <c:pt idx="213">
                  <c:v>-296</c:v>
                </c:pt>
                <c:pt idx="214">
                  <c:v>-288</c:v>
                </c:pt>
                <c:pt idx="215">
                  <c:v>-280</c:v>
                </c:pt>
                <c:pt idx="216">
                  <c:v>-272</c:v>
                </c:pt>
                <c:pt idx="217">
                  <c:v>-264</c:v>
                </c:pt>
                <c:pt idx="218">
                  <c:v>-256</c:v>
                </c:pt>
                <c:pt idx="219">
                  <c:v>-248</c:v>
                </c:pt>
                <c:pt idx="220">
                  <c:v>-240</c:v>
                </c:pt>
                <c:pt idx="221">
                  <c:v>-232</c:v>
                </c:pt>
                <c:pt idx="222">
                  <c:v>-224</c:v>
                </c:pt>
                <c:pt idx="223">
                  <c:v>-216</c:v>
                </c:pt>
                <c:pt idx="224">
                  <c:v>-208</c:v>
                </c:pt>
                <c:pt idx="225">
                  <c:v>-200</c:v>
                </c:pt>
                <c:pt idx="226">
                  <c:v>-192</c:v>
                </c:pt>
                <c:pt idx="227">
                  <c:v>-184</c:v>
                </c:pt>
                <c:pt idx="228">
                  <c:v>-176</c:v>
                </c:pt>
                <c:pt idx="229">
                  <c:v>-168</c:v>
                </c:pt>
                <c:pt idx="230">
                  <c:v>-160</c:v>
                </c:pt>
                <c:pt idx="231">
                  <c:v>-152</c:v>
                </c:pt>
                <c:pt idx="232">
                  <c:v>-144</c:v>
                </c:pt>
                <c:pt idx="233">
                  <c:v>-136</c:v>
                </c:pt>
                <c:pt idx="234">
                  <c:v>-128</c:v>
                </c:pt>
                <c:pt idx="235">
                  <c:v>-120</c:v>
                </c:pt>
                <c:pt idx="236">
                  <c:v>-112</c:v>
                </c:pt>
                <c:pt idx="237">
                  <c:v>-104</c:v>
                </c:pt>
                <c:pt idx="238">
                  <c:v>-96</c:v>
                </c:pt>
                <c:pt idx="239">
                  <c:v>-88</c:v>
                </c:pt>
                <c:pt idx="240">
                  <c:v>-80</c:v>
                </c:pt>
                <c:pt idx="241">
                  <c:v>-72</c:v>
                </c:pt>
                <c:pt idx="242">
                  <c:v>-64</c:v>
                </c:pt>
                <c:pt idx="243">
                  <c:v>-56</c:v>
                </c:pt>
                <c:pt idx="244">
                  <c:v>-48</c:v>
                </c:pt>
                <c:pt idx="245">
                  <c:v>-40</c:v>
                </c:pt>
                <c:pt idx="246">
                  <c:v>-32</c:v>
                </c:pt>
                <c:pt idx="247">
                  <c:v>-24</c:v>
                </c:pt>
                <c:pt idx="248">
                  <c:v>-16</c:v>
                </c:pt>
                <c:pt idx="249">
                  <c:v>-8</c:v>
                </c:pt>
                <c:pt idx="250">
                  <c:v>0</c:v>
                </c:pt>
                <c:pt idx="251">
                  <c:v>8</c:v>
                </c:pt>
                <c:pt idx="252">
                  <c:v>16</c:v>
                </c:pt>
                <c:pt idx="253">
                  <c:v>24</c:v>
                </c:pt>
                <c:pt idx="254">
                  <c:v>32</c:v>
                </c:pt>
                <c:pt idx="255">
                  <c:v>40</c:v>
                </c:pt>
                <c:pt idx="256">
                  <c:v>48</c:v>
                </c:pt>
                <c:pt idx="257">
                  <c:v>56</c:v>
                </c:pt>
                <c:pt idx="258">
                  <c:v>64</c:v>
                </c:pt>
                <c:pt idx="259">
                  <c:v>72</c:v>
                </c:pt>
                <c:pt idx="260">
                  <c:v>80</c:v>
                </c:pt>
                <c:pt idx="261">
                  <c:v>88</c:v>
                </c:pt>
                <c:pt idx="262">
                  <c:v>96</c:v>
                </c:pt>
                <c:pt idx="263">
                  <c:v>104</c:v>
                </c:pt>
                <c:pt idx="264">
                  <c:v>112</c:v>
                </c:pt>
                <c:pt idx="265">
                  <c:v>120</c:v>
                </c:pt>
                <c:pt idx="266">
                  <c:v>128</c:v>
                </c:pt>
                <c:pt idx="267">
                  <c:v>136</c:v>
                </c:pt>
                <c:pt idx="268">
                  <c:v>144</c:v>
                </c:pt>
                <c:pt idx="269">
                  <c:v>152</c:v>
                </c:pt>
                <c:pt idx="270">
                  <c:v>160</c:v>
                </c:pt>
                <c:pt idx="271">
                  <c:v>168</c:v>
                </c:pt>
                <c:pt idx="272">
                  <c:v>176</c:v>
                </c:pt>
                <c:pt idx="273">
                  <c:v>184</c:v>
                </c:pt>
                <c:pt idx="274">
                  <c:v>192</c:v>
                </c:pt>
                <c:pt idx="275">
                  <c:v>200</c:v>
                </c:pt>
                <c:pt idx="276">
                  <c:v>208</c:v>
                </c:pt>
                <c:pt idx="277">
                  <c:v>216</c:v>
                </c:pt>
                <c:pt idx="278">
                  <c:v>224</c:v>
                </c:pt>
                <c:pt idx="279">
                  <c:v>232</c:v>
                </c:pt>
                <c:pt idx="280">
                  <c:v>240</c:v>
                </c:pt>
                <c:pt idx="281">
                  <c:v>248</c:v>
                </c:pt>
                <c:pt idx="282">
                  <c:v>256</c:v>
                </c:pt>
                <c:pt idx="283">
                  <c:v>264</c:v>
                </c:pt>
                <c:pt idx="284">
                  <c:v>272</c:v>
                </c:pt>
                <c:pt idx="285">
                  <c:v>280</c:v>
                </c:pt>
                <c:pt idx="286">
                  <c:v>288</c:v>
                </c:pt>
                <c:pt idx="287">
                  <c:v>296</c:v>
                </c:pt>
                <c:pt idx="288">
                  <c:v>304</c:v>
                </c:pt>
                <c:pt idx="289">
                  <c:v>312</c:v>
                </c:pt>
                <c:pt idx="290">
                  <c:v>320</c:v>
                </c:pt>
                <c:pt idx="291">
                  <c:v>328</c:v>
                </c:pt>
                <c:pt idx="292">
                  <c:v>336</c:v>
                </c:pt>
                <c:pt idx="293">
                  <c:v>344</c:v>
                </c:pt>
                <c:pt idx="294">
                  <c:v>352</c:v>
                </c:pt>
                <c:pt idx="295">
                  <c:v>360</c:v>
                </c:pt>
                <c:pt idx="296">
                  <c:v>368</c:v>
                </c:pt>
                <c:pt idx="297">
                  <c:v>376</c:v>
                </c:pt>
                <c:pt idx="298">
                  <c:v>384</c:v>
                </c:pt>
                <c:pt idx="299">
                  <c:v>392</c:v>
                </c:pt>
                <c:pt idx="300">
                  <c:v>400</c:v>
                </c:pt>
                <c:pt idx="301">
                  <c:v>408</c:v>
                </c:pt>
                <c:pt idx="302">
                  <c:v>416</c:v>
                </c:pt>
                <c:pt idx="303">
                  <c:v>424</c:v>
                </c:pt>
                <c:pt idx="304">
                  <c:v>432</c:v>
                </c:pt>
                <c:pt idx="305">
                  <c:v>440</c:v>
                </c:pt>
                <c:pt idx="306">
                  <c:v>448</c:v>
                </c:pt>
                <c:pt idx="307">
                  <c:v>456</c:v>
                </c:pt>
                <c:pt idx="308">
                  <c:v>464</c:v>
                </c:pt>
                <c:pt idx="309">
                  <c:v>472</c:v>
                </c:pt>
                <c:pt idx="310">
                  <c:v>480</c:v>
                </c:pt>
                <c:pt idx="311">
                  <c:v>488</c:v>
                </c:pt>
                <c:pt idx="312">
                  <c:v>496</c:v>
                </c:pt>
                <c:pt idx="313">
                  <c:v>504</c:v>
                </c:pt>
                <c:pt idx="314">
                  <c:v>512</c:v>
                </c:pt>
                <c:pt idx="315">
                  <c:v>520</c:v>
                </c:pt>
                <c:pt idx="316">
                  <c:v>528</c:v>
                </c:pt>
                <c:pt idx="317">
                  <c:v>536</c:v>
                </c:pt>
                <c:pt idx="318">
                  <c:v>544</c:v>
                </c:pt>
                <c:pt idx="319">
                  <c:v>552</c:v>
                </c:pt>
                <c:pt idx="320">
                  <c:v>560</c:v>
                </c:pt>
                <c:pt idx="321">
                  <c:v>568</c:v>
                </c:pt>
                <c:pt idx="322">
                  <c:v>576</c:v>
                </c:pt>
                <c:pt idx="323">
                  <c:v>584</c:v>
                </c:pt>
                <c:pt idx="324">
                  <c:v>592</c:v>
                </c:pt>
                <c:pt idx="325">
                  <c:v>600</c:v>
                </c:pt>
                <c:pt idx="326">
                  <c:v>608</c:v>
                </c:pt>
                <c:pt idx="327">
                  <c:v>616</c:v>
                </c:pt>
                <c:pt idx="328">
                  <c:v>624</c:v>
                </c:pt>
                <c:pt idx="329">
                  <c:v>632</c:v>
                </c:pt>
                <c:pt idx="330">
                  <c:v>640</c:v>
                </c:pt>
                <c:pt idx="331">
                  <c:v>648</c:v>
                </c:pt>
                <c:pt idx="332">
                  <c:v>656</c:v>
                </c:pt>
                <c:pt idx="333">
                  <c:v>664</c:v>
                </c:pt>
                <c:pt idx="334">
                  <c:v>672</c:v>
                </c:pt>
                <c:pt idx="335">
                  <c:v>680</c:v>
                </c:pt>
                <c:pt idx="336">
                  <c:v>688</c:v>
                </c:pt>
                <c:pt idx="337">
                  <c:v>696</c:v>
                </c:pt>
                <c:pt idx="338">
                  <c:v>704</c:v>
                </c:pt>
                <c:pt idx="339">
                  <c:v>712</c:v>
                </c:pt>
                <c:pt idx="340">
                  <c:v>720</c:v>
                </c:pt>
                <c:pt idx="341">
                  <c:v>728</c:v>
                </c:pt>
                <c:pt idx="342">
                  <c:v>736</c:v>
                </c:pt>
                <c:pt idx="343">
                  <c:v>744</c:v>
                </c:pt>
                <c:pt idx="344">
                  <c:v>752</c:v>
                </c:pt>
                <c:pt idx="345">
                  <c:v>760</c:v>
                </c:pt>
                <c:pt idx="346">
                  <c:v>768</c:v>
                </c:pt>
                <c:pt idx="347">
                  <c:v>776</c:v>
                </c:pt>
                <c:pt idx="348">
                  <c:v>784</c:v>
                </c:pt>
                <c:pt idx="349">
                  <c:v>792</c:v>
                </c:pt>
                <c:pt idx="350">
                  <c:v>800</c:v>
                </c:pt>
                <c:pt idx="351">
                  <c:v>808</c:v>
                </c:pt>
                <c:pt idx="352">
                  <c:v>816</c:v>
                </c:pt>
                <c:pt idx="353">
                  <c:v>824</c:v>
                </c:pt>
                <c:pt idx="354">
                  <c:v>832</c:v>
                </c:pt>
                <c:pt idx="355">
                  <c:v>840</c:v>
                </c:pt>
                <c:pt idx="356">
                  <c:v>848</c:v>
                </c:pt>
                <c:pt idx="357">
                  <c:v>856</c:v>
                </c:pt>
                <c:pt idx="358">
                  <c:v>864</c:v>
                </c:pt>
                <c:pt idx="359">
                  <c:v>872</c:v>
                </c:pt>
                <c:pt idx="360">
                  <c:v>880</c:v>
                </c:pt>
                <c:pt idx="361">
                  <c:v>888</c:v>
                </c:pt>
                <c:pt idx="362">
                  <c:v>896</c:v>
                </c:pt>
                <c:pt idx="363">
                  <c:v>904</c:v>
                </c:pt>
                <c:pt idx="364">
                  <c:v>912</c:v>
                </c:pt>
                <c:pt idx="365">
                  <c:v>920</c:v>
                </c:pt>
                <c:pt idx="366">
                  <c:v>928</c:v>
                </c:pt>
                <c:pt idx="367">
                  <c:v>936</c:v>
                </c:pt>
                <c:pt idx="368">
                  <c:v>944</c:v>
                </c:pt>
                <c:pt idx="369">
                  <c:v>952</c:v>
                </c:pt>
                <c:pt idx="370">
                  <c:v>960</c:v>
                </c:pt>
                <c:pt idx="371">
                  <c:v>968</c:v>
                </c:pt>
                <c:pt idx="372">
                  <c:v>976</c:v>
                </c:pt>
                <c:pt idx="373">
                  <c:v>984</c:v>
                </c:pt>
                <c:pt idx="374">
                  <c:v>992</c:v>
                </c:pt>
                <c:pt idx="375">
                  <c:v>1000</c:v>
                </c:pt>
                <c:pt idx="376">
                  <c:v>1008</c:v>
                </c:pt>
                <c:pt idx="377">
                  <c:v>1016</c:v>
                </c:pt>
                <c:pt idx="378">
                  <c:v>1024</c:v>
                </c:pt>
                <c:pt idx="379">
                  <c:v>1032</c:v>
                </c:pt>
                <c:pt idx="380">
                  <c:v>1040</c:v>
                </c:pt>
                <c:pt idx="381">
                  <c:v>1048</c:v>
                </c:pt>
                <c:pt idx="382">
                  <c:v>1056</c:v>
                </c:pt>
                <c:pt idx="383">
                  <c:v>1064</c:v>
                </c:pt>
                <c:pt idx="384">
                  <c:v>1072</c:v>
                </c:pt>
                <c:pt idx="385">
                  <c:v>1080</c:v>
                </c:pt>
                <c:pt idx="386">
                  <c:v>1088</c:v>
                </c:pt>
                <c:pt idx="387">
                  <c:v>1096</c:v>
                </c:pt>
                <c:pt idx="388">
                  <c:v>1104</c:v>
                </c:pt>
                <c:pt idx="389">
                  <c:v>1112</c:v>
                </c:pt>
                <c:pt idx="390">
                  <c:v>1120</c:v>
                </c:pt>
                <c:pt idx="391">
                  <c:v>1128</c:v>
                </c:pt>
                <c:pt idx="392">
                  <c:v>1136</c:v>
                </c:pt>
                <c:pt idx="393">
                  <c:v>1144</c:v>
                </c:pt>
                <c:pt idx="394">
                  <c:v>1152</c:v>
                </c:pt>
                <c:pt idx="395">
                  <c:v>1160</c:v>
                </c:pt>
                <c:pt idx="396">
                  <c:v>1168</c:v>
                </c:pt>
                <c:pt idx="397">
                  <c:v>1176</c:v>
                </c:pt>
                <c:pt idx="398">
                  <c:v>1184</c:v>
                </c:pt>
                <c:pt idx="399">
                  <c:v>1192</c:v>
                </c:pt>
                <c:pt idx="400">
                  <c:v>1200</c:v>
                </c:pt>
                <c:pt idx="401">
                  <c:v>1208</c:v>
                </c:pt>
                <c:pt idx="402">
                  <c:v>1216</c:v>
                </c:pt>
                <c:pt idx="403">
                  <c:v>1224</c:v>
                </c:pt>
                <c:pt idx="404">
                  <c:v>1232</c:v>
                </c:pt>
                <c:pt idx="405">
                  <c:v>1240</c:v>
                </c:pt>
                <c:pt idx="406">
                  <c:v>1248</c:v>
                </c:pt>
                <c:pt idx="407">
                  <c:v>1256</c:v>
                </c:pt>
                <c:pt idx="408">
                  <c:v>1264</c:v>
                </c:pt>
                <c:pt idx="409">
                  <c:v>1272</c:v>
                </c:pt>
                <c:pt idx="410">
                  <c:v>1280</c:v>
                </c:pt>
                <c:pt idx="411">
                  <c:v>1288</c:v>
                </c:pt>
                <c:pt idx="412">
                  <c:v>1296</c:v>
                </c:pt>
                <c:pt idx="413">
                  <c:v>1304</c:v>
                </c:pt>
                <c:pt idx="414">
                  <c:v>1312</c:v>
                </c:pt>
                <c:pt idx="415">
                  <c:v>1320</c:v>
                </c:pt>
                <c:pt idx="416">
                  <c:v>1328</c:v>
                </c:pt>
                <c:pt idx="417">
                  <c:v>1336</c:v>
                </c:pt>
                <c:pt idx="418">
                  <c:v>1344</c:v>
                </c:pt>
                <c:pt idx="419">
                  <c:v>1352</c:v>
                </c:pt>
                <c:pt idx="420">
                  <c:v>1360</c:v>
                </c:pt>
                <c:pt idx="421">
                  <c:v>1368</c:v>
                </c:pt>
                <c:pt idx="422">
                  <c:v>1376</c:v>
                </c:pt>
                <c:pt idx="423">
                  <c:v>1384</c:v>
                </c:pt>
                <c:pt idx="424">
                  <c:v>1392</c:v>
                </c:pt>
                <c:pt idx="425">
                  <c:v>1400</c:v>
                </c:pt>
                <c:pt idx="426">
                  <c:v>1408</c:v>
                </c:pt>
                <c:pt idx="427">
                  <c:v>1416</c:v>
                </c:pt>
                <c:pt idx="428">
                  <c:v>1424</c:v>
                </c:pt>
                <c:pt idx="429">
                  <c:v>1432</c:v>
                </c:pt>
                <c:pt idx="430">
                  <c:v>1440</c:v>
                </c:pt>
                <c:pt idx="431">
                  <c:v>1448</c:v>
                </c:pt>
                <c:pt idx="432">
                  <c:v>1456</c:v>
                </c:pt>
                <c:pt idx="433">
                  <c:v>1464</c:v>
                </c:pt>
                <c:pt idx="434">
                  <c:v>1472</c:v>
                </c:pt>
                <c:pt idx="435">
                  <c:v>1480</c:v>
                </c:pt>
                <c:pt idx="436">
                  <c:v>1488</c:v>
                </c:pt>
                <c:pt idx="437">
                  <c:v>1496</c:v>
                </c:pt>
                <c:pt idx="438">
                  <c:v>1504</c:v>
                </c:pt>
                <c:pt idx="439">
                  <c:v>1512</c:v>
                </c:pt>
                <c:pt idx="440">
                  <c:v>1520</c:v>
                </c:pt>
                <c:pt idx="441">
                  <c:v>1528</c:v>
                </c:pt>
                <c:pt idx="442">
                  <c:v>1536</c:v>
                </c:pt>
                <c:pt idx="443">
                  <c:v>1544</c:v>
                </c:pt>
                <c:pt idx="444">
                  <c:v>1552</c:v>
                </c:pt>
                <c:pt idx="445">
                  <c:v>1560</c:v>
                </c:pt>
                <c:pt idx="446">
                  <c:v>1568</c:v>
                </c:pt>
                <c:pt idx="447">
                  <c:v>1576</c:v>
                </c:pt>
                <c:pt idx="448">
                  <c:v>1584</c:v>
                </c:pt>
                <c:pt idx="449">
                  <c:v>1592</c:v>
                </c:pt>
                <c:pt idx="450">
                  <c:v>1600</c:v>
                </c:pt>
                <c:pt idx="451">
                  <c:v>1608</c:v>
                </c:pt>
                <c:pt idx="452">
                  <c:v>1616</c:v>
                </c:pt>
                <c:pt idx="453">
                  <c:v>1624</c:v>
                </c:pt>
                <c:pt idx="454">
                  <c:v>1632</c:v>
                </c:pt>
                <c:pt idx="455">
                  <c:v>1640</c:v>
                </c:pt>
                <c:pt idx="456">
                  <c:v>1648</c:v>
                </c:pt>
                <c:pt idx="457">
                  <c:v>1656</c:v>
                </c:pt>
                <c:pt idx="458">
                  <c:v>1664</c:v>
                </c:pt>
                <c:pt idx="459">
                  <c:v>1672</c:v>
                </c:pt>
                <c:pt idx="460">
                  <c:v>1680</c:v>
                </c:pt>
                <c:pt idx="461">
                  <c:v>1688</c:v>
                </c:pt>
                <c:pt idx="462">
                  <c:v>1696</c:v>
                </c:pt>
                <c:pt idx="463">
                  <c:v>1704</c:v>
                </c:pt>
                <c:pt idx="464">
                  <c:v>1712</c:v>
                </c:pt>
                <c:pt idx="465">
                  <c:v>1720</c:v>
                </c:pt>
                <c:pt idx="466">
                  <c:v>1728</c:v>
                </c:pt>
                <c:pt idx="467">
                  <c:v>1736</c:v>
                </c:pt>
                <c:pt idx="468">
                  <c:v>1744</c:v>
                </c:pt>
                <c:pt idx="469">
                  <c:v>1752</c:v>
                </c:pt>
                <c:pt idx="470">
                  <c:v>1760</c:v>
                </c:pt>
                <c:pt idx="471">
                  <c:v>1768</c:v>
                </c:pt>
                <c:pt idx="472">
                  <c:v>1776</c:v>
                </c:pt>
                <c:pt idx="473">
                  <c:v>1784</c:v>
                </c:pt>
                <c:pt idx="474">
                  <c:v>1792</c:v>
                </c:pt>
                <c:pt idx="475">
                  <c:v>1800</c:v>
                </c:pt>
                <c:pt idx="476">
                  <c:v>1808</c:v>
                </c:pt>
                <c:pt idx="477">
                  <c:v>1816</c:v>
                </c:pt>
                <c:pt idx="478">
                  <c:v>1824</c:v>
                </c:pt>
                <c:pt idx="479">
                  <c:v>1832</c:v>
                </c:pt>
                <c:pt idx="480">
                  <c:v>1840</c:v>
                </c:pt>
                <c:pt idx="481">
                  <c:v>1848</c:v>
                </c:pt>
                <c:pt idx="482">
                  <c:v>1856</c:v>
                </c:pt>
                <c:pt idx="483">
                  <c:v>1864</c:v>
                </c:pt>
                <c:pt idx="484">
                  <c:v>1872</c:v>
                </c:pt>
                <c:pt idx="485">
                  <c:v>1880</c:v>
                </c:pt>
                <c:pt idx="486">
                  <c:v>1888</c:v>
                </c:pt>
                <c:pt idx="487">
                  <c:v>1896</c:v>
                </c:pt>
                <c:pt idx="488">
                  <c:v>1904</c:v>
                </c:pt>
                <c:pt idx="489">
                  <c:v>1912</c:v>
                </c:pt>
                <c:pt idx="490">
                  <c:v>1920</c:v>
                </c:pt>
                <c:pt idx="491">
                  <c:v>1928</c:v>
                </c:pt>
                <c:pt idx="492">
                  <c:v>1936</c:v>
                </c:pt>
                <c:pt idx="493">
                  <c:v>1944</c:v>
                </c:pt>
                <c:pt idx="494">
                  <c:v>1952</c:v>
                </c:pt>
                <c:pt idx="495">
                  <c:v>1960</c:v>
                </c:pt>
                <c:pt idx="496">
                  <c:v>1968</c:v>
                </c:pt>
                <c:pt idx="497">
                  <c:v>1976</c:v>
                </c:pt>
                <c:pt idx="498">
                  <c:v>1984</c:v>
                </c:pt>
                <c:pt idx="499">
                  <c:v>1992</c:v>
                </c:pt>
                <c:pt idx="500">
                  <c:v>2000</c:v>
                </c:pt>
              </c:numCache>
            </c:numRef>
          </c:xVal>
          <c:yVal>
            <c:numRef>
              <c:f>'b7'!$B$2:$B$502</c:f>
              <c:numCache>
                <c:formatCode>0.00E+00</c:formatCode>
                <c:ptCount val="501"/>
                <c:pt idx="0">
                  <c:v>-3.29357367448604E-5</c:v>
                </c:pt>
                <c:pt idx="1">
                  <c:v>-9.0335607096264307E-6</c:v>
                </c:pt>
                <c:pt idx="2">
                  <c:v>-1.45427160243258E-5</c:v>
                </c:pt>
                <c:pt idx="3">
                  <c:v>-1.7355737249264298E-5</c:v>
                </c:pt>
                <c:pt idx="4">
                  <c:v>-5.2598834260087203E-6</c:v>
                </c:pt>
                <c:pt idx="5">
                  <c:v>-8.7762247169298806E-6</c:v>
                </c:pt>
                <c:pt idx="6">
                  <c:v>-2.1821248012676301E-6</c:v>
                </c:pt>
                <c:pt idx="7">
                  <c:v>1.0877424440177699E-6</c:v>
                </c:pt>
                <c:pt idx="8">
                  <c:v>-1.1322463630269001E-5</c:v>
                </c:pt>
                <c:pt idx="9">
                  <c:v>-1.52766717692956E-5</c:v>
                </c:pt>
                <c:pt idx="10">
                  <c:v>-1.03237902512052E-5</c:v>
                </c:pt>
                <c:pt idx="11">
                  <c:v>-1.10526653672135E-5</c:v>
                </c:pt>
                <c:pt idx="12">
                  <c:v>-9.0002772913310204E-6</c:v>
                </c:pt>
                <c:pt idx="13">
                  <c:v>-4.4087155985304398E-6</c:v>
                </c:pt>
                <c:pt idx="14">
                  <c:v>8.1223826659447497E-6</c:v>
                </c:pt>
                <c:pt idx="15">
                  <c:v>4.4834993965132901E-7</c:v>
                </c:pt>
                <c:pt idx="16">
                  <c:v>4.81365146257663E-6</c:v>
                </c:pt>
                <c:pt idx="17">
                  <c:v>-1.37819955140523E-6</c:v>
                </c:pt>
                <c:pt idx="18">
                  <c:v>7.0820191730467504E-6</c:v>
                </c:pt>
                <c:pt idx="19">
                  <c:v>-3.5608946444398E-6</c:v>
                </c:pt>
                <c:pt idx="20">
                  <c:v>3.8150749564390404E-6</c:v>
                </c:pt>
                <c:pt idx="21">
                  <c:v>-5.9924834346703898E-6</c:v>
                </c:pt>
                <c:pt idx="22">
                  <c:v>4.9209934738383597E-6</c:v>
                </c:pt>
                <c:pt idx="23">
                  <c:v>-7.4960361278965702E-6</c:v>
                </c:pt>
                <c:pt idx="24">
                  <c:v>4.7443087736772096E-6</c:v>
                </c:pt>
                <c:pt idx="25">
                  <c:v>-1.45666214723391E-5</c:v>
                </c:pt>
                <c:pt idx="26">
                  <c:v>-1.50309193635567E-6</c:v>
                </c:pt>
                <c:pt idx="27">
                  <c:v>-4.525252096918E-7</c:v>
                </c:pt>
                <c:pt idx="28">
                  <c:v>4.6544439500736896E-6</c:v>
                </c:pt>
                <c:pt idx="29">
                  <c:v>1.8394970685816401E-5</c:v>
                </c:pt>
                <c:pt idx="30">
                  <c:v>1.8381346456486302E-5</c:v>
                </c:pt>
                <c:pt idx="31">
                  <c:v>3.0109787917217901E-6</c:v>
                </c:pt>
                <c:pt idx="32">
                  <c:v>8.0506455792418702E-6</c:v>
                </c:pt>
                <c:pt idx="33">
                  <c:v>2.2692160379902601E-5</c:v>
                </c:pt>
                <c:pt idx="34">
                  <c:v>-8.2573294542535094E-6</c:v>
                </c:pt>
                <c:pt idx="35">
                  <c:v>-4.8883165098920196E-6</c:v>
                </c:pt>
                <c:pt idx="36">
                  <c:v>-1.8863410498982901E-6</c:v>
                </c:pt>
                <c:pt idx="37">
                  <c:v>-1.1025090770741499E-5</c:v>
                </c:pt>
                <c:pt idx="38">
                  <c:v>-3.4034182975130302E-6</c:v>
                </c:pt>
                <c:pt idx="39">
                  <c:v>9.4099309157213899E-7</c:v>
                </c:pt>
                <c:pt idx="40">
                  <c:v>1.08181784506417E-5</c:v>
                </c:pt>
                <c:pt idx="41">
                  <c:v>1.2352266887068101E-5</c:v>
                </c:pt>
                <c:pt idx="42">
                  <c:v>1.6806035712968401E-5</c:v>
                </c:pt>
                <c:pt idx="43">
                  <c:v>-9.3184385904151995E-6</c:v>
                </c:pt>
                <c:pt idx="44">
                  <c:v>-1.0780239588670199E-6</c:v>
                </c:pt>
                <c:pt idx="45">
                  <c:v>5.2963250362914001E-7</c:v>
                </c:pt>
                <c:pt idx="46">
                  <c:v>1.3381767863246401E-5</c:v>
                </c:pt>
                <c:pt idx="47">
                  <c:v>4.6977323577834698E-7</c:v>
                </c:pt>
                <c:pt idx="48">
                  <c:v>-3.8382072526907297E-5</c:v>
                </c:pt>
                <c:pt idx="49">
                  <c:v>1.39508015641887E-5</c:v>
                </c:pt>
                <c:pt idx="50">
                  <c:v>1.8619367236663499E-5</c:v>
                </c:pt>
                <c:pt idx="51">
                  <c:v>1.4928178013456901E-5</c:v>
                </c:pt>
                <c:pt idx="52">
                  <c:v>-4.3760679177426398E-5</c:v>
                </c:pt>
                <c:pt idx="53">
                  <c:v>-2.6609585931380799E-5</c:v>
                </c:pt>
                <c:pt idx="54">
                  <c:v>4.9517723039360603E-5</c:v>
                </c:pt>
                <c:pt idx="55">
                  <c:v>4.7772800872664101E-5</c:v>
                </c:pt>
                <c:pt idx="56">
                  <c:v>3.9360940826083099E-5</c:v>
                </c:pt>
                <c:pt idx="57">
                  <c:v>-6.4293893087580197E-5</c:v>
                </c:pt>
                <c:pt idx="58">
                  <c:v>1.04906837267049E-5</c:v>
                </c:pt>
                <c:pt idx="59">
                  <c:v>-1.9381134719820199E-5</c:v>
                </c:pt>
                <c:pt idx="60">
                  <c:v>-1.8436284718503702E-5</c:v>
                </c:pt>
                <c:pt idx="61">
                  <c:v>-1.6779045108339301E-5</c:v>
                </c:pt>
                <c:pt idx="62">
                  <c:v>-6.1070629137727195E-5</c:v>
                </c:pt>
                <c:pt idx="63">
                  <c:v>-1.7855087843245899E-4</c:v>
                </c:pt>
                <c:pt idx="64">
                  <c:v>-2.2524718125991301E-4</c:v>
                </c:pt>
                <c:pt idx="65">
                  <c:v>-3.3183748753802203E-4</c:v>
                </c:pt>
                <c:pt idx="66">
                  <c:v>-6.0149034277738795E-4</c:v>
                </c:pt>
                <c:pt idx="67">
                  <c:v>-6.0808033162857897E-4</c:v>
                </c:pt>
                <c:pt idx="68">
                  <c:v>-3.9794262082661899E-4</c:v>
                </c:pt>
                <c:pt idx="69">
                  <c:v>-5.0460725949261697E-4</c:v>
                </c:pt>
                <c:pt idx="70">
                  <c:v>-2.7109505003535201E-4</c:v>
                </c:pt>
                <c:pt idx="71">
                  <c:v>-3.4405727159869597E-5</c:v>
                </c:pt>
                <c:pt idx="72">
                  <c:v>5.8801996225232801E-4</c:v>
                </c:pt>
                <c:pt idx="73">
                  <c:v>1.05879177817072E-3</c:v>
                </c:pt>
                <c:pt idx="74">
                  <c:v>1.7585223092991501E-3</c:v>
                </c:pt>
                <c:pt idx="75">
                  <c:v>2.4799635411149701E-3</c:v>
                </c:pt>
                <c:pt idx="76">
                  <c:v>3.2852206764701001E-3</c:v>
                </c:pt>
                <c:pt idx="77">
                  <c:v>3.3965353465845202E-3</c:v>
                </c:pt>
                <c:pt idx="78">
                  <c:v>3.7977371691622899E-3</c:v>
                </c:pt>
                <c:pt idx="79">
                  <c:v>3.9281379876705104E-3</c:v>
                </c:pt>
                <c:pt idx="80">
                  <c:v>4.0009566990963901E-3</c:v>
                </c:pt>
                <c:pt idx="81">
                  <c:v>3.2038562156248601E-3</c:v>
                </c:pt>
                <c:pt idx="82">
                  <c:v>2.6359587449044301E-3</c:v>
                </c:pt>
                <c:pt idx="83">
                  <c:v>1.9568822128833898E-3</c:v>
                </c:pt>
                <c:pt idx="84">
                  <c:v>6.6867300892310395E-4</c:v>
                </c:pt>
                <c:pt idx="85">
                  <c:v>-1.0477953452152599E-4</c:v>
                </c:pt>
                <c:pt idx="86">
                  <c:v>-4.5892585896343201E-4</c:v>
                </c:pt>
                <c:pt idx="87">
                  <c:v>-8.7531926393324901E-4</c:v>
                </c:pt>
                <c:pt idx="88">
                  <c:v>-1.36095811430223E-3</c:v>
                </c:pt>
                <c:pt idx="89">
                  <c:v>-1.7125184187317E-3</c:v>
                </c:pt>
                <c:pt idx="90">
                  <c:v>-2.17855079670474E-3</c:v>
                </c:pt>
                <c:pt idx="91">
                  <c:v>-2.1749978723029501E-3</c:v>
                </c:pt>
                <c:pt idx="92">
                  <c:v>-2.14809559033195E-3</c:v>
                </c:pt>
                <c:pt idx="93">
                  <c:v>-2.0474891720338498E-3</c:v>
                </c:pt>
                <c:pt idx="94">
                  <c:v>-2.0339532556245998E-3</c:v>
                </c:pt>
                <c:pt idx="95">
                  <c:v>-1.8027437400435799E-3</c:v>
                </c:pt>
                <c:pt idx="96">
                  <c:v>-1.3071928113420801E-3</c:v>
                </c:pt>
                <c:pt idx="97">
                  <c:v>-1.45167078803716E-3</c:v>
                </c:pt>
                <c:pt idx="98">
                  <c:v>-9.6152035709291502E-4</c:v>
                </c:pt>
                <c:pt idx="99">
                  <c:v>-7.6243069707046995E-4</c:v>
                </c:pt>
                <c:pt idx="100">
                  <c:v>-5.0410797943580801E-4</c:v>
                </c:pt>
                <c:pt idx="101">
                  <c:v>-7.1793576337384401E-4</c:v>
                </c:pt>
                <c:pt idx="102">
                  <c:v>-5.2508627380163297E-4</c:v>
                </c:pt>
                <c:pt idx="103">
                  <c:v>-5.6999985138847997E-4</c:v>
                </c:pt>
                <c:pt idx="104">
                  <c:v>-5.1595603062271002E-4</c:v>
                </c:pt>
                <c:pt idx="105">
                  <c:v>-2.72371907666446E-4</c:v>
                </c:pt>
                <c:pt idx="106">
                  <c:v>-2.1293695563056E-4</c:v>
                </c:pt>
                <c:pt idx="107">
                  <c:v>-2.0161365702815401E-4</c:v>
                </c:pt>
                <c:pt idx="108">
                  <c:v>5.8109119766847002E-5</c:v>
                </c:pt>
                <c:pt idx="109">
                  <c:v>-1.21383470515823E-5</c:v>
                </c:pt>
                <c:pt idx="110">
                  <c:v>1.7446184423146601E-4</c:v>
                </c:pt>
                <c:pt idx="111">
                  <c:v>2.1619387124616101E-4</c:v>
                </c:pt>
                <c:pt idx="112">
                  <c:v>1.27734493566045E-4</c:v>
                </c:pt>
                <c:pt idx="113">
                  <c:v>2.7657382385317601E-4</c:v>
                </c:pt>
                <c:pt idx="114">
                  <c:v>2.0835814063868601E-4</c:v>
                </c:pt>
                <c:pt idx="115">
                  <c:v>2.2284783737234101E-4</c:v>
                </c:pt>
                <c:pt idx="116">
                  <c:v>1.2107071290561301E-4</c:v>
                </c:pt>
                <c:pt idx="117">
                  <c:v>9.6968197767743897E-5</c:v>
                </c:pt>
                <c:pt idx="118">
                  <c:v>6.2807472528447696E-5</c:v>
                </c:pt>
                <c:pt idx="119">
                  <c:v>-5.2918151371983396E-6</c:v>
                </c:pt>
                <c:pt idx="120">
                  <c:v>2.6092812195344E-5</c:v>
                </c:pt>
                <c:pt idx="121">
                  <c:v>1.72782023049933E-5</c:v>
                </c:pt>
                <c:pt idx="122">
                  <c:v>-1.79069789366437E-5</c:v>
                </c:pt>
                <c:pt idx="123">
                  <c:v>-3.7370035212092001E-6</c:v>
                </c:pt>
                <c:pt idx="124">
                  <c:v>-2.19547996206159E-5</c:v>
                </c:pt>
                <c:pt idx="125">
                  <c:v>-3.05167367320891E-5</c:v>
                </c:pt>
                <c:pt idx="126">
                  <c:v>2.6582731397439801E-6</c:v>
                </c:pt>
                <c:pt idx="127">
                  <c:v>-8.9647828842131993E-6</c:v>
                </c:pt>
                <c:pt idx="128">
                  <c:v>-5.0218121955936102E-6</c:v>
                </c:pt>
                <c:pt idx="129">
                  <c:v>6.7191038866098999E-8</c:v>
                </c:pt>
                <c:pt idx="130">
                  <c:v>2.2063793631232801E-6</c:v>
                </c:pt>
                <c:pt idx="131">
                  <c:v>-1.7742155066358101E-5</c:v>
                </c:pt>
                <c:pt idx="132">
                  <c:v>-2.2670743802954902E-5</c:v>
                </c:pt>
                <c:pt idx="133">
                  <c:v>-3.3666276246080399E-5</c:v>
                </c:pt>
                <c:pt idx="134">
                  <c:v>-9.83149731617061E-6</c:v>
                </c:pt>
                <c:pt idx="135">
                  <c:v>-7.8234049292191697E-6</c:v>
                </c:pt>
                <c:pt idx="136">
                  <c:v>3.03780382271412E-6</c:v>
                </c:pt>
                <c:pt idx="137">
                  <c:v>-2.9162819934924702E-6</c:v>
                </c:pt>
                <c:pt idx="138">
                  <c:v>-5.5205199997132502E-6</c:v>
                </c:pt>
                <c:pt idx="139">
                  <c:v>-8.0794846340381803E-6</c:v>
                </c:pt>
                <c:pt idx="140">
                  <c:v>-2.4415422170598301E-5</c:v>
                </c:pt>
                <c:pt idx="141">
                  <c:v>-2.4308668192141098E-5</c:v>
                </c:pt>
                <c:pt idx="142">
                  <c:v>-1.35474471090191E-5</c:v>
                </c:pt>
                <c:pt idx="143">
                  <c:v>-1.7305396626632299E-5</c:v>
                </c:pt>
                <c:pt idx="144">
                  <c:v>-2.0554899452385199E-5</c:v>
                </c:pt>
                <c:pt idx="145">
                  <c:v>-1.12526836709037E-5</c:v>
                </c:pt>
                <c:pt idx="146">
                  <c:v>-1.23346253067424E-5</c:v>
                </c:pt>
                <c:pt idx="147">
                  <c:v>-9.8775270062745308E-6</c:v>
                </c:pt>
                <c:pt idx="148">
                  <c:v>-2.0022709553657501E-5</c:v>
                </c:pt>
                <c:pt idx="149">
                  <c:v>-1.6189585009307399E-5</c:v>
                </c:pt>
                <c:pt idx="150">
                  <c:v>-1.03134306604246E-5</c:v>
                </c:pt>
                <c:pt idx="151">
                  <c:v>-1.50405718674306E-5</c:v>
                </c:pt>
                <c:pt idx="152">
                  <c:v>-2.24209557240229E-5</c:v>
                </c:pt>
                <c:pt idx="153">
                  <c:v>-2.4071486345889001E-5</c:v>
                </c:pt>
                <c:pt idx="154">
                  <c:v>-1.6846649923962698E-5</c:v>
                </c:pt>
                <c:pt idx="155">
                  <c:v>-2.3708547347744901E-5</c:v>
                </c:pt>
                <c:pt idx="156">
                  <c:v>-1.6958201232952701E-5</c:v>
                </c:pt>
                <c:pt idx="157">
                  <c:v>-2.27714271815671E-5</c:v>
                </c:pt>
                <c:pt idx="158">
                  <c:v>-2.4573016516171701E-5</c:v>
                </c:pt>
                <c:pt idx="159">
                  <c:v>-2.8831175432486499E-5</c:v>
                </c:pt>
                <c:pt idx="160">
                  <c:v>-2.2187332596423899E-5</c:v>
                </c:pt>
                <c:pt idx="161">
                  <c:v>-2.0309538824214699E-5</c:v>
                </c:pt>
                <c:pt idx="162">
                  <c:v>-2.4739723648181601E-5</c:v>
                </c:pt>
                <c:pt idx="163">
                  <c:v>-1.28633554306034E-5</c:v>
                </c:pt>
                <c:pt idx="164">
                  <c:v>-1.42788711032793E-5</c:v>
                </c:pt>
                <c:pt idx="165">
                  <c:v>-1.60339165901746E-5</c:v>
                </c:pt>
                <c:pt idx="166">
                  <c:v>-2.0198603829868399E-5</c:v>
                </c:pt>
                <c:pt idx="167">
                  <c:v>-2.2271409285679002E-5</c:v>
                </c:pt>
                <c:pt idx="168">
                  <c:v>-1.50170797169835E-5</c:v>
                </c:pt>
                <c:pt idx="169">
                  <c:v>-1.6678483334331399E-5</c:v>
                </c:pt>
                <c:pt idx="170">
                  <c:v>-1.6003678272724599E-5</c:v>
                </c:pt>
                <c:pt idx="171">
                  <c:v>-1.7115299285030899E-5</c:v>
                </c:pt>
                <c:pt idx="172">
                  <c:v>-1.60932118909329E-5</c:v>
                </c:pt>
                <c:pt idx="173">
                  <c:v>-1.3463478964759099E-5</c:v>
                </c:pt>
                <c:pt idx="174">
                  <c:v>-1.9104653225454599E-5</c:v>
                </c:pt>
                <c:pt idx="175">
                  <c:v>-2.05435762762107E-5</c:v>
                </c:pt>
                <c:pt idx="176">
                  <c:v>-2.0304757364897299E-5</c:v>
                </c:pt>
                <c:pt idx="177">
                  <c:v>-1.48036748630175E-5</c:v>
                </c:pt>
                <c:pt idx="178">
                  <c:v>-1.85944680207938E-5</c:v>
                </c:pt>
                <c:pt idx="179">
                  <c:v>-1.5923985383281502E-5</c:v>
                </c:pt>
                <c:pt idx="180">
                  <c:v>-1.5982204403997001E-5</c:v>
                </c:pt>
                <c:pt idx="181">
                  <c:v>-1.6849838057986202E-5</c:v>
                </c:pt>
                <c:pt idx="182">
                  <c:v>-1.4008640728846401E-5</c:v>
                </c:pt>
                <c:pt idx="183">
                  <c:v>-1.6315905269337302E-5</c:v>
                </c:pt>
                <c:pt idx="184">
                  <c:v>-1.56453460689931E-5</c:v>
                </c:pt>
                <c:pt idx="185">
                  <c:v>-1.6946089076341701E-5</c:v>
                </c:pt>
                <c:pt idx="186">
                  <c:v>-1.44019184102006E-5</c:v>
                </c:pt>
                <c:pt idx="187">
                  <c:v>-1.6266350257865199E-5</c:v>
                </c:pt>
                <c:pt idx="188">
                  <c:v>-1.9160330362133401E-5</c:v>
                </c:pt>
                <c:pt idx="189">
                  <c:v>-1.7681412965941902E-5</c:v>
                </c:pt>
                <c:pt idx="190">
                  <c:v>-1.7639857069084901E-5</c:v>
                </c:pt>
                <c:pt idx="191">
                  <c:v>-1.5697688993654399E-5</c:v>
                </c:pt>
                <c:pt idx="192">
                  <c:v>-1.63562252801341E-5</c:v>
                </c:pt>
                <c:pt idx="193">
                  <c:v>-1.90922151288575E-5</c:v>
                </c:pt>
                <c:pt idx="194">
                  <c:v>-1.7417293489607701E-5</c:v>
                </c:pt>
                <c:pt idx="195">
                  <c:v>-1.80935031787399E-5</c:v>
                </c:pt>
                <c:pt idx="196">
                  <c:v>-1.6477970564032699E-5</c:v>
                </c:pt>
                <c:pt idx="197">
                  <c:v>-1.62438077182969E-5</c:v>
                </c:pt>
                <c:pt idx="198">
                  <c:v>-1.8505093467702199E-5</c:v>
                </c:pt>
                <c:pt idx="199">
                  <c:v>-1.76262647164193E-5</c:v>
                </c:pt>
                <c:pt idx="200">
                  <c:v>-1.7811858639937799E-5</c:v>
                </c:pt>
                <c:pt idx="201">
                  <c:v>-1.8304742414088E-5</c:v>
                </c:pt>
                <c:pt idx="202">
                  <c:v>-1.7668677235427301E-5</c:v>
                </c:pt>
                <c:pt idx="203">
                  <c:v>-1.5906728940251401E-5</c:v>
                </c:pt>
                <c:pt idx="204">
                  <c:v>-1.7689600636039399E-5</c:v>
                </c:pt>
                <c:pt idx="205">
                  <c:v>-1.70621574289597E-5</c:v>
                </c:pt>
                <c:pt idx="206">
                  <c:v>-1.7846853315361901E-5</c:v>
                </c:pt>
                <c:pt idx="207">
                  <c:v>-1.7603936801791001E-5</c:v>
                </c:pt>
                <c:pt idx="208">
                  <c:v>-1.7460932653889901E-5</c:v>
                </c:pt>
                <c:pt idx="209">
                  <c:v>-1.7261340436292E-5</c:v>
                </c:pt>
                <c:pt idx="210">
                  <c:v>-1.7343979595629799E-5</c:v>
                </c:pt>
                <c:pt idx="211">
                  <c:v>-1.7103894670533701E-5</c:v>
                </c:pt>
                <c:pt idx="212">
                  <c:v>-1.7466045317604499E-5</c:v>
                </c:pt>
                <c:pt idx="213">
                  <c:v>-1.6069435740106901E-5</c:v>
                </c:pt>
                <c:pt idx="214">
                  <c:v>-1.5492627961855001E-5</c:v>
                </c:pt>
                <c:pt idx="215">
                  <c:v>-1.6423530208520201E-5</c:v>
                </c:pt>
                <c:pt idx="216">
                  <c:v>-1.5481832337904599E-5</c:v>
                </c:pt>
                <c:pt idx="217">
                  <c:v>-1.5833532177644799E-5</c:v>
                </c:pt>
                <c:pt idx="218">
                  <c:v>-1.60621470891797E-5</c:v>
                </c:pt>
                <c:pt idx="219">
                  <c:v>-1.5426417480135502E-5</c:v>
                </c:pt>
                <c:pt idx="220">
                  <c:v>-1.66305721132076E-5</c:v>
                </c:pt>
                <c:pt idx="221">
                  <c:v>-1.7192006851551801E-5</c:v>
                </c:pt>
                <c:pt idx="222">
                  <c:v>-1.7385648783374501E-5</c:v>
                </c:pt>
                <c:pt idx="223">
                  <c:v>-1.6068147702519201E-5</c:v>
                </c:pt>
                <c:pt idx="224">
                  <c:v>-1.69490767241597E-5</c:v>
                </c:pt>
                <c:pt idx="225">
                  <c:v>-1.6875811348882001E-5</c:v>
                </c:pt>
                <c:pt idx="226">
                  <c:v>-1.7571932291993098E-5</c:v>
                </c:pt>
                <c:pt idx="227">
                  <c:v>-1.7244935728477599E-5</c:v>
                </c:pt>
                <c:pt idx="228">
                  <c:v>-1.7407764080878901E-5</c:v>
                </c:pt>
                <c:pt idx="229">
                  <c:v>-1.72338829347751E-5</c:v>
                </c:pt>
                <c:pt idx="230">
                  <c:v>-1.8327251143723801E-5</c:v>
                </c:pt>
                <c:pt idx="231">
                  <c:v>-1.78133442165773E-5</c:v>
                </c:pt>
                <c:pt idx="232">
                  <c:v>-1.79337722041594E-5</c:v>
                </c:pt>
                <c:pt idx="233">
                  <c:v>-1.69581930780537E-5</c:v>
                </c:pt>
                <c:pt idx="234">
                  <c:v>-1.68624439174536E-5</c:v>
                </c:pt>
                <c:pt idx="235">
                  <c:v>-1.8515916272221401E-5</c:v>
                </c:pt>
                <c:pt idx="236">
                  <c:v>-1.7619288967729501E-5</c:v>
                </c:pt>
                <c:pt idx="237">
                  <c:v>-1.8109091342566298E-5</c:v>
                </c:pt>
                <c:pt idx="238">
                  <c:v>-1.7592868285021201E-5</c:v>
                </c:pt>
                <c:pt idx="239">
                  <c:v>-1.73226293199491E-5</c:v>
                </c:pt>
                <c:pt idx="240">
                  <c:v>-1.7683104946542E-5</c:v>
                </c:pt>
                <c:pt idx="241">
                  <c:v>-1.7757116990679801E-5</c:v>
                </c:pt>
                <c:pt idx="242">
                  <c:v>-1.7501292880872601E-5</c:v>
                </c:pt>
                <c:pt idx="243">
                  <c:v>-1.70229465645377E-5</c:v>
                </c:pt>
                <c:pt idx="244">
                  <c:v>-1.7189206260681499E-5</c:v>
                </c:pt>
                <c:pt idx="245">
                  <c:v>-1.65761776729667E-5</c:v>
                </c:pt>
                <c:pt idx="246">
                  <c:v>-1.7310417691263001E-5</c:v>
                </c:pt>
                <c:pt idx="247">
                  <c:v>-1.71752062650298E-5</c:v>
                </c:pt>
                <c:pt idx="248">
                  <c:v>-1.7826162954470699E-5</c:v>
                </c:pt>
                <c:pt idx="249">
                  <c:v>-1.69414697861469E-5</c:v>
                </c:pt>
                <c:pt idx="250">
                  <c:v>-1.7067679615578801E-5</c:v>
                </c:pt>
                <c:pt idx="251">
                  <c:v>-1.7114991184108401E-5</c:v>
                </c:pt>
                <c:pt idx="252">
                  <c:v>-1.7065957119299899E-5</c:v>
                </c:pt>
                <c:pt idx="253">
                  <c:v>-1.7466377713049001E-5</c:v>
                </c:pt>
                <c:pt idx="254">
                  <c:v>-1.7498709474317299E-5</c:v>
                </c:pt>
                <c:pt idx="255">
                  <c:v>-1.7551967122564299E-5</c:v>
                </c:pt>
                <c:pt idx="256">
                  <c:v>-1.7987049665890699E-5</c:v>
                </c:pt>
                <c:pt idx="257">
                  <c:v>-1.7450709706068301E-5</c:v>
                </c:pt>
                <c:pt idx="258">
                  <c:v>-1.7589058501066202E-5</c:v>
                </c:pt>
                <c:pt idx="259">
                  <c:v>-1.7922228772349001E-5</c:v>
                </c:pt>
                <c:pt idx="260">
                  <c:v>-1.7198367953064001E-5</c:v>
                </c:pt>
                <c:pt idx="261">
                  <c:v>-1.7294121917110699E-5</c:v>
                </c:pt>
                <c:pt idx="262">
                  <c:v>-1.7995467156950401E-5</c:v>
                </c:pt>
                <c:pt idx="263">
                  <c:v>-1.7563432884415401E-5</c:v>
                </c:pt>
                <c:pt idx="264">
                  <c:v>-1.7429032715554599E-5</c:v>
                </c:pt>
                <c:pt idx="265">
                  <c:v>-1.7372620765243498E-5</c:v>
                </c:pt>
                <c:pt idx="266">
                  <c:v>-1.7402706045643798E-5</c:v>
                </c:pt>
                <c:pt idx="267">
                  <c:v>-1.8377459295848499E-5</c:v>
                </c:pt>
                <c:pt idx="268">
                  <c:v>-1.7683387034494999E-5</c:v>
                </c:pt>
                <c:pt idx="269">
                  <c:v>-1.75723540211336E-5</c:v>
                </c:pt>
                <c:pt idx="270">
                  <c:v>-1.66126074256922E-5</c:v>
                </c:pt>
                <c:pt idx="271">
                  <c:v>-1.7140443647178898E-5</c:v>
                </c:pt>
                <c:pt idx="272">
                  <c:v>-1.6826765873467701E-5</c:v>
                </c:pt>
                <c:pt idx="273">
                  <c:v>-1.7577114211597598E-5</c:v>
                </c:pt>
                <c:pt idx="274">
                  <c:v>-1.69768682168225E-5</c:v>
                </c:pt>
                <c:pt idx="275">
                  <c:v>-1.70351429170878E-5</c:v>
                </c:pt>
                <c:pt idx="276">
                  <c:v>-1.6913619017522302E-5</c:v>
                </c:pt>
                <c:pt idx="277">
                  <c:v>-1.70822514562019E-5</c:v>
                </c:pt>
                <c:pt idx="278">
                  <c:v>-1.7557048246530301E-5</c:v>
                </c:pt>
                <c:pt idx="279">
                  <c:v>-1.65449025510966E-5</c:v>
                </c:pt>
                <c:pt idx="280">
                  <c:v>-1.66220655161808E-5</c:v>
                </c:pt>
                <c:pt idx="281">
                  <c:v>-1.60900032962985E-5</c:v>
                </c:pt>
                <c:pt idx="282">
                  <c:v>-1.60881243395749E-5</c:v>
                </c:pt>
                <c:pt idx="283">
                  <c:v>-1.5830669196859001E-5</c:v>
                </c:pt>
                <c:pt idx="284">
                  <c:v>-1.5867922770240701E-5</c:v>
                </c:pt>
                <c:pt idx="285">
                  <c:v>-1.58511191333587E-5</c:v>
                </c:pt>
                <c:pt idx="286">
                  <c:v>-1.5950845098266999E-5</c:v>
                </c:pt>
                <c:pt idx="287">
                  <c:v>-1.6735405340462199E-5</c:v>
                </c:pt>
                <c:pt idx="288">
                  <c:v>-1.61060838372861E-5</c:v>
                </c:pt>
                <c:pt idx="289">
                  <c:v>-1.7327678130918402E-5</c:v>
                </c:pt>
                <c:pt idx="290">
                  <c:v>-1.6286073030435899E-5</c:v>
                </c:pt>
                <c:pt idx="291">
                  <c:v>-1.7118748721323101E-5</c:v>
                </c:pt>
                <c:pt idx="292">
                  <c:v>-1.63648518785919E-5</c:v>
                </c:pt>
                <c:pt idx="293">
                  <c:v>-1.7402807244160101E-5</c:v>
                </c:pt>
                <c:pt idx="294">
                  <c:v>-1.6933250396178301E-5</c:v>
                </c:pt>
                <c:pt idx="295">
                  <c:v>-1.5602066215514301E-5</c:v>
                </c:pt>
                <c:pt idx="296">
                  <c:v>-1.7319703936813301E-5</c:v>
                </c:pt>
                <c:pt idx="297">
                  <c:v>-1.8516849975114201E-5</c:v>
                </c:pt>
                <c:pt idx="298">
                  <c:v>-1.72815428033601E-5</c:v>
                </c:pt>
                <c:pt idx="299">
                  <c:v>-1.7589201236489698E-5</c:v>
                </c:pt>
                <c:pt idx="300">
                  <c:v>-1.9174544171463E-5</c:v>
                </c:pt>
                <c:pt idx="301">
                  <c:v>-1.6539476642840599E-5</c:v>
                </c:pt>
                <c:pt idx="302">
                  <c:v>-1.5999940118582798E-5</c:v>
                </c:pt>
                <c:pt idx="303">
                  <c:v>-1.6694536630623699E-5</c:v>
                </c:pt>
                <c:pt idx="304">
                  <c:v>-1.5928265283449099E-5</c:v>
                </c:pt>
                <c:pt idx="305">
                  <c:v>-1.91855416177944E-5</c:v>
                </c:pt>
                <c:pt idx="306">
                  <c:v>-1.9538963797494001E-5</c:v>
                </c:pt>
                <c:pt idx="307">
                  <c:v>-1.9264387440109899E-5</c:v>
                </c:pt>
                <c:pt idx="308">
                  <c:v>-1.7453448672632901E-5</c:v>
                </c:pt>
                <c:pt idx="309">
                  <c:v>-1.6590009396999501E-5</c:v>
                </c:pt>
                <c:pt idx="310">
                  <c:v>-1.8083374553867701E-5</c:v>
                </c:pt>
                <c:pt idx="311">
                  <c:v>-1.76935527161248E-5</c:v>
                </c:pt>
                <c:pt idx="312">
                  <c:v>-1.68622874983981E-5</c:v>
                </c:pt>
                <c:pt idx="313">
                  <c:v>-1.39588987206451E-5</c:v>
                </c:pt>
                <c:pt idx="314">
                  <c:v>-1.6693446025861601E-5</c:v>
                </c:pt>
                <c:pt idx="315">
                  <c:v>-1.7082451358163501E-5</c:v>
                </c:pt>
                <c:pt idx="316">
                  <c:v>-1.8905548052927601E-5</c:v>
                </c:pt>
                <c:pt idx="317">
                  <c:v>-1.8619846024670001E-5</c:v>
                </c:pt>
                <c:pt idx="318">
                  <c:v>-1.8823121375888201E-5</c:v>
                </c:pt>
                <c:pt idx="319">
                  <c:v>-1.63242483779413E-5</c:v>
                </c:pt>
                <c:pt idx="320">
                  <c:v>-1.5661572824399101E-5</c:v>
                </c:pt>
                <c:pt idx="321">
                  <c:v>-1.8400751904223901E-5</c:v>
                </c:pt>
                <c:pt idx="322">
                  <c:v>-1.4577653726099899E-5</c:v>
                </c:pt>
                <c:pt idx="323">
                  <c:v>-1.4443406486463999E-5</c:v>
                </c:pt>
                <c:pt idx="324">
                  <c:v>-1.6898413789689901E-5</c:v>
                </c:pt>
                <c:pt idx="325">
                  <c:v>-1.6342712472017199E-5</c:v>
                </c:pt>
                <c:pt idx="326">
                  <c:v>-1.35567691192051E-5</c:v>
                </c:pt>
                <c:pt idx="327">
                  <c:v>-1.50339722043923E-5</c:v>
                </c:pt>
                <c:pt idx="328">
                  <c:v>-1.44923297249022E-5</c:v>
                </c:pt>
                <c:pt idx="329">
                  <c:v>-1.6638658264689301E-5</c:v>
                </c:pt>
                <c:pt idx="330">
                  <c:v>-1.4475990913531601E-5</c:v>
                </c:pt>
                <c:pt idx="331">
                  <c:v>-1.79035504840996E-5</c:v>
                </c:pt>
                <c:pt idx="332">
                  <c:v>-1.8414144412126599E-5</c:v>
                </c:pt>
                <c:pt idx="333">
                  <c:v>-1.83983946881127E-5</c:v>
                </c:pt>
                <c:pt idx="334">
                  <c:v>-1.6712791759232401E-5</c:v>
                </c:pt>
                <c:pt idx="335">
                  <c:v>-1.7361138365501401E-5</c:v>
                </c:pt>
                <c:pt idx="336">
                  <c:v>-1.41950417166469E-5</c:v>
                </c:pt>
                <c:pt idx="337">
                  <c:v>-1.5779451155850599E-5</c:v>
                </c:pt>
                <c:pt idx="338">
                  <c:v>-9.9245697883887296E-6</c:v>
                </c:pt>
                <c:pt idx="339">
                  <c:v>-1.45431244389371E-5</c:v>
                </c:pt>
                <c:pt idx="340">
                  <c:v>-1.6535272235529401E-5</c:v>
                </c:pt>
                <c:pt idx="341">
                  <c:v>-1.67638992069285E-5</c:v>
                </c:pt>
                <c:pt idx="342">
                  <c:v>-1.8919564186781199E-5</c:v>
                </c:pt>
                <c:pt idx="343">
                  <c:v>-1.7064549065537399E-5</c:v>
                </c:pt>
                <c:pt idx="344">
                  <c:v>-1.12985943578891E-5</c:v>
                </c:pt>
                <c:pt idx="345">
                  <c:v>-2.0576310109454701E-5</c:v>
                </c:pt>
                <c:pt idx="346">
                  <c:v>-1.9167037766365499E-5</c:v>
                </c:pt>
                <c:pt idx="347">
                  <c:v>-1.75823472533309E-5</c:v>
                </c:pt>
                <c:pt idx="348">
                  <c:v>-1.5473145996303099E-5</c:v>
                </c:pt>
                <c:pt idx="349">
                  <c:v>-2.7566785037080799E-5</c:v>
                </c:pt>
                <c:pt idx="350">
                  <c:v>-1.9685724767448601E-5</c:v>
                </c:pt>
                <c:pt idx="351">
                  <c:v>-1.5653293806394599E-5</c:v>
                </c:pt>
                <c:pt idx="352">
                  <c:v>-1.2811594166350899E-5</c:v>
                </c:pt>
                <c:pt idx="353">
                  <c:v>-1.84551595152626E-5</c:v>
                </c:pt>
                <c:pt idx="354">
                  <c:v>-2.68186811727133E-5</c:v>
                </c:pt>
                <c:pt idx="355">
                  <c:v>-2.4482968257544201E-5</c:v>
                </c:pt>
                <c:pt idx="356">
                  <c:v>-2.00673000655626E-5</c:v>
                </c:pt>
                <c:pt idx="357">
                  <c:v>-2.4422868825624198E-5</c:v>
                </c:pt>
                <c:pt idx="358">
                  <c:v>-2.5665314127465399E-5</c:v>
                </c:pt>
                <c:pt idx="359">
                  <c:v>-1.5019634050261701E-5</c:v>
                </c:pt>
                <c:pt idx="360">
                  <c:v>-2.94042657097648E-5</c:v>
                </c:pt>
                <c:pt idx="361">
                  <c:v>-1.7233192954080301E-5</c:v>
                </c:pt>
                <c:pt idx="362">
                  <c:v>-2.59323285414225E-5</c:v>
                </c:pt>
                <c:pt idx="363">
                  <c:v>-1.9241213300347201E-5</c:v>
                </c:pt>
                <c:pt idx="364">
                  <c:v>-1.16661554571351E-5</c:v>
                </c:pt>
                <c:pt idx="365">
                  <c:v>-5.7783414700907002E-5</c:v>
                </c:pt>
                <c:pt idx="366">
                  <c:v>-3.7604897126364198E-5</c:v>
                </c:pt>
                <c:pt idx="367">
                  <c:v>-5.5439098641585299E-5</c:v>
                </c:pt>
                <c:pt idx="368">
                  <c:v>-5.4546147871903303E-5</c:v>
                </c:pt>
                <c:pt idx="369">
                  <c:v>-5.9313580577757798E-5</c:v>
                </c:pt>
                <c:pt idx="370">
                  <c:v>-8.30987513472436E-5</c:v>
                </c:pt>
                <c:pt idx="371">
                  <c:v>-8.50172409744942E-5</c:v>
                </c:pt>
                <c:pt idx="372">
                  <c:v>-9.6678970783159397E-5</c:v>
                </c:pt>
                <c:pt idx="373">
                  <c:v>-1.08035272761775E-4</c:v>
                </c:pt>
                <c:pt idx="374">
                  <c:v>-1.11703419023001E-4</c:v>
                </c:pt>
                <c:pt idx="375">
                  <c:v>-1.06549376547881E-4</c:v>
                </c:pt>
                <c:pt idx="376">
                  <c:v>-1.3050744143505699E-4</c:v>
                </c:pt>
                <c:pt idx="377">
                  <c:v>-1.2482047806585599E-4</c:v>
                </c:pt>
                <c:pt idx="378">
                  <c:v>-1.2449222837833599E-4</c:v>
                </c:pt>
                <c:pt idx="379">
                  <c:v>-1.4248380390746699E-4</c:v>
                </c:pt>
                <c:pt idx="380">
                  <c:v>-1.0116141860567699E-4</c:v>
                </c:pt>
                <c:pt idx="381">
                  <c:v>-1.0873046388404301E-4</c:v>
                </c:pt>
                <c:pt idx="382">
                  <c:v>-8.0481406321197802E-5</c:v>
                </c:pt>
                <c:pt idx="383">
                  <c:v>6.0946481596602096E-6</c:v>
                </c:pt>
                <c:pt idx="384">
                  <c:v>-2.76176583978937E-5</c:v>
                </c:pt>
                <c:pt idx="385">
                  <c:v>1.6897476824873E-5</c:v>
                </c:pt>
                <c:pt idx="386">
                  <c:v>1.7251820712793602E-5</c:v>
                </c:pt>
                <c:pt idx="387">
                  <c:v>2.1108870163857299E-4</c:v>
                </c:pt>
                <c:pt idx="388">
                  <c:v>1.89118754393469E-4</c:v>
                </c:pt>
                <c:pt idx="389">
                  <c:v>1.2969874333883499E-4</c:v>
                </c:pt>
                <c:pt idx="390">
                  <c:v>5.4187213049239303E-5</c:v>
                </c:pt>
                <c:pt idx="391">
                  <c:v>1.6199554983487E-4</c:v>
                </c:pt>
                <c:pt idx="392">
                  <c:v>2.6368443156634601E-4</c:v>
                </c:pt>
                <c:pt idx="393">
                  <c:v>1.1973651496735001E-4</c:v>
                </c:pt>
                <c:pt idx="394">
                  <c:v>7.4764827276752003E-5</c:v>
                </c:pt>
                <c:pt idx="395">
                  <c:v>-1.4921815022734801E-4</c:v>
                </c:pt>
                <c:pt idx="396">
                  <c:v>-8.26701329806667E-5</c:v>
                </c:pt>
                <c:pt idx="397">
                  <c:v>-2.7027906324299499E-4</c:v>
                </c:pt>
                <c:pt idx="398">
                  <c:v>-5.0970849484510597E-4</c:v>
                </c:pt>
                <c:pt idx="399">
                  <c:v>-3.0606203580223402E-4</c:v>
                </c:pt>
                <c:pt idx="400">
                  <c:v>-3.45963662146253E-4</c:v>
                </c:pt>
                <c:pt idx="401">
                  <c:v>-3.1495353425867699E-4</c:v>
                </c:pt>
                <c:pt idx="402">
                  <c:v>-4.2145851939476801E-4</c:v>
                </c:pt>
                <c:pt idx="403">
                  <c:v>-3.0752993912521701E-4</c:v>
                </c:pt>
                <c:pt idx="404">
                  <c:v>-2.0556994584222099E-4</c:v>
                </c:pt>
                <c:pt idx="405">
                  <c:v>1.14800886822408E-4</c:v>
                </c:pt>
                <c:pt idx="406">
                  <c:v>1.74440797938402E-4</c:v>
                </c:pt>
                <c:pt idx="407">
                  <c:v>5.3663569881639E-4</c:v>
                </c:pt>
                <c:pt idx="408">
                  <c:v>9.2183554853057998E-4</c:v>
                </c:pt>
                <c:pt idx="409">
                  <c:v>1.1751199826670999E-3</c:v>
                </c:pt>
                <c:pt idx="410">
                  <c:v>1.4566807763869401E-3</c:v>
                </c:pt>
                <c:pt idx="411">
                  <c:v>1.41615390235392E-3</c:v>
                </c:pt>
                <c:pt idx="412">
                  <c:v>1.7288370909147499E-3</c:v>
                </c:pt>
                <c:pt idx="413">
                  <c:v>1.6655656534007601E-3</c:v>
                </c:pt>
                <c:pt idx="414">
                  <c:v>1.54623725397229E-3</c:v>
                </c:pt>
                <c:pt idx="415">
                  <c:v>1.4299212129007899E-3</c:v>
                </c:pt>
                <c:pt idx="416">
                  <c:v>1.5903329088372299E-3</c:v>
                </c:pt>
                <c:pt idx="417">
                  <c:v>1.57289348596352E-3</c:v>
                </c:pt>
                <c:pt idx="418">
                  <c:v>1.81050715996065E-3</c:v>
                </c:pt>
                <c:pt idx="419">
                  <c:v>1.95168773292078E-3</c:v>
                </c:pt>
                <c:pt idx="420">
                  <c:v>1.9888582915360302E-3</c:v>
                </c:pt>
                <c:pt idx="421">
                  <c:v>2.0409734331468402E-3</c:v>
                </c:pt>
                <c:pt idx="422">
                  <c:v>2.1159143242204599E-3</c:v>
                </c:pt>
                <c:pt idx="423">
                  <c:v>1.6963258180824701E-3</c:v>
                </c:pt>
                <c:pt idx="424">
                  <c:v>1.5626246140436101E-3</c:v>
                </c:pt>
                <c:pt idx="425">
                  <c:v>1.19614765549256E-3</c:v>
                </c:pt>
                <c:pt idx="426">
                  <c:v>1.06622217380656E-3</c:v>
                </c:pt>
                <c:pt idx="427">
                  <c:v>6.8333734423440195E-4</c:v>
                </c:pt>
                <c:pt idx="428">
                  <c:v>1.72678593720476E-4</c:v>
                </c:pt>
                <c:pt idx="429">
                  <c:v>-3.0028502795218502E-4</c:v>
                </c:pt>
                <c:pt idx="430">
                  <c:v>-6.2301951003944595E-4</c:v>
                </c:pt>
                <c:pt idx="431">
                  <c:v>-7.6153013531947704E-4</c:v>
                </c:pt>
                <c:pt idx="432">
                  <c:v>-7.1087437653591899E-4</c:v>
                </c:pt>
                <c:pt idx="433">
                  <c:v>-7.4584309277643198E-4</c:v>
                </c:pt>
                <c:pt idx="434">
                  <c:v>-6.7349617514274004E-4</c:v>
                </c:pt>
                <c:pt idx="435">
                  <c:v>-4.16137088954649E-4</c:v>
                </c:pt>
                <c:pt idx="436">
                  <c:v>-4.4085625904781699E-4</c:v>
                </c:pt>
                <c:pt idx="437">
                  <c:v>-1.9065117482357501E-4</c:v>
                </c:pt>
                <c:pt idx="438">
                  <c:v>-2.1472559770647701E-4</c:v>
                </c:pt>
                <c:pt idx="439">
                  <c:v>-1.7093048708372E-4</c:v>
                </c:pt>
                <c:pt idx="440">
                  <c:v>-1.3620407389751599E-4</c:v>
                </c:pt>
                <c:pt idx="441">
                  <c:v>-1.6837992231668499E-4</c:v>
                </c:pt>
                <c:pt idx="442">
                  <c:v>-2.3661334152287299E-4</c:v>
                </c:pt>
                <c:pt idx="443">
                  <c:v>-2.39661344085928E-4</c:v>
                </c:pt>
                <c:pt idx="444">
                  <c:v>-2.0393707229958701E-4</c:v>
                </c:pt>
                <c:pt idx="445">
                  <c:v>-2.3215194638737601E-4</c:v>
                </c:pt>
                <c:pt idx="446">
                  <c:v>-2.0153790543572201E-4</c:v>
                </c:pt>
                <c:pt idx="447">
                  <c:v>-2.4636224363019298E-4</c:v>
                </c:pt>
                <c:pt idx="448">
                  <c:v>-2.1819511640588899E-4</c:v>
                </c:pt>
                <c:pt idx="449">
                  <c:v>-2.2020303855841401E-4</c:v>
                </c:pt>
                <c:pt idx="450">
                  <c:v>-1.98999640384017E-4</c:v>
                </c:pt>
                <c:pt idx="451">
                  <c:v>-1.9319635888611001E-4</c:v>
                </c:pt>
                <c:pt idx="452">
                  <c:v>-2.1402447589827201E-4</c:v>
                </c:pt>
                <c:pt idx="453">
                  <c:v>-2.3303932365095699E-4</c:v>
                </c:pt>
                <c:pt idx="454">
                  <c:v>-2.39228715480946E-4</c:v>
                </c:pt>
                <c:pt idx="455">
                  <c:v>-2.26109267274798E-4</c:v>
                </c:pt>
                <c:pt idx="456">
                  <c:v>-2.6240302842023202E-4</c:v>
                </c:pt>
                <c:pt idx="457">
                  <c:v>-2.3795630955201699E-4</c:v>
                </c:pt>
                <c:pt idx="458">
                  <c:v>-2.1648905593273901E-4</c:v>
                </c:pt>
                <c:pt idx="459">
                  <c:v>-2.08368010094797E-4</c:v>
                </c:pt>
                <c:pt idx="460">
                  <c:v>-2.4740825527529099E-4</c:v>
                </c:pt>
                <c:pt idx="461">
                  <c:v>-2.6206009023402299E-4</c:v>
                </c:pt>
                <c:pt idx="462">
                  <c:v>-2.23606639019577E-4</c:v>
                </c:pt>
                <c:pt idx="463">
                  <c:v>-1.98692053283885E-4</c:v>
                </c:pt>
                <c:pt idx="464">
                  <c:v>-1.9981886857632601E-4</c:v>
                </c:pt>
                <c:pt idx="465">
                  <c:v>-2.1525898362473799E-4</c:v>
                </c:pt>
                <c:pt idx="466">
                  <c:v>-1.70253196975878E-4</c:v>
                </c:pt>
                <c:pt idx="467">
                  <c:v>-1.25867027292758E-4</c:v>
                </c:pt>
                <c:pt idx="468">
                  <c:v>-1.3093856862993701E-4</c:v>
                </c:pt>
                <c:pt idx="469">
                  <c:v>-9.2705326826486502E-5</c:v>
                </c:pt>
                <c:pt idx="470">
                  <c:v>-7.4920811687806304E-5</c:v>
                </c:pt>
                <c:pt idx="471">
                  <c:v>-5.32759089797246E-5</c:v>
                </c:pt>
                <c:pt idx="472">
                  <c:v>-4.0495991935256201E-5</c:v>
                </c:pt>
                <c:pt idx="473">
                  <c:v>-3.1337634511305302E-5</c:v>
                </c:pt>
                <c:pt idx="474">
                  <c:v>-8.5768847394848592E-6</c:v>
                </c:pt>
                <c:pt idx="475">
                  <c:v>4.4532541443015301E-6</c:v>
                </c:pt>
                <c:pt idx="476">
                  <c:v>6.1501317981570104E-6</c:v>
                </c:pt>
                <c:pt idx="477">
                  <c:v>-3.5810765636551301E-6</c:v>
                </c:pt>
                <c:pt idx="478">
                  <c:v>-1.15044007943758E-5</c:v>
                </c:pt>
                <c:pt idx="479">
                  <c:v>-1.3958840375506699E-6</c:v>
                </c:pt>
                <c:pt idx="480">
                  <c:v>1.2147119867772799E-5</c:v>
                </c:pt>
                <c:pt idx="481">
                  <c:v>-2.2991321922817499E-5</c:v>
                </c:pt>
                <c:pt idx="482">
                  <c:v>6.2153558287585096E-6</c:v>
                </c:pt>
                <c:pt idx="483">
                  <c:v>-4.5332435930772699E-7</c:v>
                </c:pt>
                <c:pt idx="484">
                  <c:v>-8.8623264687909904E-6</c:v>
                </c:pt>
                <c:pt idx="485">
                  <c:v>-1.5799357065523299E-6</c:v>
                </c:pt>
                <c:pt idx="486">
                  <c:v>4.4811779712747904E-6</c:v>
                </c:pt>
                <c:pt idx="487">
                  <c:v>-8.2142893322766699E-6</c:v>
                </c:pt>
                <c:pt idx="488">
                  <c:v>-1.5765502524037099E-6</c:v>
                </c:pt>
                <c:pt idx="489">
                  <c:v>-6.15813282007216E-6</c:v>
                </c:pt>
                <c:pt idx="490">
                  <c:v>-1.43163681817279E-5</c:v>
                </c:pt>
                <c:pt idx="491">
                  <c:v>-1.7600294178362101E-5</c:v>
                </c:pt>
                <c:pt idx="492">
                  <c:v>-1.51861010335072E-5</c:v>
                </c:pt>
                <c:pt idx="493">
                  <c:v>-1.1049326640010399E-5</c:v>
                </c:pt>
                <c:pt idx="494">
                  <c:v>-1.6507598889428299E-6</c:v>
                </c:pt>
                <c:pt idx="495">
                  <c:v>-6.5128358844250503E-6</c:v>
                </c:pt>
                <c:pt idx="496">
                  <c:v>8.8136409795592299E-7</c:v>
                </c:pt>
                <c:pt idx="497">
                  <c:v>1.55660959354778E-5</c:v>
                </c:pt>
                <c:pt idx="498">
                  <c:v>-1.3730401058453801E-6</c:v>
                </c:pt>
                <c:pt idx="499">
                  <c:v>-1.17104310680852E-5</c:v>
                </c:pt>
                <c:pt idx="500">
                  <c:v>-5.9083305118820502E-6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613-4CDB-9BCA-C69677019DEC}"/>
            </c:ext>
          </c:extLst>
        </c:ser>
        <c:ser>
          <c:idx val="6"/>
          <c:order val="5"/>
          <c:tx>
            <c:strRef>
              <c:f>'a1'!$B$1</c:f>
              <c:strCache>
                <c:ptCount val="1"/>
                <c:pt idx="0">
                  <c:v>a1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'a1'!$A$2:$A$502</c:f>
              <c:numCache>
                <c:formatCode>0.00E+00</c:formatCode>
                <c:ptCount val="501"/>
                <c:pt idx="0">
                  <c:v>-2000</c:v>
                </c:pt>
                <c:pt idx="1">
                  <c:v>-1992</c:v>
                </c:pt>
                <c:pt idx="2">
                  <c:v>-1984</c:v>
                </c:pt>
                <c:pt idx="3">
                  <c:v>-1976</c:v>
                </c:pt>
                <c:pt idx="4">
                  <c:v>-1968</c:v>
                </c:pt>
                <c:pt idx="5">
                  <c:v>-1960</c:v>
                </c:pt>
                <c:pt idx="6">
                  <c:v>-1952</c:v>
                </c:pt>
                <c:pt idx="7">
                  <c:v>-1944</c:v>
                </c:pt>
                <c:pt idx="8">
                  <c:v>-1936</c:v>
                </c:pt>
                <c:pt idx="9">
                  <c:v>-1928</c:v>
                </c:pt>
                <c:pt idx="10">
                  <c:v>-1920</c:v>
                </c:pt>
                <c:pt idx="11">
                  <c:v>-1912</c:v>
                </c:pt>
                <c:pt idx="12">
                  <c:v>-1904</c:v>
                </c:pt>
                <c:pt idx="13">
                  <c:v>-1896</c:v>
                </c:pt>
                <c:pt idx="14">
                  <c:v>-1888</c:v>
                </c:pt>
                <c:pt idx="15">
                  <c:v>-1880</c:v>
                </c:pt>
                <c:pt idx="16">
                  <c:v>-1872</c:v>
                </c:pt>
                <c:pt idx="17">
                  <c:v>-1864</c:v>
                </c:pt>
                <c:pt idx="18">
                  <c:v>-1856</c:v>
                </c:pt>
                <c:pt idx="19">
                  <c:v>-1848</c:v>
                </c:pt>
                <c:pt idx="20">
                  <c:v>-1840</c:v>
                </c:pt>
                <c:pt idx="21">
                  <c:v>-1832</c:v>
                </c:pt>
                <c:pt idx="22">
                  <c:v>-1824</c:v>
                </c:pt>
                <c:pt idx="23">
                  <c:v>-1816</c:v>
                </c:pt>
                <c:pt idx="24">
                  <c:v>-1808</c:v>
                </c:pt>
                <c:pt idx="25">
                  <c:v>-1800</c:v>
                </c:pt>
                <c:pt idx="26">
                  <c:v>-1792</c:v>
                </c:pt>
                <c:pt idx="27">
                  <c:v>-1784</c:v>
                </c:pt>
                <c:pt idx="28">
                  <c:v>-1776</c:v>
                </c:pt>
                <c:pt idx="29">
                  <c:v>-1768</c:v>
                </c:pt>
                <c:pt idx="30">
                  <c:v>-1760</c:v>
                </c:pt>
                <c:pt idx="31">
                  <c:v>-1752</c:v>
                </c:pt>
                <c:pt idx="32">
                  <c:v>-1744</c:v>
                </c:pt>
                <c:pt idx="33">
                  <c:v>-1736</c:v>
                </c:pt>
                <c:pt idx="34">
                  <c:v>-1728</c:v>
                </c:pt>
                <c:pt idx="35">
                  <c:v>-1720</c:v>
                </c:pt>
                <c:pt idx="36">
                  <c:v>-1712</c:v>
                </c:pt>
                <c:pt idx="37">
                  <c:v>-1704</c:v>
                </c:pt>
                <c:pt idx="38">
                  <c:v>-1696</c:v>
                </c:pt>
                <c:pt idx="39">
                  <c:v>-1688</c:v>
                </c:pt>
                <c:pt idx="40">
                  <c:v>-1680</c:v>
                </c:pt>
                <c:pt idx="41">
                  <c:v>-1672</c:v>
                </c:pt>
                <c:pt idx="42">
                  <c:v>-1664</c:v>
                </c:pt>
                <c:pt idx="43">
                  <c:v>-1656</c:v>
                </c:pt>
                <c:pt idx="44">
                  <c:v>-1648</c:v>
                </c:pt>
                <c:pt idx="45">
                  <c:v>-1640</c:v>
                </c:pt>
                <c:pt idx="46">
                  <c:v>-1632</c:v>
                </c:pt>
                <c:pt idx="47">
                  <c:v>-1624</c:v>
                </c:pt>
                <c:pt idx="48">
                  <c:v>-1616</c:v>
                </c:pt>
                <c:pt idx="49">
                  <c:v>-1608</c:v>
                </c:pt>
                <c:pt idx="50">
                  <c:v>-1600</c:v>
                </c:pt>
                <c:pt idx="51">
                  <c:v>-1592</c:v>
                </c:pt>
                <c:pt idx="52">
                  <c:v>-1584</c:v>
                </c:pt>
                <c:pt idx="53">
                  <c:v>-1576</c:v>
                </c:pt>
                <c:pt idx="54">
                  <c:v>-1568</c:v>
                </c:pt>
                <c:pt idx="55">
                  <c:v>-1560</c:v>
                </c:pt>
                <c:pt idx="56">
                  <c:v>-1552</c:v>
                </c:pt>
                <c:pt idx="57">
                  <c:v>-1544</c:v>
                </c:pt>
                <c:pt idx="58">
                  <c:v>-1536</c:v>
                </c:pt>
                <c:pt idx="59">
                  <c:v>-1528</c:v>
                </c:pt>
                <c:pt idx="60">
                  <c:v>-1520</c:v>
                </c:pt>
                <c:pt idx="61">
                  <c:v>-1512</c:v>
                </c:pt>
                <c:pt idx="62">
                  <c:v>-1504</c:v>
                </c:pt>
                <c:pt idx="63">
                  <c:v>-1496</c:v>
                </c:pt>
                <c:pt idx="64">
                  <c:v>-1488</c:v>
                </c:pt>
                <c:pt idx="65">
                  <c:v>-1480</c:v>
                </c:pt>
                <c:pt idx="66">
                  <c:v>-1472</c:v>
                </c:pt>
                <c:pt idx="67">
                  <c:v>-1464</c:v>
                </c:pt>
                <c:pt idx="68">
                  <c:v>-1456</c:v>
                </c:pt>
                <c:pt idx="69">
                  <c:v>-1448</c:v>
                </c:pt>
                <c:pt idx="70">
                  <c:v>-1440</c:v>
                </c:pt>
                <c:pt idx="71">
                  <c:v>-1432</c:v>
                </c:pt>
                <c:pt idx="72">
                  <c:v>-1424</c:v>
                </c:pt>
                <c:pt idx="73">
                  <c:v>-1416</c:v>
                </c:pt>
                <c:pt idx="74">
                  <c:v>-1408</c:v>
                </c:pt>
                <c:pt idx="75">
                  <c:v>-1400</c:v>
                </c:pt>
                <c:pt idx="76">
                  <c:v>-1392</c:v>
                </c:pt>
                <c:pt idx="77">
                  <c:v>-1384</c:v>
                </c:pt>
                <c:pt idx="78">
                  <c:v>-1376</c:v>
                </c:pt>
                <c:pt idx="79">
                  <c:v>-1368</c:v>
                </c:pt>
                <c:pt idx="80">
                  <c:v>-1360</c:v>
                </c:pt>
                <c:pt idx="81">
                  <c:v>-1352</c:v>
                </c:pt>
                <c:pt idx="82">
                  <c:v>-1344</c:v>
                </c:pt>
                <c:pt idx="83">
                  <c:v>-1336</c:v>
                </c:pt>
                <c:pt idx="84">
                  <c:v>-1328</c:v>
                </c:pt>
                <c:pt idx="85">
                  <c:v>-1320</c:v>
                </c:pt>
                <c:pt idx="86">
                  <c:v>-1312</c:v>
                </c:pt>
                <c:pt idx="87">
                  <c:v>-1304</c:v>
                </c:pt>
                <c:pt idx="88">
                  <c:v>-1296</c:v>
                </c:pt>
                <c:pt idx="89">
                  <c:v>-1288</c:v>
                </c:pt>
                <c:pt idx="90">
                  <c:v>-1280</c:v>
                </c:pt>
                <c:pt idx="91">
                  <c:v>-1272</c:v>
                </c:pt>
                <c:pt idx="92">
                  <c:v>-1264</c:v>
                </c:pt>
                <c:pt idx="93">
                  <c:v>-1256</c:v>
                </c:pt>
                <c:pt idx="94">
                  <c:v>-1248</c:v>
                </c:pt>
                <c:pt idx="95">
                  <c:v>-1240</c:v>
                </c:pt>
                <c:pt idx="96">
                  <c:v>-1232</c:v>
                </c:pt>
                <c:pt idx="97">
                  <c:v>-1224</c:v>
                </c:pt>
                <c:pt idx="98">
                  <c:v>-1216</c:v>
                </c:pt>
                <c:pt idx="99">
                  <c:v>-1208</c:v>
                </c:pt>
                <c:pt idx="100">
                  <c:v>-1200</c:v>
                </c:pt>
                <c:pt idx="101">
                  <c:v>-1192</c:v>
                </c:pt>
                <c:pt idx="102">
                  <c:v>-1184</c:v>
                </c:pt>
                <c:pt idx="103">
                  <c:v>-1176</c:v>
                </c:pt>
                <c:pt idx="104">
                  <c:v>-1168</c:v>
                </c:pt>
                <c:pt idx="105">
                  <c:v>-1160</c:v>
                </c:pt>
                <c:pt idx="106">
                  <c:v>-1152</c:v>
                </c:pt>
                <c:pt idx="107">
                  <c:v>-1144</c:v>
                </c:pt>
                <c:pt idx="108">
                  <c:v>-1136</c:v>
                </c:pt>
                <c:pt idx="109">
                  <c:v>-1128</c:v>
                </c:pt>
                <c:pt idx="110">
                  <c:v>-1120</c:v>
                </c:pt>
                <c:pt idx="111">
                  <c:v>-1112</c:v>
                </c:pt>
                <c:pt idx="112">
                  <c:v>-1104</c:v>
                </c:pt>
                <c:pt idx="113">
                  <c:v>-1096</c:v>
                </c:pt>
                <c:pt idx="114">
                  <c:v>-1088</c:v>
                </c:pt>
                <c:pt idx="115">
                  <c:v>-1080</c:v>
                </c:pt>
                <c:pt idx="116">
                  <c:v>-1072</c:v>
                </c:pt>
                <c:pt idx="117">
                  <c:v>-1064</c:v>
                </c:pt>
                <c:pt idx="118">
                  <c:v>-1056</c:v>
                </c:pt>
                <c:pt idx="119">
                  <c:v>-1048</c:v>
                </c:pt>
                <c:pt idx="120">
                  <c:v>-1040</c:v>
                </c:pt>
                <c:pt idx="121">
                  <c:v>-1032</c:v>
                </c:pt>
                <c:pt idx="122">
                  <c:v>-1024</c:v>
                </c:pt>
                <c:pt idx="123">
                  <c:v>-1016</c:v>
                </c:pt>
                <c:pt idx="124">
                  <c:v>-1008</c:v>
                </c:pt>
                <c:pt idx="125">
                  <c:v>-1000</c:v>
                </c:pt>
                <c:pt idx="126">
                  <c:v>-992</c:v>
                </c:pt>
                <c:pt idx="127">
                  <c:v>-984</c:v>
                </c:pt>
                <c:pt idx="128">
                  <c:v>-976</c:v>
                </c:pt>
                <c:pt idx="129">
                  <c:v>-968</c:v>
                </c:pt>
                <c:pt idx="130">
                  <c:v>-960</c:v>
                </c:pt>
                <c:pt idx="131">
                  <c:v>-952</c:v>
                </c:pt>
                <c:pt idx="132">
                  <c:v>-944</c:v>
                </c:pt>
                <c:pt idx="133">
                  <c:v>-936</c:v>
                </c:pt>
                <c:pt idx="134">
                  <c:v>-928</c:v>
                </c:pt>
                <c:pt idx="135">
                  <c:v>-920</c:v>
                </c:pt>
                <c:pt idx="136">
                  <c:v>-912</c:v>
                </c:pt>
                <c:pt idx="137">
                  <c:v>-904</c:v>
                </c:pt>
                <c:pt idx="138">
                  <c:v>-896</c:v>
                </c:pt>
                <c:pt idx="139">
                  <c:v>-888</c:v>
                </c:pt>
                <c:pt idx="140">
                  <c:v>-880</c:v>
                </c:pt>
                <c:pt idx="141">
                  <c:v>-872</c:v>
                </c:pt>
                <c:pt idx="142">
                  <c:v>-864</c:v>
                </c:pt>
                <c:pt idx="143">
                  <c:v>-856</c:v>
                </c:pt>
                <c:pt idx="144">
                  <c:v>-848</c:v>
                </c:pt>
                <c:pt idx="145">
                  <c:v>-840</c:v>
                </c:pt>
                <c:pt idx="146">
                  <c:v>-832</c:v>
                </c:pt>
                <c:pt idx="147">
                  <c:v>-824</c:v>
                </c:pt>
                <c:pt idx="148">
                  <c:v>-816</c:v>
                </c:pt>
                <c:pt idx="149">
                  <c:v>-808</c:v>
                </c:pt>
                <c:pt idx="150">
                  <c:v>-800</c:v>
                </c:pt>
                <c:pt idx="151">
                  <c:v>-792</c:v>
                </c:pt>
                <c:pt idx="152">
                  <c:v>-784</c:v>
                </c:pt>
                <c:pt idx="153">
                  <c:v>-776</c:v>
                </c:pt>
                <c:pt idx="154">
                  <c:v>-768</c:v>
                </c:pt>
                <c:pt idx="155">
                  <c:v>-760</c:v>
                </c:pt>
                <c:pt idx="156">
                  <c:v>-752</c:v>
                </c:pt>
                <c:pt idx="157">
                  <c:v>-744</c:v>
                </c:pt>
                <c:pt idx="158">
                  <c:v>-736</c:v>
                </c:pt>
                <c:pt idx="159">
                  <c:v>-728</c:v>
                </c:pt>
                <c:pt idx="160">
                  <c:v>-720</c:v>
                </c:pt>
                <c:pt idx="161">
                  <c:v>-712</c:v>
                </c:pt>
                <c:pt idx="162">
                  <c:v>-704</c:v>
                </c:pt>
                <c:pt idx="163">
                  <c:v>-696</c:v>
                </c:pt>
                <c:pt idx="164">
                  <c:v>-688</c:v>
                </c:pt>
                <c:pt idx="165">
                  <c:v>-680</c:v>
                </c:pt>
                <c:pt idx="166">
                  <c:v>-672</c:v>
                </c:pt>
                <c:pt idx="167">
                  <c:v>-664</c:v>
                </c:pt>
                <c:pt idx="168">
                  <c:v>-656</c:v>
                </c:pt>
                <c:pt idx="169">
                  <c:v>-648</c:v>
                </c:pt>
                <c:pt idx="170">
                  <c:v>-640</c:v>
                </c:pt>
                <c:pt idx="171">
                  <c:v>-632</c:v>
                </c:pt>
                <c:pt idx="172">
                  <c:v>-624</c:v>
                </c:pt>
                <c:pt idx="173">
                  <c:v>-616</c:v>
                </c:pt>
                <c:pt idx="174">
                  <c:v>-608</c:v>
                </c:pt>
                <c:pt idx="175">
                  <c:v>-600</c:v>
                </c:pt>
                <c:pt idx="176">
                  <c:v>-592</c:v>
                </c:pt>
                <c:pt idx="177">
                  <c:v>-584</c:v>
                </c:pt>
                <c:pt idx="178">
                  <c:v>-576</c:v>
                </c:pt>
                <c:pt idx="179">
                  <c:v>-568</c:v>
                </c:pt>
                <c:pt idx="180">
                  <c:v>-560</c:v>
                </c:pt>
                <c:pt idx="181">
                  <c:v>-552</c:v>
                </c:pt>
                <c:pt idx="182">
                  <c:v>-544</c:v>
                </c:pt>
                <c:pt idx="183">
                  <c:v>-536</c:v>
                </c:pt>
                <c:pt idx="184">
                  <c:v>-528</c:v>
                </c:pt>
                <c:pt idx="185">
                  <c:v>-520</c:v>
                </c:pt>
                <c:pt idx="186">
                  <c:v>-512</c:v>
                </c:pt>
                <c:pt idx="187">
                  <c:v>-504</c:v>
                </c:pt>
                <c:pt idx="188">
                  <c:v>-496</c:v>
                </c:pt>
                <c:pt idx="189">
                  <c:v>-488</c:v>
                </c:pt>
                <c:pt idx="190">
                  <c:v>-480</c:v>
                </c:pt>
                <c:pt idx="191">
                  <c:v>-472</c:v>
                </c:pt>
                <c:pt idx="192">
                  <c:v>-464</c:v>
                </c:pt>
                <c:pt idx="193">
                  <c:v>-456</c:v>
                </c:pt>
                <c:pt idx="194">
                  <c:v>-448</c:v>
                </c:pt>
                <c:pt idx="195">
                  <c:v>-440</c:v>
                </c:pt>
                <c:pt idx="196">
                  <c:v>-432</c:v>
                </c:pt>
                <c:pt idx="197">
                  <c:v>-424</c:v>
                </c:pt>
                <c:pt idx="198">
                  <c:v>-416</c:v>
                </c:pt>
                <c:pt idx="199">
                  <c:v>-408</c:v>
                </c:pt>
                <c:pt idx="200">
                  <c:v>-400</c:v>
                </c:pt>
                <c:pt idx="201">
                  <c:v>-392</c:v>
                </c:pt>
                <c:pt idx="202">
                  <c:v>-384</c:v>
                </c:pt>
                <c:pt idx="203">
                  <c:v>-376</c:v>
                </c:pt>
                <c:pt idx="204">
                  <c:v>-368</c:v>
                </c:pt>
                <c:pt idx="205">
                  <c:v>-360</c:v>
                </c:pt>
                <c:pt idx="206">
                  <c:v>-352</c:v>
                </c:pt>
                <c:pt idx="207">
                  <c:v>-344</c:v>
                </c:pt>
                <c:pt idx="208">
                  <c:v>-336</c:v>
                </c:pt>
                <c:pt idx="209">
                  <c:v>-328</c:v>
                </c:pt>
                <c:pt idx="210">
                  <c:v>-320</c:v>
                </c:pt>
                <c:pt idx="211">
                  <c:v>-312</c:v>
                </c:pt>
                <c:pt idx="212">
                  <c:v>-304</c:v>
                </c:pt>
                <c:pt idx="213">
                  <c:v>-296</c:v>
                </c:pt>
                <c:pt idx="214">
                  <c:v>-288</c:v>
                </c:pt>
                <c:pt idx="215">
                  <c:v>-280</c:v>
                </c:pt>
                <c:pt idx="216">
                  <c:v>-272</c:v>
                </c:pt>
                <c:pt idx="217">
                  <c:v>-264</c:v>
                </c:pt>
                <c:pt idx="218">
                  <c:v>-256</c:v>
                </c:pt>
                <c:pt idx="219">
                  <c:v>-248</c:v>
                </c:pt>
                <c:pt idx="220">
                  <c:v>-240</c:v>
                </c:pt>
                <c:pt idx="221">
                  <c:v>-232</c:v>
                </c:pt>
                <c:pt idx="222">
                  <c:v>-224</c:v>
                </c:pt>
                <c:pt idx="223">
                  <c:v>-216</c:v>
                </c:pt>
                <c:pt idx="224">
                  <c:v>-208</c:v>
                </c:pt>
                <c:pt idx="225">
                  <c:v>-200</c:v>
                </c:pt>
                <c:pt idx="226">
                  <c:v>-192</c:v>
                </c:pt>
                <c:pt idx="227">
                  <c:v>-184</c:v>
                </c:pt>
                <c:pt idx="228">
                  <c:v>-176</c:v>
                </c:pt>
                <c:pt idx="229">
                  <c:v>-168</c:v>
                </c:pt>
                <c:pt idx="230">
                  <c:v>-160</c:v>
                </c:pt>
                <c:pt idx="231">
                  <c:v>-152</c:v>
                </c:pt>
                <c:pt idx="232">
                  <c:v>-144</c:v>
                </c:pt>
                <c:pt idx="233">
                  <c:v>-136</c:v>
                </c:pt>
                <c:pt idx="234">
                  <c:v>-128</c:v>
                </c:pt>
                <c:pt idx="235">
                  <c:v>-120</c:v>
                </c:pt>
                <c:pt idx="236">
                  <c:v>-112</c:v>
                </c:pt>
                <c:pt idx="237">
                  <c:v>-104</c:v>
                </c:pt>
                <c:pt idx="238">
                  <c:v>-96</c:v>
                </c:pt>
                <c:pt idx="239">
                  <c:v>-88</c:v>
                </c:pt>
                <c:pt idx="240">
                  <c:v>-80</c:v>
                </c:pt>
                <c:pt idx="241">
                  <c:v>-72</c:v>
                </c:pt>
                <c:pt idx="242">
                  <c:v>-64</c:v>
                </c:pt>
                <c:pt idx="243">
                  <c:v>-56</c:v>
                </c:pt>
                <c:pt idx="244">
                  <c:v>-48</c:v>
                </c:pt>
                <c:pt idx="245">
                  <c:v>-40</c:v>
                </c:pt>
                <c:pt idx="246">
                  <c:v>-32</c:v>
                </c:pt>
                <c:pt idx="247">
                  <c:v>-24</c:v>
                </c:pt>
                <c:pt idx="248">
                  <c:v>-16</c:v>
                </c:pt>
                <c:pt idx="249">
                  <c:v>-8</c:v>
                </c:pt>
                <c:pt idx="250">
                  <c:v>0</c:v>
                </c:pt>
                <c:pt idx="251">
                  <c:v>8</c:v>
                </c:pt>
                <c:pt idx="252">
                  <c:v>16</c:v>
                </c:pt>
                <c:pt idx="253">
                  <c:v>24</c:v>
                </c:pt>
                <c:pt idx="254">
                  <c:v>32</c:v>
                </c:pt>
                <c:pt idx="255">
                  <c:v>40</c:v>
                </c:pt>
                <c:pt idx="256">
                  <c:v>48</c:v>
                </c:pt>
                <c:pt idx="257">
                  <c:v>56</c:v>
                </c:pt>
                <c:pt idx="258">
                  <c:v>64</c:v>
                </c:pt>
                <c:pt idx="259">
                  <c:v>72</c:v>
                </c:pt>
                <c:pt idx="260">
                  <c:v>80</c:v>
                </c:pt>
                <c:pt idx="261">
                  <c:v>88</c:v>
                </c:pt>
                <c:pt idx="262">
                  <c:v>96</c:v>
                </c:pt>
                <c:pt idx="263">
                  <c:v>104</c:v>
                </c:pt>
                <c:pt idx="264">
                  <c:v>112</c:v>
                </c:pt>
                <c:pt idx="265">
                  <c:v>120</c:v>
                </c:pt>
                <c:pt idx="266">
                  <c:v>128</c:v>
                </c:pt>
                <c:pt idx="267">
                  <c:v>136</c:v>
                </c:pt>
                <c:pt idx="268">
                  <c:v>144</c:v>
                </c:pt>
                <c:pt idx="269">
                  <c:v>152</c:v>
                </c:pt>
                <c:pt idx="270">
                  <c:v>160</c:v>
                </c:pt>
                <c:pt idx="271">
                  <c:v>168</c:v>
                </c:pt>
                <c:pt idx="272">
                  <c:v>176</c:v>
                </c:pt>
                <c:pt idx="273">
                  <c:v>184</c:v>
                </c:pt>
                <c:pt idx="274">
                  <c:v>192</c:v>
                </c:pt>
                <c:pt idx="275">
                  <c:v>200</c:v>
                </c:pt>
                <c:pt idx="276">
                  <c:v>208</c:v>
                </c:pt>
                <c:pt idx="277">
                  <c:v>216</c:v>
                </c:pt>
                <c:pt idx="278">
                  <c:v>224</c:v>
                </c:pt>
                <c:pt idx="279">
                  <c:v>232</c:v>
                </c:pt>
                <c:pt idx="280">
                  <c:v>240</c:v>
                </c:pt>
                <c:pt idx="281">
                  <c:v>248</c:v>
                </c:pt>
                <c:pt idx="282">
                  <c:v>256</c:v>
                </c:pt>
                <c:pt idx="283">
                  <c:v>264</c:v>
                </c:pt>
                <c:pt idx="284">
                  <c:v>272</c:v>
                </c:pt>
                <c:pt idx="285">
                  <c:v>280</c:v>
                </c:pt>
                <c:pt idx="286">
                  <c:v>288</c:v>
                </c:pt>
                <c:pt idx="287">
                  <c:v>296</c:v>
                </c:pt>
                <c:pt idx="288">
                  <c:v>304</c:v>
                </c:pt>
                <c:pt idx="289">
                  <c:v>312</c:v>
                </c:pt>
                <c:pt idx="290">
                  <c:v>320</c:v>
                </c:pt>
                <c:pt idx="291">
                  <c:v>328</c:v>
                </c:pt>
                <c:pt idx="292">
                  <c:v>336</c:v>
                </c:pt>
                <c:pt idx="293">
                  <c:v>344</c:v>
                </c:pt>
                <c:pt idx="294">
                  <c:v>352</c:v>
                </c:pt>
                <c:pt idx="295">
                  <c:v>360</c:v>
                </c:pt>
                <c:pt idx="296">
                  <c:v>368</c:v>
                </c:pt>
                <c:pt idx="297">
                  <c:v>376</c:v>
                </c:pt>
                <c:pt idx="298">
                  <c:v>384</c:v>
                </c:pt>
                <c:pt idx="299">
                  <c:v>392</c:v>
                </c:pt>
                <c:pt idx="300">
                  <c:v>400</c:v>
                </c:pt>
                <c:pt idx="301">
                  <c:v>408</c:v>
                </c:pt>
                <c:pt idx="302">
                  <c:v>416</c:v>
                </c:pt>
                <c:pt idx="303">
                  <c:v>424</c:v>
                </c:pt>
                <c:pt idx="304">
                  <c:v>432</c:v>
                </c:pt>
                <c:pt idx="305">
                  <c:v>440</c:v>
                </c:pt>
                <c:pt idx="306">
                  <c:v>448</c:v>
                </c:pt>
                <c:pt idx="307">
                  <c:v>456</c:v>
                </c:pt>
                <c:pt idx="308">
                  <c:v>464</c:v>
                </c:pt>
                <c:pt idx="309">
                  <c:v>472</c:v>
                </c:pt>
                <c:pt idx="310">
                  <c:v>480</c:v>
                </c:pt>
                <c:pt idx="311">
                  <c:v>488</c:v>
                </c:pt>
                <c:pt idx="312">
                  <c:v>496</c:v>
                </c:pt>
                <c:pt idx="313">
                  <c:v>504</c:v>
                </c:pt>
                <c:pt idx="314">
                  <c:v>512</c:v>
                </c:pt>
                <c:pt idx="315">
                  <c:v>520</c:v>
                </c:pt>
                <c:pt idx="316">
                  <c:v>528</c:v>
                </c:pt>
                <c:pt idx="317">
                  <c:v>536</c:v>
                </c:pt>
                <c:pt idx="318">
                  <c:v>544</c:v>
                </c:pt>
                <c:pt idx="319">
                  <c:v>552</c:v>
                </c:pt>
                <c:pt idx="320">
                  <c:v>560</c:v>
                </c:pt>
                <c:pt idx="321">
                  <c:v>568</c:v>
                </c:pt>
                <c:pt idx="322">
                  <c:v>576</c:v>
                </c:pt>
                <c:pt idx="323">
                  <c:v>584</c:v>
                </c:pt>
                <c:pt idx="324">
                  <c:v>592</c:v>
                </c:pt>
                <c:pt idx="325">
                  <c:v>600</c:v>
                </c:pt>
                <c:pt idx="326">
                  <c:v>608</c:v>
                </c:pt>
                <c:pt idx="327">
                  <c:v>616</c:v>
                </c:pt>
                <c:pt idx="328">
                  <c:v>624</c:v>
                </c:pt>
                <c:pt idx="329">
                  <c:v>632</c:v>
                </c:pt>
                <c:pt idx="330">
                  <c:v>640</c:v>
                </c:pt>
                <c:pt idx="331">
                  <c:v>648</c:v>
                </c:pt>
                <c:pt idx="332">
                  <c:v>656</c:v>
                </c:pt>
                <c:pt idx="333">
                  <c:v>664</c:v>
                </c:pt>
                <c:pt idx="334">
                  <c:v>672</c:v>
                </c:pt>
                <c:pt idx="335">
                  <c:v>680</c:v>
                </c:pt>
                <c:pt idx="336">
                  <c:v>688</c:v>
                </c:pt>
                <c:pt idx="337">
                  <c:v>696</c:v>
                </c:pt>
                <c:pt idx="338">
                  <c:v>704</c:v>
                </c:pt>
                <c:pt idx="339">
                  <c:v>712</c:v>
                </c:pt>
                <c:pt idx="340">
                  <c:v>720</c:v>
                </c:pt>
                <c:pt idx="341">
                  <c:v>728</c:v>
                </c:pt>
                <c:pt idx="342">
                  <c:v>736</c:v>
                </c:pt>
                <c:pt idx="343">
                  <c:v>744</c:v>
                </c:pt>
                <c:pt idx="344">
                  <c:v>752</c:v>
                </c:pt>
                <c:pt idx="345">
                  <c:v>760</c:v>
                </c:pt>
                <c:pt idx="346">
                  <c:v>768</c:v>
                </c:pt>
                <c:pt idx="347">
                  <c:v>776</c:v>
                </c:pt>
                <c:pt idx="348">
                  <c:v>784</c:v>
                </c:pt>
                <c:pt idx="349">
                  <c:v>792</c:v>
                </c:pt>
                <c:pt idx="350">
                  <c:v>800</c:v>
                </c:pt>
                <c:pt idx="351">
                  <c:v>808</c:v>
                </c:pt>
                <c:pt idx="352">
                  <c:v>816</c:v>
                </c:pt>
                <c:pt idx="353">
                  <c:v>824</c:v>
                </c:pt>
                <c:pt idx="354">
                  <c:v>832</c:v>
                </c:pt>
                <c:pt idx="355">
                  <c:v>840</c:v>
                </c:pt>
                <c:pt idx="356">
                  <c:v>848</c:v>
                </c:pt>
                <c:pt idx="357">
                  <c:v>856</c:v>
                </c:pt>
                <c:pt idx="358">
                  <c:v>864</c:v>
                </c:pt>
                <c:pt idx="359">
                  <c:v>872</c:v>
                </c:pt>
                <c:pt idx="360">
                  <c:v>880</c:v>
                </c:pt>
                <c:pt idx="361">
                  <c:v>888</c:v>
                </c:pt>
                <c:pt idx="362">
                  <c:v>896</c:v>
                </c:pt>
                <c:pt idx="363">
                  <c:v>904</c:v>
                </c:pt>
                <c:pt idx="364">
                  <c:v>912</c:v>
                </c:pt>
                <c:pt idx="365">
                  <c:v>920</c:v>
                </c:pt>
                <c:pt idx="366">
                  <c:v>928</c:v>
                </c:pt>
                <c:pt idx="367">
                  <c:v>936</c:v>
                </c:pt>
                <c:pt idx="368">
                  <c:v>944</c:v>
                </c:pt>
                <c:pt idx="369">
                  <c:v>952</c:v>
                </c:pt>
                <c:pt idx="370">
                  <c:v>960</c:v>
                </c:pt>
                <c:pt idx="371">
                  <c:v>968</c:v>
                </c:pt>
                <c:pt idx="372">
                  <c:v>976</c:v>
                </c:pt>
                <c:pt idx="373">
                  <c:v>984</c:v>
                </c:pt>
                <c:pt idx="374">
                  <c:v>992</c:v>
                </c:pt>
                <c:pt idx="375">
                  <c:v>1000</c:v>
                </c:pt>
                <c:pt idx="376">
                  <c:v>1008</c:v>
                </c:pt>
                <c:pt idx="377">
                  <c:v>1016</c:v>
                </c:pt>
                <c:pt idx="378">
                  <c:v>1024</c:v>
                </c:pt>
                <c:pt idx="379">
                  <c:v>1032</c:v>
                </c:pt>
                <c:pt idx="380">
                  <c:v>1040</c:v>
                </c:pt>
                <c:pt idx="381">
                  <c:v>1048</c:v>
                </c:pt>
                <c:pt idx="382">
                  <c:v>1056</c:v>
                </c:pt>
                <c:pt idx="383">
                  <c:v>1064</c:v>
                </c:pt>
                <c:pt idx="384">
                  <c:v>1072</c:v>
                </c:pt>
                <c:pt idx="385">
                  <c:v>1080</c:v>
                </c:pt>
                <c:pt idx="386">
                  <c:v>1088</c:v>
                </c:pt>
                <c:pt idx="387">
                  <c:v>1096</c:v>
                </c:pt>
                <c:pt idx="388">
                  <c:v>1104</c:v>
                </c:pt>
                <c:pt idx="389">
                  <c:v>1112</c:v>
                </c:pt>
                <c:pt idx="390">
                  <c:v>1120</c:v>
                </c:pt>
                <c:pt idx="391">
                  <c:v>1128</c:v>
                </c:pt>
                <c:pt idx="392">
                  <c:v>1136</c:v>
                </c:pt>
                <c:pt idx="393">
                  <c:v>1144</c:v>
                </c:pt>
                <c:pt idx="394">
                  <c:v>1152</c:v>
                </c:pt>
                <c:pt idx="395">
                  <c:v>1160</c:v>
                </c:pt>
                <c:pt idx="396">
                  <c:v>1168</c:v>
                </c:pt>
                <c:pt idx="397">
                  <c:v>1176</c:v>
                </c:pt>
                <c:pt idx="398">
                  <c:v>1184</c:v>
                </c:pt>
                <c:pt idx="399">
                  <c:v>1192</c:v>
                </c:pt>
                <c:pt idx="400">
                  <c:v>1200</c:v>
                </c:pt>
                <c:pt idx="401">
                  <c:v>1208</c:v>
                </c:pt>
                <c:pt idx="402">
                  <c:v>1216</c:v>
                </c:pt>
                <c:pt idx="403">
                  <c:v>1224</c:v>
                </c:pt>
                <c:pt idx="404">
                  <c:v>1232</c:v>
                </c:pt>
                <c:pt idx="405">
                  <c:v>1240</c:v>
                </c:pt>
                <c:pt idx="406">
                  <c:v>1248</c:v>
                </c:pt>
                <c:pt idx="407">
                  <c:v>1256</c:v>
                </c:pt>
                <c:pt idx="408">
                  <c:v>1264</c:v>
                </c:pt>
                <c:pt idx="409">
                  <c:v>1272</c:v>
                </c:pt>
                <c:pt idx="410">
                  <c:v>1280</c:v>
                </c:pt>
                <c:pt idx="411">
                  <c:v>1288</c:v>
                </c:pt>
                <c:pt idx="412">
                  <c:v>1296</c:v>
                </c:pt>
                <c:pt idx="413">
                  <c:v>1304</c:v>
                </c:pt>
                <c:pt idx="414">
                  <c:v>1312</c:v>
                </c:pt>
                <c:pt idx="415">
                  <c:v>1320</c:v>
                </c:pt>
                <c:pt idx="416">
                  <c:v>1328</c:v>
                </c:pt>
                <c:pt idx="417">
                  <c:v>1336</c:v>
                </c:pt>
                <c:pt idx="418">
                  <c:v>1344</c:v>
                </c:pt>
                <c:pt idx="419">
                  <c:v>1352</c:v>
                </c:pt>
                <c:pt idx="420">
                  <c:v>1360</c:v>
                </c:pt>
                <c:pt idx="421">
                  <c:v>1368</c:v>
                </c:pt>
                <c:pt idx="422">
                  <c:v>1376</c:v>
                </c:pt>
                <c:pt idx="423">
                  <c:v>1384</c:v>
                </c:pt>
                <c:pt idx="424">
                  <c:v>1392</c:v>
                </c:pt>
                <c:pt idx="425">
                  <c:v>1400</c:v>
                </c:pt>
                <c:pt idx="426">
                  <c:v>1408</c:v>
                </c:pt>
                <c:pt idx="427">
                  <c:v>1416</c:v>
                </c:pt>
                <c:pt idx="428">
                  <c:v>1424</c:v>
                </c:pt>
                <c:pt idx="429">
                  <c:v>1432</c:v>
                </c:pt>
                <c:pt idx="430">
                  <c:v>1440</c:v>
                </c:pt>
                <c:pt idx="431">
                  <c:v>1448</c:v>
                </c:pt>
                <c:pt idx="432">
                  <c:v>1456</c:v>
                </c:pt>
                <c:pt idx="433">
                  <c:v>1464</c:v>
                </c:pt>
                <c:pt idx="434">
                  <c:v>1472</c:v>
                </c:pt>
                <c:pt idx="435">
                  <c:v>1480</c:v>
                </c:pt>
                <c:pt idx="436">
                  <c:v>1488</c:v>
                </c:pt>
                <c:pt idx="437">
                  <c:v>1496</c:v>
                </c:pt>
                <c:pt idx="438">
                  <c:v>1504</c:v>
                </c:pt>
                <c:pt idx="439">
                  <c:v>1512</c:v>
                </c:pt>
                <c:pt idx="440">
                  <c:v>1520</c:v>
                </c:pt>
                <c:pt idx="441">
                  <c:v>1528</c:v>
                </c:pt>
                <c:pt idx="442">
                  <c:v>1536</c:v>
                </c:pt>
                <c:pt idx="443">
                  <c:v>1544</c:v>
                </c:pt>
                <c:pt idx="444">
                  <c:v>1552</c:v>
                </c:pt>
                <c:pt idx="445">
                  <c:v>1560</c:v>
                </c:pt>
                <c:pt idx="446">
                  <c:v>1568</c:v>
                </c:pt>
                <c:pt idx="447">
                  <c:v>1576</c:v>
                </c:pt>
                <c:pt idx="448">
                  <c:v>1584</c:v>
                </c:pt>
                <c:pt idx="449">
                  <c:v>1592</c:v>
                </c:pt>
                <c:pt idx="450">
                  <c:v>1600</c:v>
                </c:pt>
                <c:pt idx="451">
                  <c:v>1608</c:v>
                </c:pt>
                <c:pt idx="452">
                  <c:v>1616</c:v>
                </c:pt>
                <c:pt idx="453">
                  <c:v>1624</c:v>
                </c:pt>
                <c:pt idx="454">
                  <c:v>1632</c:v>
                </c:pt>
                <c:pt idx="455">
                  <c:v>1640</c:v>
                </c:pt>
                <c:pt idx="456">
                  <c:v>1648</c:v>
                </c:pt>
                <c:pt idx="457">
                  <c:v>1656</c:v>
                </c:pt>
                <c:pt idx="458">
                  <c:v>1664</c:v>
                </c:pt>
                <c:pt idx="459">
                  <c:v>1672</c:v>
                </c:pt>
                <c:pt idx="460">
                  <c:v>1680</c:v>
                </c:pt>
                <c:pt idx="461">
                  <c:v>1688</c:v>
                </c:pt>
                <c:pt idx="462">
                  <c:v>1696</c:v>
                </c:pt>
                <c:pt idx="463">
                  <c:v>1704</c:v>
                </c:pt>
                <c:pt idx="464">
                  <c:v>1712</c:v>
                </c:pt>
                <c:pt idx="465">
                  <c:v>1720</c:v>
                </c:pt>
                <c:pt idx="466">
                  <c:v>1728</c:v>
                </c:pt>
                <c:pt idx="467">
                  <c:v>1736</c:v>
                </c:pt>
                <c:pt idx="468">
                  <c:v>1744</c:v>
                </c:pt>
                <c:pt idx="469">
                  <c:v>1752</c:v>
                </c:pt>
                <c:pt idx="470">
                  <c:v>1760</c:v>
                </c:pt>
                <c:pt idx="471">
                  <c:v>1768</c:v>
                </c:pt>
                <c:pt idx="472">
                  <c:v>1776</c:v>
                </c:pt>
                <c:pt idx="473">
                  <c:v>1784</c:v>
                </c:pt>
                <c:pt idx="474">
                  <c:v>1792</c:v>
                </c:pt>
                <c:pt idx="475">
                  <c:v>1800</c:v>
                </c:pt>
                <c:pt idx="476">
                  <c:v>1808</c:v>
                </c:pt>
                <c:pt idx="477">
                  <c:v>1816</c:v>
                </c:pt>
                <c:pt idx="478">
                  <c:v>1824</c:v>
                </c:pt>
                <c:pt idx="479">
                  <c:v>1832</c:v>
                </c:pt>
                <c:pt idx="480">
                  <c:v>1840</c:v>
                </c:pt>
                <c:pt idx="481">
                  <c:v>1848</c:v>
                </c:pt>
                <c:pt idx="482">
                  <c:v>1856</c:v>
                </c:pt>
                <c:pt idx="483">
                  <c:v>1864</c:v>
                </c:pt>
                <c:pt idx="484">
                  <c:v>1872</c:v>
                </c:pt>
                <c:pt idx="485">
                  <c:v>1880</c:v>
                </c:pt>
                <c:pt idx="486">
                  <c:v>1888</c:v>
                </c:pt>
                <c:pt idx="487">
                  <c:v>1896</c:v>
                </c:pt>
                <c:pt idx="488">
                  <c:v>1904</c:v>
                </c:pt>
                <c:pt idx="489">
                  <c:v>1912</c:v>
                </c:pt>
                <c:pt idx="490">
                  <c:v>1920</c:v>
                </c:pt>
                <c:pt idx="491">
                  <c:v>1928</c:v>
                </c:pt>
                <c:pt idx="492">
                  <c:v>1936</c:v>
                </c:pt>
                <c:pt idx="493">
                  <c:v>1944</c:v>
                </c:pt>
                <c:pt idx="494">
                  <c:v>1952</c:v>
                </c:pt>
                <c:pt idx="495">
                  <c:v>1960</c:v>
                </c:pt>
                <c:pt idx="496">
                  <c:v>1968</c:v>
                </c:pt>
                <c:pt idx="497">
                  <c:v>1976</c:v>
                </c:pt>
                <c:pt idx="498">
                  <c:v>1984</c:v>
                </c:pt>
                <c:pt idx="499">
                  <c:v>1992</c:v>
                </c:pt>
                <c:pt idx="500">
                  <c:v>2000</c:v>
                </c:pt>
              </c:numCache>
            </c:numRef>
          </c:xVal>
          <c:yVal>
            <c:numRef>
              <c:f>'a1'!$B$2:$B$502</c:f>
              <c:numCache>
                <c:formatCode>0.00E+00</c:formatCode>
                <c:ptCount val="501"/>
                <c:pt idx="0">
                  <c:v>1.47685538286407E-5</c:v>
                </c:pt>
                <c:pt idx="1">
                  <c:v>1.10332893278348E-5</c:v>
                </c:pt>
                <c:pt idx="2">
                  <c:v>2.0451782552065901E-5</c:v>
                </c:pt>
                <c:pt idx="3">
                  <c:v>1.7264084929322401E-5</c:v>
                </c:pt>
                <c:pt idx="4">
                  <c:v>2.40877879749551E-5</c:v>
                </c:pt>
                <c:pt idx="5">
                  <c:v>2.80876191187592E-5</c:v>
                </c:pt>
                <c:pt idx="6">
                  <c:v>1.1653725901555901E-5</c:v>
                </c:pt>
                <c:pt idx="7">
                  <c:v>1.4292268662783099E-5</c:v>
                </c:pt>
                <c:pt idx="8">
                  <c:v>1.7048044895231799E-5</c:v>
                </c:pt>
                <c:pt idx="9">
                  <c:v>8.0649573410610592E-6</c:v>
                </c:pt>
                <c:pt idx="10">
                  <c:v>6.3846805717283102E-6</c:v>
                </c:pt>
                <c:pt idx="11">
                  <c:v>7.6809749179736205E-6</c:v>
                </c:pt>
                <c:pt idx="12">
                  <c:v>1.33141562344484E-6</c:v>
                </c:pt>
                <c:pt idx="13">
                  <c:v>3.7708026568819899E-6</c:v>
                </c:pt>
                <c:pt idx="14">
                  <c:v>3.2421834633260301E-6</c:v>
                </c:pt>
                <c:pt idx="15">
                  <c:v>6.2461272988870404E-7</c:v>
                </c:pt>
                <c:pt idx="16">
                  <c:v>8.2615141501625104E-7</c:v>
                </c:pt>
                <c:pt idx="17">
                  <c:v>4.1015616328781398E-6</c:v>
                </c:pt>
                <c:pt idx="18">
                  <c:v>3.11581819798359E-6</c:v>
                </c:pt>
                <c:pt idx="19">
                  <c:v>2.5271980682879102E-6</c:v>
                </c:pt>
                <c:pt idx="20">
                  <c:v>4.1271597134130699E-6</c:v>
                </c:pt>
                <c:pt idx="21">
                  <c:v>5.3519590980540198E-6</c:v>
                </c:pt>
                <c:pt idx="22">
                  <c:v>7.9736231337675907E-6</c:v>
                </c:pt>
                <c:pt idx="23">
                  <c:v>4.3879977344749201E-6</c:v>
                </c:pt>
                <c:pt idx="24">
                  <c:v>3.6959837489281899E-6</c:v>
                </c:pt>
                <c:pt idx="25">
                  <c:v>8.2175163571846401E-6</c:v>
                </c:pt>
                <c:pt idx="26">
                  <c:v>-1.63245944854588E-6</c:v>
                </c:pt>
                <c:pt idx="27">
                  <c:v>4.0962889945826203E-6</c:v>
                </c:pt>
                <c:pt idx="28">
                  <c:v>2.3555440828474998E-6</c:v>
                </c:pt>
                <c:pt idx="29">
                  <c:v>7.4011787206233403E-6</c:v>
                </c:pt>
                <c:pt idx="30">
                  <c:v>4.2097822740686603E-6</c:v>
                </c:pt>
                <c:pt idx="31">
                  <c:v>5.3523963863529197E-6</c:v>
                </c:pt>
                <c:pt idx="32">
                  <c:v>5.8867009040539103E-7</c:v>
                </c:pt>
                <c:pt idx="33">
                  <c:v>5.6164264843219099E-6</c:v>
                </c:pt>
                <c:pt idx="34">
                  <c:v>1.1391926260488499E-5</c:v>
                </c:pt>
                <c:pt idx="35">
                  <c:v>-2.03506958584665E-6</c:v>
                </c:pt>
                <c:pt idx="36">
                  <c:v>8.7231144451491898E-6</c:v>
                </c:pt>
                <c:pt idx="37">
                  <c:v>9.5590807879546997E-6</c:v>
                </c:pt>
                <c:pt idx="38">
                  <c:v>1.05173763128085E-5</c:v>
                </c:pt>
                <c:pt idx="39">
                  <c:v>9.4240471005288095E-6</c:v>
                </c:pt>
                <c:pt idx="40">
                  <c:v>-2.1934353937551798E-6</c:v>
                </c:pt>
                <c:pt idx="41">
                  <c:v>1.3738650092794399E-7</c:v>
                </c:pt>
                <c:pt idx="42">
                  <c:v>6.3963365669147498E-6</c:v>
                </c:pt>
                <c:pt idx="43">
                  <c:v>-1.9635596789626798E-6</c:v>
                </c:pt>
                <c:pt idx="44">
                  <c:v>1.8211029658945902E-5</c:v>
                </c:pt>
                <c:pt idx="45">
                  <c:v>-9.0280654066089795E-6</c:v>
                </c:pt>
                <c:pt idx="46">
                  <c:v>2.1718741005082401E-6</c:v>
                </c:pt>
                <c:pt idx="47">
                  <c:v>1.8285609804503499E-5</c:v>
                </c:pt>
                <c:pt idx="48">
                  <c:v>3.59879897381866E-6</c:v>
                </c:pt>
                <c:pt idx="49">
                  <c:v>-4.5118096057703601E-6</c:v>
                </c:pt>
                <c:pt idx="50">
                  <c:v>-1.19480633510633E-5</c:v>
                </c:pt>
                <c:pt idx="51">
                  <c:v>4.3970157202646604E-6</c:v>
                </c:pt>
                <c:pt idx="52">
                  <c:v>-5.4868468314075904E-7</c:v>
                </c:pt>
                <c:pt idx="53">
                  <c:v>3.8830731435621502E-5</c:v>
                </c:pt>
                <c:pt idx="54">
                  <c:v>1.3731406582882101E-5</c:v>
                </c:pt>
                <c:pt idx="55">
                  <c:v>7.8604105019254708E-6</c:v>
                </c:pt>
                <c:pt idx="56">
                  <c:v>-9.2913553678394904E-5</c:v>
                </c:pt>
                <c:pt idx="57">
                  <c:v>-3.50092743262439E-5</c:v>
                </c:pt>
                <c:pt idx="58">
                  <c:v>-2.22089051494239E-5</c:v>
                </c:pt>
                <c:pt idx="59">
                  <c:v>4.7312732152322903E-5</c:v>
                </c:pt>
                <c:pt idx="60">
                  <c:v>3.8017761957811798E-6</c:v>
                </c:pt>
                <c:pt idx="61">
                  <c:v>2.0738950057631599E-5</c:v>
                </c:pt>
                <c:pt idx="62">
                  <c:v>-5.1077974813900898E-5</c:v>
                </c:pt>
                <c:pt idx="63">
                  <c:v>4.1310654237194704E-6</c:v>
                </c:pt>
                <c:pt idx="64">
                  <c:v>-2.9410772841593701E-5</c:v>
                </c:pt>
                <c:pt idx="65">
                  <c:v>-6.2122692674621897E-5</c:v>
                </c:pt>
                <c:pt idx="66">
                  <c:v>-4.79713072513427E-5</c:v>
                </c:pt>
                <c:pt idx="67">
                  <c:v>1.4488201090412901E-4</c:v>
                </c:pt>
                <c:pt idx="68">
                  <c:v>1.0066639615426001E-4</c:v>
                </c:pt>
                <c:pt idx="69">
                  <c:v>-4.3260869448166501E-5</c:v>
                </c:pt>
                <c:pt idx="70">
                  <c:v>4.0764066855363E-5</c:v>
                </c:pt>
                <c:pt idx="71">
                  <c:v>3.3522192681770399E-6</c:v>
                </c:pt>
                <c:pt idx="72">
                  <c:v>1.04871178499095E-4</c:v>
                </c:pt>
                <c:pt idx="73">
                  <c:v>1.55853792405779E-5</c:v>
                </c:pt>
                <c:pt idx="74">
                  <c:v>1.02589530110904E-4</c:v>
                </c:pt>
                <c:pt idx="75">
                  <c:v>-4.2644652332211598E-5</c:v>
                </c:pt>
                <c:pt idx="76">
                  <c:v>2.74439328853621E-5</c:v>
                </c:pt>
                <c:pt idx="77">
                  <c:v>6.9006204353368099E-5</c:v>
                </c:pt>
                <c:pt idx="78">
                  <c:v>-4.0595034982201401E-5</c:v>
                </c:pt>
                <c:pt idx="79">
                  <c:v>-1.6854283729464299E-5</c:v>
                </c:pt>
                <c:pt idx="80">
                  <c:v>1.2639343503936801E-4</c:v>
                </c:pt>
                <c:pt idx="81">
                  <c:v>-1.00409102712699E-4</c:v>
                </c:pt>
                <c:pt idx="82">
                  <c:v>1.4116990725093799E-4</c:v>
                </c:pt>
                <c:pt idx="83">
                  <c:v>1.93261559506767E-5</c:v>
                </c:pt>
                <c:pt idx="84">
                  <c:v>7.5742431216995902E-5</c:v>
                </c:pt>
                <c:pt idx="85">
                  <c:v>-5.9147921260041602E-5</c:v>
                </c:pt>
                <c:pt idx="86">
                  <c:v>-2.85261199383842E-5</c:v>
                </c:pt>
                <c:pt idx="87">
                  <c:v>4.9132595598865302E-5</c:v>
                </c:pt>
                <c:pt idx="88">
                  <c:v>9.0835419474408205E-5</c:v>
                </c:pt>
                <c:pt idx="89">
                  <c:v>-1.41729411699022E-5</c:v>
                </c:pt>
                <c:pt idx="90">
                  <c:v>7.0248215661385298E-5</c:v>
                </c:pt>
                <c:pt idx="91">
                  <c:v>-5.2683392674667803E-5</c:v>
                </c:pt>
                <c:pt idx="92">
                  <c:v>-1.20105740006113E-6</c:v>
                </c:pt>
                <c:pt idx="93">
                  <c:v>-1.4991699620958801E-4</c:v>
                </c:pt>
                <c:pt idx="94">
                  <c:v>1.9633077045704601E-5</c:v>
                </c:pt>
                <c:pt idx="95">
                  <c:v>-1.98872827704548E-4</c:v>
                </c:pt>
                <c:pt idx="96">
                  <c:v>-5.5647235973034601E-5</c:v>
                </c:pt>
                <c:pt idx="97">
                  <c:v>-1.3494474306152E-5</c:v>
                </c:pt>
                <c:pt idx="98">
                  <c:v>8.9751044829127608E-6</c:v>
                </c:pt>
                <c:pt idx="99">
                  <c:v>-1.08128032118084E-4</c:v>
                </c:pt>
                <c:pt idx="100">
                  <c:v>5.4741799306192099E-5</c:v>
                </c:pt>
                <c:pt idx="101">
                  <c:v>4.0137004817393899E-5</c:v>
                </c:pt>
                <c:pt idx="102">
                  <c:v>5.1720145626005598E-5</c:v>
                </c:pt>
                <c:pt idx="103">
                  <c:v>6.3320578221790996E-6</c:v>
                </c:pt>
                <c:pt idx="104">
                  <c:v>-1.6574439056395001E-5</c:v>
                </c:pt>
                <c:pt idx="105">
                  <c:v>-9.0542959178173497E-6</c:v>
                </c:pt>
                <c:pt idx="106">
                  <c:v>6.3974889330830394E-5</c:v>
                </c:pt>
                <c:pt idx="107">
                  <c:v>3.00677133559768E-5</c:v>
                </c:pt>
                <c:pt idx="108">
                  <c:v>5.2914620322853599E-5</c:v>
                </c:pt>
                <c:pt idx="109">
                  <c:v>-7.4769759263734804E-6</c:v>
                </c:pt>
                <c:pt idx="110">
                  <c:v>-2.05099003382905E-5</c:v>
                </c:pt>
                <c:pt idx="111">
                  <c:v>2.23944624482023E-5</c:v>
                </c:pt>
                <c:pt idx="112">
                  <c:v>-3.4039472052085E-5</c:v>
                </c:pt>
                <c:pt idx="113">
                  <c:v>-6.8854943443786001E-5</c:v>
                </c:pt>
                <c:pt idx="114">
                  <c:v>-3.8872700666402099E-5</c:v>
                </c:pt>
                <c:pt idx="115">
                  <c:v>2.3426509615276E-5</c:v>
                </c:pt>
                <c:pt idx="116">
                  <c:v>-2.3660241456144101E-5</c:v>
                </c:pt>
                <c:pt idx="117">
                  <c:v>2.4714381522037001E-6</c:v>
                </c:pt>
                <c:pt idx="118">
                  <c:v>3.7363072914774798E-5</c:v>
                </c:pt>
                <c:pt idx="119">
                  <c:v>1.9899085397174398E-6</c:v>
                </c:pt>
                <c:pt idx="120">
                  <c:v>3.7509149770032602E-6</c:v>
                </c:pt>
                <c:pt idx="121">
                  <c:v>1.4544938386798701E-5</c:v>
                </c:pt>
                <c:pt idx="122">
                  <c:v>3.3475964883697102E-8</c:v>
                </c:pt>
                <c:pt idx="123">
                  <c:v>-1.8727530171339599E-5</c:v>
                </c:pt>
                <c:pt idx="124">
                  <c:v>-2.3875774315142602E-6</c:v>
                </c:pt>
                <c:pt idx="125">
                  <c:v>2.7689331756457099E-5</c:v>
                </c:pt>
                <c:pt idx="126">
                  <c:v>2.73712619116494E-6</c:v>
                </c:pt>
                <c:pt idx="127">
                  <c:v>-1.29768126460498E-5</c:v>
                </c:pt>
                <c:pt idx="128">
                  <c:v>-2.3165235487431499E-6</c:v>
                </c:pt>
                <c:pt idx="129">
                  <c:v>-1.2102034423591501E-6</c:v>
                </c:pt>
                <c:pt idx="130">
                  <c:v>-1.57192468638323E-5</c:v>
                </c:pt>
                <c:pt idx="131">
                  <c:v>4.5978501185698797E-6</c:v>
                </c:pt>
                <c:pt idx="132">
                  <c:v>-5.4645825624560597E-6</c:v>
                </c:pt>
                <c:pt idx="133">
                  <c:v>-1.5413962497571901E-6</c:v>
                </c:pt>
                <c:pt idx="134">
                  <c:v>1.21182691885638E-6</c:v>
                </c:pt>
                <c:pt idx="135">
                  <c:v>3.65039855679277E-6</c:v>
                </c:pt>
                <c:pt idx="136">
                  <c:v>3.1014389550088299E-6</c:v>
                </c:pt>
                <c:pt idx="137">
                  <c:v>-1.66946442421638E-6</c:v>
                </c:pt>
                <c:pt idx="138">
                  <c:v>8.3120089047349403E-6</c:v>
                </c:pt>
                <c:pt idx="139">
                  <c:v>4.6482522027562302E-6</c:v>
                </c:pt>
                <c:pt idx="140">
                  <c:v>-1.02726607830293E-6</c:v>
                </c:pt>
                <c:pt idx="141">
                  <c:v>1.76430649432796E-6</c:v>
                </c:pt>
                <c:pt idx="142">
                  <c:v>8.7832594528764793E-6</c:v>
                </c:pt>
                <c:pt idx="143">
                  <c:v>1.10476444763381E-5</c:v>
                </c:pt>
                <c:pt idx="144">
                  <c:v>2.6445625287450998E-6</c:v>
                </c:pt>
                <c:pt idx="145">
                  <c:v>3.7348896026995901E-6</c:v>
                </c:pt>
                <c:pt idx="146">
                  <c:v>6.6851689437036401E-6</c:v>
                </c:pt>
                <c:pt idx="147">
                  <c:v>1.15114544213118E-6</c:v>
                </c:pt>
                <c:pt idx="148">
                  <c:v>2.3140088291785401E-6</c:v>
                </c:pt>
                <c:pt idx="149">
                  <c:v>3.2898572175538602E-7</c:v>
                </c:pt>
                <c:pt idx="150">
                  <c:v>-9.848231216430799E-7</c:v>
                </c:pt>
                <c:pt idx="151">
                  <c:v>1.1099218086644401E-5</c:v>
                </c:pt>
                <c:pt idx="152">
                  <c:v>8.41744370616998E-6</c:v>
                </c:pt>
                <c:pt idx="153">
                  <c:v>1.09010250634314E-5</c:v>
                </c:pt>
                <c:pt idx="154">
                  <c:v>5.91725495778646E-6</c:v>
                </c:pt>
                <c:pt idx="155">
                  <c:v>1.21069619543372E-5</c:v>
                </c:pt>
                <c:pt idx="156">
                  <c:v>3.8817730277888803E-6</c:v>
                </c:pt>
                <c:pt idx="157">
                  <c:v>7.4985540032339401E-6</c:v>
                </c:pt>
                <c:pt idx="158">
                  <c:v>4.1780483541663703E-6</c:v>
                </c:pt>
                <c:pt idx="159">
                  <c:v>9.1100497592011599E-6</c:v>
                </c:pt>
                <c:pt idx="160">
                  <c:v>6.7124795958316698E-6</c:v>
                </c:pt>
                <c:pt idx="161">
                  <c:v>9.0052469104282106E-6</c:v>
                </c:pt>
                <c:pt idx="162">
                  <c:v>1.0534433555703901E-5</c:v>
                </c:pt>
                <c:pt idx="163">
                  <c:v>7.7147870398954793E-6</c:v>
                </c:pt>
                <c:pt idx="164">
                  <c:v>7.1826881318784597E-6</c:v>
                </c:pt>
                <c:pt idx="165">
                  <c:v>8.0287061982296193E-6</c:v>
                </c:pt>
                <c:pt idx="166">
                  <c:v>7.8923082368774893E-6</c:v>
                </c:pt>
                <c:pt idx="167">
                  <c:v>7.3766997945398903E-6</c:v>
                </c:pt>
                <c:pt idx="168">
                  <c:v>8.7759994060998407E-6</c:v>
                </c:pt>
                <c:pt idx="169">
                  <c:v>6.7137259711224497E-6</c:v>
                </c:pt>
                <c:pt idx="170">
                  <c:v>9.3431250680140508E-6</c:v>
                </c:pt>
                <c:pt idx="171">
                  <c:v>7.3345023092657198E-6</c:v>
                </c:pt>
                <c:pt idx="172">
                  <c:v>7.0977731740599296E-6</c:v>
                </c:pt>
                <c:pt idx="173">
                  <c:v>8.7837235077827907E-6</c:v>
                </c:pt>
                <c:pt idx="174">
                  <c:v>5.7665895794673703E-6</c:v>
                </c:pt>
                <c:pt idx="175">
                  <c:v>8.6453420976431493E-6</c:v>
                </c:pt>
                <c:pt idx="176">
                  <c:v>6.5713549152062097E-6</c:v>
                </c:pt>
                <c:pt idx="177">
                  <c:v>4.4924783408876003E-6</c:v>
                </c:pt>
                <c:pt idx="178">
                  <c:v>4.4058757043422703E-6</c:v>
                </c:pt>
                <c:pt idx="179">
                  <c:v>4.6288296080858903E-6</c:v>
                </c:pt>
                <c:pt idx="180">
                  <c:v>6.1695455470189999E-6</c:v>
                </c:pt>
                <c:pt idx="181">
                  <c:v>4.4150903831547197E-6</c:v>
                </c:pt>
                <c:pt idx="182">
                  <c:v>5.5220459732455104E-6</c:v>
                </c:pt>
                <c:pt idx="183">
                  <c:v>4.59745291084607E-6</c:v>
                </c:pt>
                <c:pt idx="184">
                  <c:v>1.8014445987974E-6</c:v>
                </c:pt>
                <c:pt idx="185">
                  <c:v>2.4653028710235601E-6</c:v>
                </c:pt>
                <c:pt idx="186">
                  <c:v>1.9377574532720302E-6</c:v>
                </c:pt>
                <c:pt idx="187">
                  <c:v>2.12722523250209E-6</c:v>
                </c:pt>
                <c:pt idx="188">
                  <c:v>1.5944480553049701E-6</c:v>
                </c:pt>
                <c:pt idx="189">
                  <c:v>-8.6882102169461696E-7</c:v>
                </c:pt>
                <c:pt idx="190">
                  <c:v>1.7789507474920601E-6</c:v>
                </c:pt>
                <c:pt idx="191">
                  <c:v>-9.818302321302159E-7</c:v>
                </c:pt>
                <c:pt idx="192">
                  <c:v>-7.4007177061626104E-7</c:v>
                </c:pt>
                <c:pt idx="193">
                  <c:v>-1.2995205826873401E-6</c:v>
                </c:pt>
                <c:pt idx="194">
                  <c:v>-2.8017231899283201E-6</c:v>
                </c:pt>
                <c:pt idx="195">
                  <c:v>-5.1820285246581897E-6</c:v>
                </c:pt>
                <c:pt idx="196">
                  <c:v>-3.4977253835013701E-6</c:v>
                </c:pt>
                <c:pt idx="197">
                  <c:v>-4.3874329561842604E-6</c:v>
                </c:pt>
                <c:pt idx="198">
                  <c:v>-5.4058478479353298E-6</c:v>
                </c:pt>
                <c:pt idx="199">
                  <c:v>-5.1600516646208802E-6</c:v>
                </c:pt>
                <c:pt idx="200">
                  <c:v>-6.1389784486025798E-6</c:v>
                </c:pt>
                <c:pt idx="201">
                  <c:v>-5.1102228783763003E-6</c:v>
                </c:pt>
                <c:pt idx="202">
                  <c:v>-7.5580461758167598E-6</c:v>
                </c:pt>
                <c:pt idx="203">
                  <c:v>-8.2525347192102908E-6</c:v>
                </c:pt>
                <c:pt idx="204">
                  <c:v>-8.8157983279110406E-6</c:v>
                </c:pt>
                <c:pt idx="205">
                  <c:v>-8.7845789176037907E-6</c:v>
                </c:pt>
                <c:pt idx="206">
                  <c:v>-7.7164158894520004E-6</c:v>
                </c:pt>
                <c:pt idx="207">
                  <c:v>-1.0978905674502E-5</c:v>
                </c:pt>
                <c:pt idx="208">
                  <c:v>-1.02337999570342E-5</c:v>
                </c:pt>
                <c:pt idx="209">
                  <c:v>-9.9322537553531905E-6</c:v>
                </c:pt>
                <c:pt idx="210">
                  <c:v>-1.0645680679894699E-5</c:v>
                </c:pt>
                <c:pt idx="211">
                  <c:v>-1.03110598201706E-5</c:v>
                </c:pt>
                <c:pt idx="212">
                  <c:v>-1.13649177901717E-5</c:v>
                </c:pt>
                <c:pt idx="213">
                  <c:v>-1.06645800054866E-5</c:v>
                </c:pt>
                <c:pt idx="214">
                  <c:v>-1.14406029304347E-5</c:v>
                </c:pt>
                <c:pt idx="215">
                  <c:v>-1.0069415561924999E-5</c:v>
                </c:pt>
                <c:pt idx="216">
                  <c:v>-1.1398328905176799E-5</c:v>
                </c:pt>
                <c:pt idx="217">
                  <c:v>-1.1715246446652199E-5</c:v>
                </c:pt>
                <c:pt idx="218">
                  <c:v>-1.22236853517224E-5</c:v>
                </c:pt>
                <c:pt idx="219">
                  <c:v>-1.17579355832424E-5</c:v>
                </c:pt>
                <c:pt idx="220">
                  <c:v>-1.32641866153143E-5</c:v>
                </c:pt>
                <c:pt idx="221">
                  <c:v>-1.20800088665876E-5</c:v>
                </c:pt>
                <c:pt idx="222">
                  <c:v>-1.28928052844116E-5</c:v>
                </c:pt>
                <c:pt idx="223">
                  <c:v>-1.26978642479888E-5</c:v>
                </c:pt>
                <c:pt idx="224">
                  <c:v>-1.19114544904967E-5</c:v>
                </c:pt>
                <c:pt idx="225">
                  <c:v>-1.2636113429691E-5</c:v>
                </c:pt>
                <c:pt idx="226">
                  <c:v>-1.32016796761675E-5</c:v>
                </c:pt>
                <c:pt idx="227">
                  <c:v>-1.3622130534344201E-5</c:v>
                </c:pt>
                <c:pt idx="228">
                  <c:v>-1.18917363326053E-5</c:v>
                </c:pt>
                <c:pt idx="229">
                  <c:v>-1.3146838084640301E-5</c:v>
                </c:pt>
                <c:pt idx="230">
                  <c:v>-1.39160742661686E-5</c:v>
                </c:pt>
                <c:pt idx="231">
                  <c:v>-1.34565947781557E-5</c:v>
                </c:pt>
                <c:pt idx="232">
                  <c:v>-1.31102719840579E-5</c:v>
                </c:pt>
                <c:pt idx="233">
                  <c:v>-1.3999856217104799E-5</c:v>
                </c:pt>
                <c:pt idx="234">
                  <c:v>-1.4185381969926201E-5</c:v>
                </c:pt>
                <c:pt idx="235">
                  <c:v>-1.4533964419526899E-5</c:v>
                </c:pt>
                <c:pt idx="236">
                  <c:v>-1.4667762959410401E-5</c:v>
                </c:pt>
                <c:pt idx="237">
                  <c:v>-1.3512210134512699E-5</c:v>
                </c:pt>
                <c:pt idx="238">
                  <c:v>-1.46784767221398E-5</c:v>
                </c:pt>
                <c:pt idx="239">
                  <c:v>-1.5335906521055099E-5</c:v>
                </c:pt>
                <c:pt idx="240">
                  <c:v>-1.50285406278771E-5</c:v>
                </c:pt>
                <c:pt idx="241">
                  <c:v>-1.52545987232925E-5</c:v>
                </c:pt>
                <c:pt idx="242">
                  <c:v>-1.47577330431385E-5</c:v>
                </c:pt>
                <c:pt idx="243">
                  <c:v>-1.5680913565568601E-5</c:v>
                </c:pt>
                <c:pt idx="244">
                  <c:v>-1.6302401892038499E-5</c:v>
                </c:pt>
                <c:pt idx="245">
                  <c:v>-1.6158751445584299E-5</c:v>
                </c:pt>
                <c:pt idx="246">
                  <c:v>-1.5910823345009401E-5</c:v>
                </c:pt>
                <c:pt idx="247">
                  <c:v>-1.69427916667688E-5</c:v>
                </c:pt>
                <c:pt idx="248">
                  <c:v>-1.51779720588635E-5</c:v>
                </c:pt>
                <c:pt idx="249">
                  <c:v>-1.6000916880488101E-5</c:v>
                </c:pt>
                <c:pt idx="250">
                  <c:v>-1.6086794969242498E-5</c:v>
                </c:pt>
                <c:pt idx="251">
                  <c:v>-1.45229169942449E-5</c:v>
                </c:pt>
                <c:pt idx="252">
                  <c:v>-1.56984883496051E-5</c:v>
                </c:pt>
                <c:pt idx="253">
                  <c:v>-1.55736493138836E-5</c:v>
                </c:pt>
                <c:pt idx="254">
                  <c:v>-1.5278578320840301E-5</c:v>
                </c:pt>
                <c:pt idx="255">
                  <c:v>-1.53407337405154E-5</c:v>
                </c:pt>
                <c:pt idx="256">
                  <c:v>-1.52477545236957E-5</c:v>
                </c:pt>
                <c:pt idx="257">
                  <c:v>-1.51009462820943E-5</c:v>
                </c:pt>
                <c:pt idx="258">
                  <c:v>-1.4207880150199801E-5</c:v>
                </c:pt>
                <c:pt idx="259">
                  <c:v>-1.43627954826445E-5</c:v>
                </c:pt>
                <c:pt idx="260">
                  <c:v>-1.41398633740989E-5</c:v>
                </c:pt>
                <c:pt idx="261">
                  <c:v>-1.314837810372E-5</c:v>
                </c:pt>
                <c:pt idx="262">
                  <c:v>-1.37635125095606E-5</c:v>
                </c:pt>
                <c:pt idx="263">
                  <c:v>-1.29305265682541E-5</c:v>
                </c:pt>
                <c:pt idx="264">
                  <c:v>-1.3788775268371801E-5</c:v>
                </c:pt>
                <c:pt idx="265">
                  <c:v>-1.24274740553219E-5</c:v>
                </c:pt>
                <c:pt idx="266">
                  <c:v>-1.22479043975231E-5</c:v>
                </c:pt>
                <c:pt idx="267">
                  <c:v>-1.25503793871405E-5</c:v>
                </c:pt>
                <c:pt idx="268">
                  <c:v>-1.2394540341604501E-5</c:v>
                </c:pt>
                <c:pt idx="269">
                  <c:v>-1.22493530380349E-5</c:v>
                </c:pt>
                <c:pt idx="270">
                  <c:v>-1.1659012079355501E-5</c:v>
                </c:pt>
                <c:pt idx="271">
                  <c:v>-1.18898890692934E-5</c:v>
                </c:pt>
                <c:pt idx="272">
                  <c:v>-1.16574850180594E-5</c:v>
                </c:pt>
                <c:pt idx="273">
                  <c:v>-1.18959564667249E-5</c:v>
                </c:pt>
                <c:pt idx="274">
                  <c:v>-1.23698480871601E-5</c:v>
                </c:pt>
                <c:pt idx="275">
                  <c:v>-1.09577031535706E-5</c:v>
                </c:pt>
                <c:pt idx="276">
                  <c:v>-1.06400818439925E-5</c:v>
                </c:pt>
                <c:pt idx="277">
                  <c:v>-1.0384518427814899E-5</c:v>
                </c:pt>
                <c:pt idx="278">
                  <c:v>-1.04431592099033E-5</c:v>
                </c:pt>
                <c:pt idx="279">
                  <c:v>-9.7379454305305198E-6</c:v>
                </c:pt>
                <c:pt idx="280">
                  <c:v>-9.3065891667086098E-6</c:v>
                </c:pt>
                <c:pt idx="281">
                  <c:v>-8.7900179580169896E-6</c:v>
                </c:pt>
                <c:pt idx="282">
                  <c:v>-8.1970662678043607E-6</c:v>
                </c:pt>
                <c:pt idx="283">
                  <c:v>-6.6125335705643097E-6</c:v>
                </c:pt>
                <c:pt idx="284">
                  <c:v>-5.3962411200670496E-6</c:v>
                </c:pt>
                <c:pt idx="285">
                  <c:v>-6.34080626340746E-6</c:v>
                </c:pt>
                <c:pt idx="286">
                  <c:v>-4.2432731643725998E-6</c:v>
                </c:pt>
                <c:pt idx="287">
                  <c:v>-3.4103106823233E-6</c:v>
                </c:pt>
                <c:pt idx="288">
                  <c:v>-2.2281300964519601E-6</c:v>
                </c:pt>
                <c:pt idx="289">
                  <c:v>-1.61116101106529E-6</c:v>
                </c:pt>
                <c:pt idx="290">
                  <c:v>-1.4980311850486799E-7</c:v>
                </c:pt>
                <c:pt idx="291">
                  <c:v>-2.1698147017797201E-7</c:v>
                </c:pt>
                <c:pt idx="292">
                  <c:v>6.32928459997826E-7</c:v>
                </c:pt>
                <c:pt idx="293">
                  <c:v>2.6973192873964099E-6</c:v>
                </c:pt>
                <c:pt idx="294">
                  <c:v>3.05689702238814E-6</c:v>
                </c:pt>
                <c:pt idx="295">
                  <c:v>3.3749868704531202E-6</c:v>
                </c:pt>
                <c:pt idx="296">
                  <c:v>4.6585523232216902E-6</c:v>
                </c:pt>
                <c:pt idx="297">
                  <c:v>5.2442266551356501E-6</c:v>
                </c:pt>
                <c:pt idx="298">
                  <c:v>5.5809027344342198E-6</c:v>
                </c:pt>
                <c:pt idx="299">
                  <c:v>5.7099464941420801E-6</c:v>
                </c:pt>
                <c:pt idx="300">
                  <c:v>6.7602514230065001E-6</c:v>
                </c:pt>
                <c:pt idx="301">
                  <c:v>7.7947232054379799E-6</c:v>
                </c:pt>
                <c:pt idx="302">
                  <c:v>7.3481552068079802E-6</c:v>
                </c:pt>
                <c:pt idx="303">
                  <c:v>8.6847203201583707E-6</c:v>
                </c:pt>
                <c:pt idx="304">
                  <c:v>1.04648691448875E-5</c:v>
                </c:pt>
                <c:pt idx="305">
                  <c:v>1.13502485342705E-5</c:v>
                </c:pt>
                <c:pt idx="306">
                  <c:v>1.16577096078698E-5</c:v>
                </c:pt>
                <c:pt idx="307">
                  <c:v>1.30730380898928E-5</c:v>
                </c:pt>
                <c:pt idx="308">
                  <c:v>1.3211131288956501E-5</c:v>
                </c:pt>
                <c:pt idx="309">
                  <c:v>1.4215774343800899E-5</c:v>
                </c:pt>
                <c:pt idx="310">
                  <c:v>1.41287201099501E-5</c:v>
                </c:pt>
                <c:pt idx="311">
                  <c:v>1.7866411723899201E-5</c:v>
                </c:pt>
                <c:pt idx="312">
                  <c:v>1.6170751480492E-5</c:v>
                </c:pt>
                <c:pt idx="313">
                  <c:v>1.91758708227612E-5</c:v>
                </c:pt>
                <c:pt idx="314">
                  <c:v>1.6525308494545198E-5</c:v>
                </c:pt>
                <c:pt idx="315">
                  <c:v>1.7720823245113599E-5</c:v>
                </c:pt>
                <c:pt idx="316">
                  <c:v>1.83796729973874E-5</c:v>
                </c:pt>
                <c:pt idx="317">
                  <c:v>2.1049338539561701E-5</c:v>
                </c:pt>
                <c:pt idx="318">
                  <c:v>2.0692998176508399E-5</c:v>
                </c:pt>
                <c:pt idx="319">
                  <c:v>2.20607380941327E-5</c:v>
                </c:pt>
                <c:pt idx="320">
                  <c:v>2.3310708589323101E-5</c:v>
                </c:pt>
                <c:pt idx="321">
                  <c:v>2.7017629038032501E-5</c:v>
                </c:pt>
                <c:pt idx="322">
                  <c:v>2.4415949774400501E-5</c:v>
                </c:pt>
                <c:pt idx="323">
                  <c:v>2.8119555297123801E-5</c:v>
                </c:pt>
                <c:pt idx="324">
                  <c:v>2.5591915622363701E-5</c:v>
                </c:pt>
                <c:pt idx="325">
                  <c:v>2.66296166766549E-5</c:v>
                </c:pt>
                <c:pt idx="326">
                  <c:v>2.52632952232377E-5</c:v>
                </c:pt>
                <c:pt idx="327">
                  <c:v>2.71742339715285E-5</c:v>
                </c:pt>
                <c:pt idx="328">
                  <c:v>2.9172123417972099E-5</c:v>
                </c:pt>
                <c:pt idx="329">
                  <c:v>2.8699389027187299E-5</c:v>
                </c:pt>
                <c:pt idx="330">
                  <c:v>2.9946104027318898E-5</c:v>
                </c:pt>
                <c:pt idx="331">
                  <c:v>3.0392091587490301E-5</c:v>
                </c:pt>
                <c:pt idx="332">
                  <c:v>3.2094381811015097E-5</c:v>
                </c:pt>
                <c:pt idx="333">
                  <c:v>3.11065856852106E-5</c:v>
                </c:pt>
                <c:pt idx="334">
                  <c:v>3.4416635199740697E-5</c:v>
                </c:pt>
                <c:pt idx="335">
                  <c:v>3.6499433621490701E-5</c:v>
                </c:pt>
                <c:pt idx="336">
                  <c:v>3.4525381884558602E-5</c:v>
                </c:pt>
                <c:pt idx="337">
                  <c:v>3.6971473041706198E-5</c:v>
                </c:pt>
                <c:pt idx="338">
                  <c:v>3.9516803156099E-5</c:v>
                </c:pt>
                <c:pt idx="339">
                  <c:v>3.9658563736888299E-5</c:v>
                </c:pt>
                <c:pt idx="340">
                  <c:v>4.5097271378603697E-5</c:v>
                </c:pt>
                <c:pt idx="341">
                  <c:v>5.1064820778252802E-5</c:v>
                </c:pt>
                <c:pt idx="342">
                  <c:v>5.2280938967272303E-5</c:v>
                </c:pt>
                <c:pt idx="343">
                  <c:v>5.33632227802281E-5</c:v>
                </c:pt>
                <c:pt idx="344">
                  <c:v>5.7322849533124001E-5</c:v>
                </c:pt>
                <c:pt idx="345">
                  <c:v>6.0232536171203697E-5</c:v>
                </c:pt>
                <c:pt idx="346">
                  <c:v>6.6634382598474006E-5</c:v>
                </c:pt>
                <c:pt idx="347">
                  <c:v>6.5498225254246505E-5</c:v>
                </c:pt>
                <c:pt idx="348">
                  <c:v>7.4714605481930303E-5</c:v>
                </c:pt>
                <c:pt idx="349">
                  <c:v>8.0319350591211594E-5</c:v>
                </c:pt>
                <c:pt idx="350">
                  <c:v>8.2545932015439696E-5</c:v>
                </c:pt>
                <c:pt idx="351">
                  <c:v>9.2783164242413299E-5</c:v>
                </c:pt>
                <c:pt idx="352">
                  <c:v>1.02821161702573E-4</c:v>
                </c:pt>
                <c:pt idx="353">
                  <c:v>1.17308381859377E-4</c:v>
                </c:pt>
                <c:pt idx="354">
                  <c:v>1.2392731753350101E-4</c:v>
                </c:pt>
                <c:pt idx="355">
                  <c:v>1.2644612399991201E-4</c:v>
                </c:pt>
                <c:pt idx="356">
                  <c:v>1.3847741957500901E-4</c:v>
                </c:pt>
                <c:pt idx="357">
                  <c:v>1.4952309631514299E-4</c:v>
                </c:pt>
                <c:pt idx="358">
                  <c:v>1.6177428101311301E-4</c:v>
                </c:pt>
                <c:pt idx="359">
                  <c:v>1.7506370953509199E-4</c:v>
                </c:pt>
                <c:pt idx="360">
                  <c:v>1.9434308411201001E-4</c:v>
                </c:pt>
                <c:pt idx="361">
                  <c:v>1.9222158905190501E-4</c:v>
                </c:pt>
                <c:pt idx="362">
                  <c:v>2.2103831453994499E-4</c:v>
                </c:pt>
                <c:pt idx="363">
                  <c:v>2.19978683967189E-4</c:v>
                </c:pt>
                <c:pt idx="364">
                  <c:v>2.2984780931393801E-4</c:v>
                </c:pt>
                <c:pt idx="365">
                  <c:v>2.4552814534204202E-4</c:v>
                </c:pt>
                <c:pt idx="366">
                  <c:v>2.6977118525283198E-4</c:v>
                </c:pt>
                <c:pt idx="367">
                  <c:v>2.5270666491189101E-4</c:v>
                </c:pt>
                <c:pt idx="368">
                  <c:v>2.5947888869925898E-4</c:v>
                </c:pt>
                <c:pt idx="369">
                  <c:v>2.6115163076439801E-4</c:v>
                </c:pt>
                <c:pt idx="370">
                  <c:v>2.4673369539273099E-4</c:v>
                </c:pt>
                <c:pt idx="371">
                  <c:v>2.30057171597585E-4</c:v>
                </c:pt>
                <c:pt idx="372">
                  <c:v>2.13557800197531E-4</c:v>
                </c:pt>
                <c:pt idx="373">
                  <c:v>1.8101227041725999E-4</c:v>
                </c:pt>
                <c:pt idx="374">
                  <c:v>1.18224564433043E-4</c:v>
                </c:pt>
                <c:pt idx="375">
                  <c:v>6.7072057808900798E-5</c:v>
                </c:pt>
                <c:pt idx="376">
                  <c:v>-4.0561807840970801E-5</c:v>
                </c:pt>
                <c:pt idx="377">
                  <c:v>-1.8268160236229299E-4</c:v>
                </c:pt>
                <c:pt idx="378">
                  <c:v>-2.7563601119964202E-4</c:v>
                </c:pt>
                <c:pt idx="379">
                  <c:v>-4.6551057040910301E-4</c:v>
                </c:pt>
                <c:pt idx="380">
                  <c:v>-6.7399769135161698E-4</c:v>
                </c:pt>
                <c:pt idx="381">
                  <c:v>-9.3883773781417703E-4</c:v>
                </c:pt>
                <c:pt idx="382">
                  <c:v>-1.17538120403952E-3</c:v>
                </c:pt>
                <c:pt idx="383">
                  <c:v>-1.5424774999028799E-3</c:v>
                </c:pt>
                <c:pt idx="384">
                  <c:v>-1.92892192725985E-3</c:v>
                </c:pt>
                <c:pt idx="385">
                  <c:v>-2.4167590827425798E-3</c:v>
                </c:pt>
                <c:pt idx="386">
                  <c:v>-2.9408080268734501E-3</c:v>
                </c:pt>
                <c:pt idx="387">
                  <c:v>-3.4983600248274E-3</c:v>
                </c:pt>
                <c:pt idx="388">
                  <c:v>-4.1615670874502204E-3</c:v>
                </c:pt>
                <c:pt idx="389">
                  <c:v>-4.8196888369193697E-3</c:v>
                </c:pt>
                <c:pt idx="390">
                  <c:v>-5.5493442777446401E-3</c:v>
                </c:pt>
                <c:pt idx="391">
                  <c:v>-6.3251890725471802E-3</c:v>
                </c:pt>
                <c:pt idx="392">
                  <c:v>-7.2360237599772897E-3</c:v>
                </c:pt>
                <c:pt idx="393">
                  <c:v>-8.0760033365503102E-3</c:v>
                </c:pt>
                <c:pt idx="394">
                  <c:v>-9.1561063753953405E-3</c:v>
                </c:pt>
                <c:pt idx="395">
                  <c:v>-1.00645249265314E-2</c:v>
                </c:pt>
                <c:pt idx="396">
                  <c:v>-1.1143999524295499E-2</c:v>
                </c:pt>
                <c:pt idx="397">
                  <c:v>-1.214206912233E-2</c:v>
                </c:pt>
                <c:pt idx="398">
                  <c:v>-1.31780365542521E-2</c:v>
                </c:pt>
                <c:pt idx="399">
                  <c:v>-1.397946699174E-2</c:v>
                </c:pt>
                <c:pt idx="400">
                  <c:v>-1.5001290680920499E-2</c:v>
                </c:pt>
                <c:pt idx="401">
                  <c:v>-1.6185575801708801E-2</c:v>
                </c:pt>
                <c:pt idx="402">
                  <c:v>-1.71148529435554E-2</c:v>
                </c:pt>
                <c:pt idx="403">
                  <c:v>-1.8106973267405398E-2</c:v>
                </c:pt>
                <c:pt idx="404">
                  <c:v>-1.9061289844926901E-2</c:v>
                </c:pt>
                <c:pt idx="405">
                  <c:v>-1.9900973715403902E-2</c:v>
                </c:pt>
                <c:pt idx="406">
                  <c:v>-2.0916216668302599E-2</c:v>
                </c:pt>
                <c:pt idx="407">
                  <c:v>-2.1841039626415801E-2</c:v>
                </c:pt>
                <c:pt idx="408">
                  <c:v>-2.2608477409840601E-2</c:v>
                </c:pt>
                <c:pt idx="409">
                  <c:v>-2.3632621389369401E-2</c:v>
                </c:pt>
                <c:pt idx="410">
                  <c:v>-2.4464166544030701E-2</c:v>
                </c:pt>
                <c:pt idx="411">
                  <c:v>-2.5261376625800001E-2</c:v>
                </c:pt>
                <c:pt idx="412">
                  <c:v>-2.59994207498855E-2</c:v>
                </c:pt>
                <c:pt idx="413">
                  <c:v>-2.68321848935093E-2</c:v>
                </c:pt>
                <c:pt idx="414">
                  <c:v>-2.7484281394562E-2</c:v>
                </c:pt>
                <c:pt idx="415">
                  <c:v>-2.8286278362031798E-2</c:v>
                </c:pt>
                <c:pt idx="416">
                  <c:v>-2.87638070662844E-2</c:v>
                </c:pt>
                <c:pt idx="417">
                  <c:v>-2.9556159801315901E-2</c:v>
                </c:pt>
                <c:pt idx="418">
                  <c:v>-3.0115751699092801E-2</c:v>
                </c:pt>
                <c:pt idx="419">
                  <c:v>-3.0619308611435601E-2</c:v>
                </c:pt>
                <c:pt idx="420">
                  <c:v>-3.1148989798920099E-2</c:v>
                </c:pt>
                <c:pt idx="421">
                  <c:v>-3.1650464386319799E-2</c:v>
                </c:pt>
                <c:pt idx="422">
                  <c:v>-3.2225867730997802E-2</c:v>
                </c:pt>
                <c:pt idx="423">
                  <c:v>-3.2579058434729698E-2</c:v>
                </c:pt>
                <c:pt idx="424">
                  <c:v>-3.2975832447421902E-2</c:v>
                </c:pt>
                <c:pt idx="425">
                  <c:v>-3.3281301769364897E-2</c:v>
                </c:pt>
                <c:pt idx="426">
                  <c:v>-3.3693190324509001E-2</c:v>
                </c:pt>
                <c:pt idx="427">
                  <c:v>-3.3902235377607899E-2</c:v>
                </c:pt>
                <c:pt idx="428">
                  <c:v>-3.4291033439855699E-2</c:v>
                </c:pt>
                <c:pt idx="429">
                  <c:v>-3.4375777162267702E-2</c:v>
                </c:pt>
                <c:pt idx="430">
                  <c:v>-3.4535016986342697E-2</c:v>
                </c:pt>
                <c:pt idx="431">
                  <c:v>-3.4655982286044801E-2</c:v>
                </c:pt>
                <c:pt idx="432">
                  <c:v>-3.45362194149565E-2</c:v>
                </c:pt>
                <c:pt idx="433">
                  <c:v>-3.4646559722744198E-2</c:v>
                </c:pt>
                <c:pt idx="434">
                  <c:v>-3.4675409998813397E-2</c:v>
                </c:pt>
                <c:pt idx="435">
                  <c:v>-3.4779952635758803E-2</c:v>
                </c:pt>
                <c:pt idx="436">
                  <c:v>-3.4620378388079999E-2</c:v>
                </c:pt>
                <c:pt idx="437">
                  <c:v>-3.4670965530553099E-2</c:v>
                </c:pt>
                <c:pt idx="438">
                  <c:v>-3.4350781339011698E-2</c:v>
                </c:pt>
                <c:pt idx="439">
                  <c:v>-3.4285295700120802E-2</c:v>
                </c:pt>
                <c:pt idx="440">
                  <c:v>-3.4076503824310399E-2</c:v>
                </c:pt>
                <c:pt idx="441">
                  <c:v>-3.3904289342407301E-2</c:v>
                </c:pt>
                <c:pt idx="442">
                  <c:v>-3.3605137260792499E-2</c:v>
                </c:pt>
                <c:pt idx="443">
                  <c:v>-3.33965914609567E-2</c:v>
                </c:pt>
                <c:pt idx="444">
                  <c:v>-3.3066347057911498E-2</c:v>
                </c:pt>
                <c:pt idx="445">
                  <c:v>-3.2748254629601702E-2</c:v>
                </c:pt>
                <c:pt idx="446">
                  <c:v>-3.23873816248159E-2</c:v>
                </c:pt>
                <c:pt idx="447">
                  <c:v>-3.1982413276800799E-2</c:v>
                </c:pt>
                <c:pt idx="448">
                  <c:v>-3.1547206286736802E-2</c:v>
                </c:pt>
                <c:pt idx="449">
                  <c:v>-3.1092113689393901E-2</c:v>
                </c:pt>
                <c:pt idx="450">
                  <c:v>-3.0617326521716101E-2</c:v>
                </c:pt>
                <c:pt idx="451">
                  <c:v>-3.0065784742000001E-2</c:v>
                </c:pt>
                <c:pt idx="452">
                  <c:v>-2.9454566488959399E-2</c:v>
                </c:pt>
                <c:pt idx="453">
                  <c:v>-2.87965884340514E-2</c:v>
                </c:pt>
                <c:pt idx="454">
                  <c:v>-2.80655619108304E-2</c:v>
                </c:pt>
                <c:pt idx="455">
                  <c:v>-2.73011707605125E-2</c:v>
                </c:pt>
                <c:pt idx="456">
                  <c:v>-2.6450201969243602E-2</c:v>
                </c:pt>
                <c:pt idx="457">
                  <c:v>-2.55196896332485E-2</c:v>
                </c:pt>
                <c:pt idx="458">
                  <c:v>-2.45139953591672E-2</c:v>
                </c:pt>
                <c:pt idx="459">
                  <c:v>-2.3428901386603501E-2</c:v>
                </c:pt>
                <c:pt idx="460">
                  <c:v>-2.2269982084848299E-2</c:v>
                </c:pt>
                <c:pt idx="461">
                  <c:v>-2.1069227459249201E-2</c:v>
                </c:pt>
                <c:pt idx="462">
                  <c:v>-1.9753604684722099E-2</c:v>
                </c:pt>
                <c:pt idx="463">
                  <c:v>-1.83955944263311E-2</c:v>
                </c:pt>
                <c:pt idx="464">
                  <c:v>-1.7038157312178299E-2</c:v>
                </c:pt>
                <c:pt idx="465">
                  <c:v>-1.56513793874224E-2</c:v>
                </c:pt>
                <c:pt idx="466">
                  <c:v>-1.43137059650204E-2</c:v>
                </c:pt>
                <c:pt idx="467">
                  <c:v>-1.29790109258022E-2</c:v>
                </c:pt>
                <c:pt idx="468">
                  <c:v>-1.1692302863372001E-2</c:v>
                </c:pt>
                <c:pt idx="469">
                  <c:v>-1.0426632670754899E-2</c:v>
                </c:pt>
                <c:pt idx="470">
                  <c:v>-9.3130419919712007E-3</c:v>
                </c:pt>
                <c:pt idx="471">
                  <c:v>-8.2407158243894794E-3</c:v>
                </c:pt>
                <c:pt idx="472">
                  <c:v>-7.2496356586488099E-3</c:v>
                </c:pt>
                <c:pt idx="473">
                  <c:v>-6.3773871267022502E-3</c:v>
                </c:pt>
                <c:pt idx="474">
                  <c:v>-5.5761744444018397E-3</c:v>
                </c:pt>
                <c:pt idx="475">
                  <c:v>-4.8545927540544999E-3</c:v>
                </c:pt>
                <c:pt idx="476">
                  <c:v>-4.1995331508414601E-3</c:v>
                </c:pt>
                <c:pt idx="477">
                  <c:v>-3.62284006821658E-3</c:v>
                </c:pt>
                <c:pt idx="478">
                  <c:v>-3.1099555252894501E-3</c:v>
                </c:pt>
                <c:pt idx="479">
                  <c:v>-2.69246152595866E-3</c:v>
                </c:pt>
                <c:pt idx="480">
                  <c:v>-2.2945723446188399E-3</c:v>
                </c:pt>
                <c:pt idx="481">
                  <c:v>-1.9760733081516202E-3</c:v>
                </c:pt>
                <c:pt idx="482">
                  <c:v>-1.6524862114138501E-3</c:v>
                </c:pt>
                <c:pt idx="483">
                  <c:v>-1.40311230223628E-3</c:v>
                </c:pt>
                <c:pt idx="484">
                  <c:v>-1.1802070427628299E-3</c:v>
                </c:pt>
                <c:pt idx="485">
                  <c:v>-9.7222540205963099E-4</c:v>
                </c:pt>
                <c:pt idx="486">
                  <c:v>-8.2112285749078604E-4</c:v>
                </c:pt>
                <c:pt idx="487">
                  <c:v>-6.77275552038234E-4</c:v>
                </c:pt>
                <c:pt idx="488">
                  <c:v>-5.4825832951694404E-4</c:v>
                </c:pt>
                <c:pt idx="489">
                  <c:v>-4.3769984126776801E-4</c:v>
                </c:pt>
                <c:pt idx="490">
                  <c:v>-3.3866001770654301E-4</c:v>
                </c:pt>
                <c:pt idx="491">
                  <c:v>-2.6655170985872401E-4</c:v>
                </c:pt>
                <c:pt idx="492">
                  <c:v>-1.9138078523962601E-4</c:v>
                </c:pt>
                <c:pt idx="493">
                  <c:v>-1.2890903574767001E-4</c:v>
                </c:pt>
                <c:pt idx="494">
                  <c:v>-7.78056516457076E-5</c:v>
                </c:pt>
                <c:pt idx="495">
                  <c:v>-4.0889944644486699E-5</c:v>
                </c:pt>
                <c:pt idx="496">
                  <c:v>1.0665616671138599E-5</c:v>
                </c:pt>
                <c:pt idx="497">
                  <c:v>4.0722898895889798E-5</c:v>
                </c:pt>
                <c:pt idx="498">
                  <c:v>7.1462235006859202E-5</c:v>
                </c:pt>
                <c:pt idx="499">
                  <c:v>9.2995280135657604E-5</c:v>
                </c:pt>
                <c:pt idx="500">
                  <c:v>1.13527604770649E-4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4613-4CDB-9BCA-C69677019DEC}"/>
            </c:ext>
          </c:extLst>
        </c:ser>
        <c:ser>
          <c:idx val="7"/>
          <c:order val="6"/>
          <c:tx>
            <c:strRef>
              <c:f>'a3'!$B$1</c:f>
              <c:strCache>
                <c:ptCount val="1"/>
                <c:pt idx="0">
                  <c:v>a3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'a3'!$A$2:$A$502</c:f>
              <c:numCache>
                <c:formatCode>0.00E+00</c:formatCode>
                <c:ptCount val="501"/>
                <c:pt idx="0">
                  <c:v>-2000</c:v>
                </c:pt>
                <c:pt idx="1">
                  <c:v>-1992</c:v>
                </c:pt>
                <c:pt idx="2">
                  <c:v>-1984</c:v>
                </c:pt>
                <c:pt idx="3">
                  <c:v>-1976</c:v>
                </c:pt>
                <c:pt idx="4">
                  <c:v>-1968</c:v>
                </c:pt>
                <c:pt idx="5">
                  <c:v>-1960</c:v>
                </c:pt>
                <c:pt idx="6">
                  <c:v>-1952</c:v>
                </c:pt>
                <c:pt idx="7">
                  <c:v>-1944</c:v>
                </c:pt>
                <c:pt idx="8">
                  <c:v>-1936</c:v>
                </c:pt>
                <c:pt idx="9">
                  <c:v>-1928</c:v>
                </c:pt>
                <c:pt idx="10">
                  <c:v>-1920</c:v>
                </c:pt>
                <c:pt idx="11">
                  <c:v>-1912</c:v>
                </c:pt>
                <c:pt idx="12">
                  <c:v>-1904</c:v>
                </c:pt>
                <c:pt idx="13">
                  <c:v>-1896</c:v>
                </c:pt>
                <c:pt idx="14">
                  <c:v>-1888</c:v>
                </c:pt>
                <c:pt idx="15">
                  <c:v>-1880</c:v>
                </c:pt>
                <c:pt idx="16">
                  <c:v>-1872</c:v>
                </c:pt>
                <c:pt idx="17">
                  <c:v>-1864</c:v>
                </c:pt>
                <c:pt idx="18">
                  <c:v>-1856</c:v>
                </c:pt>
                <c:pt idx="19">
                  <c:v>-1848</c:v>
                </c:pt>
                <c:pt idx="20">
                  <c:v>-1840</c:v>
                </c:pt>
                <c:pt idx="21">
                  <c:v>-1832</c:v>
                </c:pt>
                <c:pt idx="22">
                  <c:v>-1824</c:v>
                </c:pt>
                <c:pt idx="23">
                  <c:v>-1816</c:v>
                </c:pt>
                <c:pt idx="24">
                  <c:v>-1808</c:v>
                </c:pt>
                <c:pt idx="25">
                  <c:v>-1800</c:v>
                </c:pt>
                <c:pt idx="26">
                  <c:v>-1792</c:v>
                </c:pt>
                <c:pt idx="27">
                  <c:v>-1784</c:v>
                </c:pt>
                <c:pt idx="28">
                  <c:v>-1776</c:v>
                </c:pt>
                <c:pt idx="29">
                  <c:v>-1768</c:v>
                </c:pt>
                <c:pt idx="30">
                  <c:v>-1760</c:v>
                </c:pt>
                <c:pt idx="31">
                  <c:v>-1752</c:v>
                </c:pt>
                <c:pt idx="32">
                  <c:v>-1744</c:v>
                </c:pt>
                <c:pt idx="33">
                  <c:v>-1736</c:v>
                </c:pt>
                <c:pt idx="34">
                  <c:v>-1728</c:v>
                </c:pt>
                <c:pt idx="35">
                  <c:v>-1720</c:v>
                </c:pt>
                <c:pt idx="36">
                  <c:v>-1712</c:v>
                </c:pt>
                <c:pt idx="37">
                  <c:v>-1704</c:v>
                </c:pt>
                <c:pt idx="38">
                  <c:v>-1696</c:v>
                </c:pt>
                <c:pt idx="39">
                  <c:v>-1688</c:v>
                </c:pt>
                <c:pt idx="40">
                  <c:v>-1680</c:v>
                </c:pt>
                <c:pt idx="41">
                  <c:v>-1672</c:v>
                </c:pt>
                <c:pt idx="42">
                  <c:v>-1664</c:v>
                </c:pt>
                <c:pt idx="43">
                  <c:v>-1656</c:v>
                </c:pt>
                <c:pt idx="44">
                  <c:v>-1648</c:v>
                </c:pt>
                <c:pt idx="45">
                  <c:v>-1640</c:v>
                </c:pt>
                <c:pt idx="46">
                  <c:v>-1632</c:v>
                </c:pt>
                <c:pt idx="47">
                  <c:v>-1624</c:v>
                </c:pt>
                <c:pt idx="48">
                  <c:v>-1616</c:v>
                </c:pt>
                <c:pt idx="49">
                  <c:v>-1608</c:v>
                </c:pt>
                <c:pt idx="50">
                  <c:v>-1600</c:v>
                </c:pt>
                <c:pt idx="51">
                  <c:v>-1592</c:v>
                </c:pt>
                <c:pt idx="52">
                  <c:v>-1584</c:v>
                </c:pt>
                <c:pt idx="53">
                  <c:v>-1576</c:v>
                </c:pt>
                <c:pt idx="54">
                  <c:v>-1568</c:v>
                </c:pt>
                <c:pt idx="55">
                  <c:v>-1560</c:v>
                </c:pt>
                <c:pt idx="56">
                  <c:v>-1552</c:v>
                </c:pt>
                <c:pt idx="57">
                  <c:v>-1544</c:v>
                </c:pt>
                <c:pt idx="58">
                  <c:v>-1536</c:v>
                </c:pt>
                <c:pt idx="59">
                  <c:v>-1528</c:v>
                </c:pt>
                <c:pt idx="60">
                  <c:v>-1520</c:v>
                </c:pt>
                <c:pt idx="61">
                  <c:v>-1512</c:v>
                </c:pt>
                <c:pt idx="62">
                  <c:v>-1504</c:v>
                </c:pt>
                <c:pt idx="63">
                  <c:v>-1496</c:v>
                </c:pt>
                <c:pt idx="64">
                  <c:v>-1488</c:v>
                </c:pt>
                <c:pt idx="65">
                  <c:v>-1480</c:v>
                </c:pt>
                <c:pt idx="66">
                  <c:v>-1472</c:v>
                </c:pt>
                <c:pt idx="67">
                  <c:v>-1464</c:v>
                </c:pt>
                <c:pt idx="68">
                  <c:v>-1456</c:v>
                </c:pt>
                <c:pt idx="69">
                  <c:v>-1448</c:v>
                </c:pt>
                <c:pt idx="70">
                  <c:v>-1440</c:v>
                </c:pt>
                <c:pt idx="71">
                  <c:v>-1432</c:v>
                </c:pt>
                <c:pt idx="72">
                  <c:v>-1424</c:v>
                </c:pt>
                <c:pt idx="73">
                  <c:v>-1416</c:v>
                </c:pt>
                <c:pt idx="74">
                  <c:v>-1408</c:v>
                </c:pt>
                <c:pt idx="75">
                  <c:v>-1400</c:v>
                </c:pt>
                <c:pt idx="76">
                  <c:v>-1392</c:v>
                </c:pt>
                <c:pt idx="77">
                  <c:v>-1384</c:v>
                </c:pt>
                <c:pt idx="78">
                  <c:v>-1376</c:v>
                </c:pt>
                <c:pt idx="79">
                  <c:v>-1368</c:v>
                </c:pt>
                <c:pt idx="80">
                  <c:v>-1360</c:v>
                </c:pt>
                <c:pt idx="81">
                  <c:v>-1352</c:v>
                </c:pt>
                <c:pt idx="82">
                  <c:v>-1344</c:v>
                </c:pt>
                <c:pt idx="83">
                  <c:v>-1336</c:v>
                </c:pt>
                <c:pt idx="84">
                  <c:v>-1328</c:v>
                </c:pt>
                <c:pt idx="85">
                  <c:v>-1320</c:v>
                </c:pt>
                <c:pt idx="86">
                  <c:v>-1312</c:v>
                </c:pt>
                <c:pt idx="87">
                  <c:v>-1304</c:v>
                </c:pt>
                <c:pt idx="88">
                  <c:v>-1296</c:v>
                </c:pt>
                <c:pt idx="89">
                  <c:v>-1288</c:v>
                </c:pt>
                <c:pt idx="90">
                  <c:v>-1280</c:v>
                </c:pt>
                <c:pt idx="91">
                  <c:v>-1272</c:v>
                </c:pt>
                <c:pt idx="92">
                  <c:v>-1264</c:v>
                </c:pt>
                <c:pt idx="93">
                  <c:v>-1256</c:v>
                </c:pt>
                <c:pt idx="94">
                  <c:v>-1248</c:v>
                </c:pt>
                <c:pt idx="95">
                  <c:v>-1240</c:v>
                </c:pt>
                <c:pt idx="96">
                  <c:v>-1232</c:v>
                </c:pt>
                <c:pt idx="97">
                  <c:v>-1224</c:v>
                </c:pt>
                <c:pt idx="98">
                  <c:v>-1216</c:v>
                </c:pt>
                <c:pt idx="99">
                  <c:v>-1208</c:v>
                </c:pt>
                <c:pt idx="100">
                  <c:v>-1200</c:v>
                </c:pt>
                <c:pt idx="101">
                  <c:v>-1192</c:v>
                </c:pt>
                <c:pt idx="102">
                  <c:v>-1184</c:v>
                </c:pt>
                <c:pt idx="103">
                  <c:v>-1176</c:v>
                </c:pt>
                <c:pt idx="104">
                  <c:v>-1168</c:v>
                </c:pt>
                <c:pt idx="105">
                  <c:v>-1160</c:v>
                </c:pt>
                <c:pt idx="106">
                  <c:v>-1152</c:v>
                </c:pt>
                <c:pt idx="107">
                  <c:v>-1144</c:v>
                </c:pt>
                <c:pt idx="108">
                  <c:v>-1136</c:v>
                </c:pt>
                <c:pt idx="109">
                  <c:v>-1128</c:v>
                </c:pt>
                <c:pt idx="110">
                  <c:v>-1120</c:v>
                </c:pt>
                <c:pt idx="111">
                  <c:v>-1112</c:v>
                </c:pt>
                <c:pt idx="112">
                  <c:v>-1104</c:v>
                </c:pt>
                <c:pt idx="113">
                  <c:v>-1096</c:v>
                </c:pt>
                <c:pt idx="114">
                  <c:v>-1088</c:v>
                </c:pt>
                <c:pt idx="115">
                  <c:v>-1080</c:v>
                </c:pt>
                <c:pt idx="116">
                  <c:v>-1072</c:v>
                </c:pt>
                <c:pt idx="117">
                  <c:v>-1064</c:v>
                </c:pt>
                <c:pt idx="118">
                  <c:v>-1056</c:v>
                </c:pt>
                <c:pt idx="119">
                  <c:v>-1048</c:v>
                </c:pt>
                <c:pt idx="120">
                  <c:v>-1040</c:v>
                </c:pt>
                <c:pt idx="121">
                  <c:v>-1032</c:v>
                </c:pt>
                <c:pt idx="122">
                  <c:v>-1024</c:v>
                </c:pt>
                <c:pt idx="123">
                  <c:v>-1016</c:v>
                </c:pt>
                <c:pt idx="124">
                  <c:v>-1008</c:v>
                </c:pt>
                <c:pt idx="125">
                  <c:v>-1000</c:v>
                </c:pt>
                <c:pt idx="126">
                  <c:v>-992</c:v>
                </c:pt>
                <c:pt idx="127">
                  <c:v>-984</c:v>
                </c:pt>
                <c:pt idx="128">
                  <c:v>-976</c:v>
                </c:pt>
                <c:pt idx="129">
                  <c:v>-968</c:v>
                </c:pt>
                <c:pt idx="130">
                  <c:v>-960</c:v>
                </c:pt>
                <c:pt idx="131">
                  <c:v>-952</c:v>
                </c:pt>
                <c:pt idx="132">
                  <c:v>-944</c:v>
                </c:pt>
                <c:pt idx="133">
                  <c:v>-936</c:v>
                </c:pt>
                <c:pt idx="134">
                  <c:v>-928</c:v>
                </c:pt>
                <c:pt idx="135">
                  <c:v>-920</c:v>
                </c:pt>
                <c:pt idx="136">
                  <c:v>-912</c:v>
                </c:pt>
                <c:pt idx="137">
                  <c:v>-904</c:v>
                </c:pt>
                <c:pt idx="138">
                  <c:v>-896</c:v>
                </c:pt>
                <c:pt idx="139">
                  <c:v>-888</c:v>
                </c:pt>
                <c:pt idx="140">
                  <c:v>-880</c:v>
                </c:pt>
                <c:pt idx="141">
                  <c:v>-872</c:v>
                </c:pt>
                <c:pt idx="142">
                  <c:v>-864</c:v>
                </c:pt>
                <c:pt idx="143">
                  <c:v>-856</c:v>
                </c:pt>
                <c:pt idx="144">
                  <c:v>-848</c:v>
                </c:pt>
                <c:pt idx="145">
                  <c:v>-840</c:v>
                </c:pt>
                <c:pt idx="146">
                  <c:v>-832</c:v>
                </c:pt>
                <c:pt idx="147">
                  <c:v>-824</c:v>
                </c:pt>
                <c:pt idx="148">
                  <c:v>-816</c:v>
                </c:pt>
                <c:pt idx="149">
                  <c:v>-808</c:v>
                </c:pt>
                <c:pt idx="150">
                  <c:v>-800</c:v>
                </c:pt>
                <c:pt idx="151">
                  <c:v>-792</c:v>
                </c:pt>
                <c:pt idx="152">
                  <c:v>-784</c:v>
                </c:pt>
                <c:pt idx="153">
                  <c:v>-776</c:v>
                </c:pt>
                <c:pt idx="154">
                  <c:v>-768</c:v>
                </c:pt>
                <c:pt idx="155">
                  <c:v>-760</c:v>
                </c:pt>
                <c:pt idx="156">
                  <c:v>-752</c:v>
                </c:pt>
                <c:pt idx="157">
                  <c:v>-744</c:v>
                </c:pt>
                <c:pt idx="158">
                  <c:v>-736</c:v>
                </c:pt>
                <c:pt idx="159">
                  <c:v>-728</c:v>
                </c:pt>
                <c:pt idx="160">
                  <c:v>-720</c:v>
                </c:pt>
                <c:pt idx="161">
                  <c:v>-712</c:v>
                </c:pt>
                <c:pt idx="162">
                  <c:v>-704</c:v>
                </c:pt>
                <c:pt idx="163">
                  <c:v>-696</c:v>
                </c:pt>
                <c:pt idx="164">
                  <c:v>-688</c:v>
                </c:pt>
                <c:pt idx="165">
                  <c:v>-680</c:v>
                </c:pt>
                <c:pt idx="166">
                  <c:v>-672</c:v>
                </c:pt>
                <c:pt idx="167">
                  <c:v>-664</c:v>
                </c:pt>
                <c:pt idx="168">
                  <c:v>-656</c:v>
                </c:pt>
                <c:pt idx="169">
                  <c:v>-648</c:v>
                </c:pt>
                <c:pt idx="170">
                  <c:v>-640</c:v>
                </c:pt>
                <c:pt idx="171">
                  <c:v>-632</c:v>
                </c:pt>
                <c:pt idx="172">
                  <c:v>-624</c:v>
                </c:pt>
                <c:pt idx="173">
                  <c:v>-616</c:v>
                </c:pt>
                <c:pt idx="174">
                  <c:v>-608</c:v>
                </c:pt>
                <c:pt idx="175">
                  <c:v>-600</c:v>
                </c:pt>
                <c:pt idx="176">
                  <c:v>-592</c:v>
                </c:pt>
                <c:pt idx="177">
                  <c:v>-584</c:v>
                </c:pt>
                <c:pt idx="178">
                  <c:v>-576</c:v>
                </c:pt>
                <c:pt idx="179">
                  <c:v>-568</c:v>
                </c:pt>
                <c:pt idx="180">
                  <c:v>-560</c:v>
                </c:pt>
                <c:pt idx="181">
                  <c:v>-552</c:v>
                </c:pt>
                <c:pt idx="182">
                  <c:v>-544</c:v>
                </c:pt>
                <c:pt idx="183">
                  <c:v>-536</c:v>
                </c:pt>
                <c:pt idx="184">
                  <c:v>-528</c:v>
                </c:pt>
                <c:pt idx="185">
                  <c:v>-520</c:v>
                </c:pt>
                <c:pt idx="186">
                  <c:v>-512</c:v>
                </c:pt>
                <c:pt idx="187">
                  <c:v>-504</c:v>
                </c:pt>
                <c:pt idx="188">
                  <c:v>-496</c:v>
                </c:pt>
                <c:pt idx="189">
                  <c:v>-488</c:v>
                </c:pt>
                <c:pt idx="190">
                  <c:v>-480</c:v>
                </c:pt>
                <c:pt idx="191">
                  <c:v>-472</c:v>
                </c:pt>
                <c:pt idx="192">
                  <c:v>-464</c:v>
                </c:pt>
                <c:pt idx="193">
                  <c:v>-456</c:v>
                </c:pt>
                <c:pt idx="194">
                  <c:v>-448</c:v>
                </c:pt>
                <c:pt idx="195">
                  <c:v>-440</c:v>
                </c:pt>
                <c:pt idx="196">
                  <c:v>-432</c:v>
                </c:pt>
                <c:pt idx="197">
                  <c:v>-424</c:v>
                </c:pt>
                <c:pt idx="198">
                  <c:v>-416</c:v>
                </c:pt>
                <c:pt idx="199">
                  <c:v>-408</c:v>
                </c:pt>
                <c:pt idx="200">
                  <c:v>-400</c:v>
                </c:pt>
                <c:pt idx="201">
                  <c:v>-392</c:v>
                </c:pt>
                <c:pt idx="202">
                  <c:v>-384</c:v>
                </c:pt>
                <c:pt idx="203">
                  <c:v>-376</c:v>
                </c:pt>
                <c:pt idx="204">
                  <c:v>-368</c:v>
                </c:pt>
                <c:pt idx="205">
                  <c:v>-360</c:v>
                </c:pt>
                <c:pt idx="206">
                  <c:v>-352</c:v>
                </c:pt>
                <c:pt idx="207">
                  <c:v>-344</c:v>
                </c:pt>
                <c:pt idx="208">
                  <c:v>-336</c:v>
                </c:pt>
                <c:pt idx="209">
                  <c:v>-328</c:v>
                </c:pt>
                <c:pt idx="210">
                  <c:v>-320</c:v>
                </c:pt>
                <c:pt idx="211">
                  <c:v>-312</c:v>
                </c:pt>
                <c:pt idx="212">
                  <c:v>-304</c:v>
                </c:pt>
                <c:pt idx="213">
                  <c:v>-296</c:v>
                </c:pt>
                <c:pt idx="214">
                  <c:v>-288</c:v>
                </c:pt>
                <c:pt idx="215">
                  <c:v>-280</c:v>
                </c:pt>
                <c:pt idx="216">
                  <c:v>-272</c:v>
                </c:pt>
                <c:pt idx="217">
                  <c:v>-264</c:v>
                </c:pt>
                <c:pt idx="218">
                  <c:v>-256</c:v>
                </c:pt>
                <c:pt idx="219">
                  <c:v>-248</c:v>
                </c:pt>
                <c:pt idx="220">
                  <c:v>-240</c:v>
                </c:pt>
                <c:pt idx="221">
                  <c:v>-232</c:v>
                </c:pt>
                <c:pt idx="222">
                  <c:v>-224</c:v>
                </c:pt>
                <c:pt idx="223">
                  <c:v>-216</c:v>
                </c:pt>
                <c:pt idx="224">
                  <c:v>-208</c:v>
                </c:pt>
                <c:pt idx="225">
                  <c:v>-200</c:v>
                </c:pt>
                <c:pt idx="226">
                  <c:v>-192</c:v>
                </c:pt>
                <c:pt idx="227">
                  <c:v>-184</c:v>
                </c:pt>
                <c:pt idx="228">
                  <c:v>-176</c:v>
                </c:pt>
                <c:pt idx="229">
                  <c:v>-168</c:v>
                </c:pt>
                <c:pt idx="230">
                  <c:v>-160</c:v>
                </c:pt>
                <c:pt idx="231">
                  <c:v>-152</c:v>
                </c:pt>
                <c:pt idx="232">
                  <c:v>-144</c:v>
                </c:pt>
                <c:pt idx="233">
                  <c:v>-136</c:v>
                </c:pt>
                <c:pt idx="234">
                  <c:v>-128</c:v>
                </c:pt>
                <c:pt idx="235">
                  <c:v>-120</c:v>
                </c:pt>
                <c:pt idx="236">
                  <c:v>-112</c:v>
                </c:pt>
                <c:pt idx="237">
                  <c:v>-104</c:v>
                </c:pt>
                <c:pt idx="238">
                  <c:v>-96</c:v>
                </c:pt>
                <c:pt idx="239">
                  <c:v>-88</c:v>
                </c:pt>
                <c:pt idx="240">
                  <c:v>-80</c:v>
                </c:pt>
                <c:pt idx="241">
                  <c:v>-72</c:v>
                </c:pt>
                <c:pt idx="242">
                  <c:v>-64</c:v>
                </c:pt>
                <c:pt idx="243">
                  <c:v>-56</c:v>
                </c:pt>
                <c:pt idx="244">
                  <c:v>-48</c:v>
                </c:pt>
                <c:pt idx="245">
                  <c:v>-40</c:v>
                </c:pt>
                <c:pt idx="246">
                  <c:v>-32</c:v>
                </c:pt>
                <c:pt idx="247">
                  <c:v>-24</c:v>
                </c:pt>
                <c:pt idx="248">
                  <c:v>-16</c:v>
                </c:pt>
                <c:pt idx="249">
                  <c:v>-8</c:v>
                </c:pt>
                <c:pt idx="250">
                  <c:v>0</c:v>
                </c:pt>
                <c:pt idx="251">
                  <c:v>8</c:v>
                </c:pt>
                <c:pt idx="252">
                  <c:v>16</c:v>
                </c:pt>
                <c:pt idx="253">
                  <c:v>24</c:v>
                </c:pt>
                <c:pt idx="254">
                  <c:v>32</c:v>
                </c:pt>
                <c:pt idx="255">
                  <c:v>40</c:v>
                </c:pt>
                <c:pt idx="256">
                  <c:v>48</c:v>
                </c:pt>
                <c:pt idx="257">
                  <c:v>56</c:v>
                </c:pt>
                <c:pt idx="258">
                  <c:v>64</c:v>
                </c:pt>
                <c:pt idx="259">
                  <c:v>72</c:v>
                </c:pt>
                <c:pt idx="260">
                  <c:v>80</c:v>
                </c:pt>
                <c:pt idx="261">
                  <c:v>88</c:v>
                </c:pt>
                <c:pt idx="262">
                  <c:v>96</c:v>
                </c:pt>
                <c:pt idx="263">
                  <c:v>104</c:v>
                </c:pt>
                <c:pt idx="264">
                  <c:v>112</c:v>
                </c:pt>
                <c:pt idx="265">
                  <c:v>120</c:v>
                </c:pt>
                <c:pt idx="266">
                  <c:v>128</c:v>
                </c:pt>
                <c:pt idx="267">
                  <c:v>136</c:v>
                </c:pt>
                <c:pt idx="268">
                  <c:v>144</c:v>
                </c:pt>
                <c:pt idx="269">
                  <c:v>152</c:v>
                </c:pt>
                <c:pt idx="270">
                  <c:v>160</c:v>
                </c:pt>
                <c:pt idx="271">
                  <c:v>168</c:v>
                </c:pt>
                <c:pt idx="272">
                  <c:v>176</c:v>
                </c:pt>
                <c:pt idx="273">
                  <c:v>184</c:v>
                </c:pt>
                <c:pt idx="274">
                  <c:v>192</c:v>
                </c:pt>
                <c:pt idx="275">
                  <c:v>200</c:v>
                </c:pt>
                <c:pt idx="276">
                  <c:v>208</c:v>
                </c:pt>
                <c:pt idx="277">
                  <c:v>216</c:v>
                </c:pt>
                <c:pt idx="278">
                  <c:v>224</c:v>
                </c:pt>
                <c:pt idx="279">
                  <c:v>232</c:v>
                </c:pt>
                <c:pt idx="280">
                  <c:v>240</c:v>
                </c:pt>
                <c:pt idx="281">
                  <c:v>248</c:v>
                </c:pt>
                <c:pt idx="282">
                  <c:v>256</c:v>
                </c:pt>
                <c:pt idx="283">
                  <c:v>264</c:v>
                </c:pt>
                <c:pt idx="284">
                  <c:v>272</c:v>
                </c:pt>
                <c:pt idx="285">
                  <c:v>280</c:v>
                </c:pt>
                <c:pt idx="286">
                  <c:v>288</c:v>
                </c:pt>
                <c:pt idx="287">
                  <c:v>296</c:v>
                </c:pt>
                <c:pt idx="288">
                  <c:v>304</c:v>
                </c:pt>
                <c:pt idx="289">
                  <c:v>312</c:v>
                </c:pt>
                <c:pt idx="290">
                  <c:v>320</c:v>
                </c:pt>
                <c:pt idx="291">
                  <c:v>328</c:v>
                </c:pt>
                <c:pt idx="292">
                  <c:v>336</c:v>
                </c:pt>
                <c:pt idx="293">
                  <c:v>344</c:v>
                </c:pt>
                <c:pt idx="294">
                  <c:v>352</c:v>
                </c:pt>
                <c:pt idx="295">
                  <c:v>360</c:v>
                </c:pt>
                <c:pt idx="296">
                  <c:v>368</c:v>
                </c:pt>
                <c:pt idx="297">
                  <c:v>376</c:v>
                </c:pt>
                <c:pt idx="298">
                  <c:v>384</c:v>
                </c:pt>
                <c:pt idx="299">
                  <c:v>392</c:v>
                </c:pt>
                <c:pt idx="300">
                  <c:v>400</c:v>
                </c:pt>
                <c:pt idx="301">
                  <c:v>408</c:v>
                </c:pt>
                <c:pt idx="302">
                  <c:v>416</c:v>
                </c:pt>
                <c:pt idx="303">
                  <c:v>424</c:v>
                </c:pt>
                <c:pt idx="304">
                  <c:v>432</c:v>
                </c:pt>
                <c:pt idx="305">
                  <c:v>440</c:v>
                </c:pt>
                <c:pt idx="306">
                  <c:v>448</c:v>
                </c:pt>
                <c:pt idx="307">
                  <c:v>456</c:v>
                </c:pt>
                <c:pt idx="308">
                  <c:v>464</c:v>
                </c:pt>
                <c:pt idx="309">
                  <c:v>472</c:v>
                </c:pt>
                <c:pt idx="310">
                  <c:v>480</c:v>
                </c:pt>
                <c:pt idx="311">
                  <c:v>488</c:v>
                </c:pt>
                <c:pt idx="312">
                  <c:v>496</c:v>
                </c:pt>
                <c:pt idx="313">
                  <c:v>504</c:v>
                </c:pt>
                <c:pt idx="314">
                  <c:v>512</c:v>
                </c:pt>
                <c:pt idx="315">
                  <c:v>520</c:v>
                </c:pt>
                <c:pt idx="316">
                  <c:v>528</c:v>
                </c:pt>
                <c:pt idx="317">
                  <c:v>536</c:v>
                </c:pt>
                <c:pt idx="318">
                  <c:v>544</c:v>
                </c:pt>
                <c:pt idx="319">
                  <c:v>552</c:v>
                </c:pt>
                <c:pt idx="320">
                  <c:v>560</c:v>
                </c:pt>
                <c:pt idx="321">
                  <c:v>568</c:v>
                </c:pt>
                <c:pt idx="322">
                  <c:v>576</c:v>
                </c:pt>
                <c:pt idx="323">
                  <c:v>584</c:v>
                </c:pt>
                <c:pt idx="324">
                  <c:v>592</c:v>
                </c:pt>
                <c:pt idx="325">
                  <c:v>600</c:v>
                </c:pt>
                <c:pt idx="326">
                  <c:v>608</c:v>
                </c:pt>
                <c:pt idx="327">
                  <c:v>616</c:v>
                </c:pt>
                <c:pt idx="328">
                  <c:v>624</c:v>
                </c:pt>
                <c:pt idx="329">
                  <c:v>632</c:v>
                </c:pt>
                <c:pt idx="330">
                  <c:v>640</c:v>
                </c:pt>
                <c:pt idx="331">
                  <c:v>648</c:v>
                </c:pt>
                <c:pt idx="332">
                  <c:v>656</c:v>
                </c:pt>
                <c:pt idx="333">
                  <c:v>664</c:v>
                </c:pt>
                <c:pt idx="334">
                  <c:v>672</c:v>
                </c:pt>
                <c:pt idx="335">
                  <c:v>680</c:v>
                </c:pt>
                <c:pt idx="336">
                  <c:v>688</c:v>
                </c:pt>
                <c:pt idx="337">
                  <c:v>696</c:v>
                </c:pt>
                <c:pt idx="338">
                  <c:v>704</c:v>
                </c:pt>
                <c:pt idx="339">
                  <c:v>712</c:v>
                </c:pt>
                <c:pt idx="340">
                  <c:v>720</c:v>
                </c:pt>
                <c:pt idx="341">
                  <c:v>728</c:v>
                </c:pt>
                <c:pt idx="342">
                  <c:v>736</c:v>
                </c:pt>
                <c:pt idx="343">
                  <c:v>744</c:v>
                </c:pt>
                <c:pt idx="344">
                  <c:v>752</c:v>
                </c:pt>
                <c:pt idx="345">
                  <c:v>760</c:v>
                </c:pt>
                <c:pt idx="346">
                  <c:v>768</c:v>
                </c:pt>
                <c:pt idx="347">
                  <c:v>776</c:v>
                </c:pt>
                <c:pt idx="348">
                  <c:v>784</c:v>
                </c:pt>
                <c:pt idx="349">
                  <c:v>792</c:v>
                </c:pt>
                <c:pt idx="350">
                  <c:v>800</c:v>
                </c:pt>
                <c:pt idx="351">
                  <c:v>808</c:v>
                </c:pt>
                <c:pt idx="352">
                  <c:v>816</c:v>
                </c:pt>
                <c:pt idx="353">
                  <c:v>824</c:v>
                </c:pt>
                <c:pt idx="354">
                  <c:v>832</c:v>
                </c:pt>
                <c:pt idx="355">
                  <c:v>840</c:v>
                </c:pt>
                <c:pt idx="356">
                  <c:v>848</c:v>
                </c:pt>
                <c:pt idx="357">
                  <c:v>856</c:v>
                </c:pt>
                <c:pt idx="358">
                  <c:v>864</c:v>
                </c:pt>
                <c:pt idx="359">
                  <c:v>872</c:v>
                </c:pt>
                <c:pt idx="360">
                  <c:v>880</c:v>
                </c:pt>
                <c:pt idx="361">
                  <c:v>888</c:v>
                </c:pt>
                <c:pt idx="362">
                  <c:v>896</c:v>
                </c:pt>
                <c:pt idx="363">
                  <c:v>904</c:v>
                </c:pt>
                <c:pt idx="364">
                  <c:v>912</c:v>
                </c:pt>
                <c:pt idx="365">
                  <c:v>920</c:v>
                </c:pt>
                <c:pt idx="366">
                  <c:v>928</c:v>
                </c:pt>
                <c:pt idx="367">
                  <c:v>936</c:v>
                </c:pt>
                <c:pt idx="368">
                  <c:v>944</c:v>
                </c:pt>
                <c:pt idx="369">
                  <c:v>952</c:v>
                </c:pt>
                <c:pt idx="370">
                  <c:v>960</c:v>
                </c:pt>
                <c:pt idx="371">
                  <c:v>968</c:v>
                </c:pt>
                <c:pt idx="372">
                  <c:v>976</c:v>
                </c:pt>
                <c:pt idx="373">
                  <c:v>984</c:v>
                </c:pt>
                <c:pt idx="374">
                  <c:v>992</c:v>
                </c:pt>
                <c:pt idx="375">
                  <c:v>1000</c:v>
                </c:pt>
                <c:pt idx="376">
                  <c:v>1008</c:v>
                </c:pt>
                <c:pt idx="377">
                  <c:v>1016</c:v>
                </c:pt>
                <c:pt idx="378">
                  <c:v>1024</c:v>
                </c:pt>
                <c:pt idx="379">
                  <c:v>1032</c:v>
                </c:pt>
                <c:pt idx="380">
                  <c:v>1040</c:v>
                </c:pt>
                <c:pt idx="381">
                  <c:v>1048</c:v>
                </c:pt>
                <c:pt idx="382">
                  <c:v>1056</c:v>
                </c:pt>
                <c:pt idx="383">
                  <c:v>1064</c:v>
                </c:pt>
                <c:pt idx="384">
                  <c:v>1072</c:v>
                </c:pt>
                <c:pt idx="385">
                  <c:v>1080</c:v>
                </c:pt>
                <c:pt idx="386">
                  <c:v>1088</c:v>
                </c:pt>
                <c:pt idx="387">
                  <c:v>1096</c:v>
                </c:pt>
                <c:pt idx="388">
                  <c:v>1104</c:v>
                </c:pt>
                <c:pt idx="389">
                  <c:v>1112</c:v>
                </c:pt>
                <c:pt idx="390">
                  <c:v>1120</c:v>
                </c:pt>
                <c:pt idx="391">
                  <c:v>1128</c:v>
                </c:pt>
                <c:pt idx="392">
                  <c:v>1136</c:v>
                </c:pt>
                <c:pt idx="393">
                  <c:v>1144</c:v>
                </c:pt>
                <c:pt idx="394">
                  <c:v>1152</c:v>
                </c:pt>
                <c:pt idx="395">
                  <c:v>1160</c:v>
                </c:pt>
                <c:pt idx="396">
                  <c:v>1168</c:v>
                </c:pt>
                <c:pt idx="397">
                  <c:v>1176</c:v>
                </c:pt>
                <c:pt idx="398">
                  <c:v>1184</c:v>
                </c:pt>
                <c:pt idx="399">
                  <c:v>1192</c:v>
                </c:pt>
                <c:pt idx="400">
                  <c:v>1200</c:v>
                </c:pt>
                <c:pt idx="401">
                  <c:v>1208</c:v>
                </c:pt>
                <c:pt idx="402">
                  <c:v>1216</c:v>
                </c:pt>
                <c:pt idx="403">
                  <c:v>1224</c:v>
                </c:pt>
                <c:pt idx="404">
                  <c:v>1232</c:v>
                </c:pt>
                <c:pt idx="405">
                  <c:v>1240</c:v>
                </c:pt>
                <c:pt idx="406">
                  <c:v>1248</c:v>
                </c:pt>
                <c:pt idx="407">
                  <c:v>1256</c:v>
                </c:pt>
                <c:pt idx="408">
                  <c:v>1264</c:v>
                </c:pt>
                <c:pt idx="409">
                  <c:v>1272</c:v>
                </c:pt>
                <c:pt idx="410">
                  <c:v>1280</c:v>
                </c:pt>
                <c:pt idx="411">
                  <c:v>1288</c:v>
                </c:pt>
                <c:pt idx="412">
                  <c:v>1296</c:v>
                </c:pt>
                <c:pt idx="413">
                  <c:v>1304</c:v>
                </c:pt>
                <c:pt idx="414">
                  <c:v>1312</c:v>
                </c:pt>
                <c:pt idx="415">
                  <c:v>1320</c:v>
                </c:pt>
                <c:pt idx="416">
                  <c:v>1328</c:v>
                </c:pt>
                <c:pt idx="417">
                  <c:v>1336</c:v>
                </c:pt>
                <c:pt idx="418">
                  <c:v>1344</c:v>
                </c:pt>
                <c:pt idx="419">
                  <c:v>1352</c:v>
                </c:pt>
                <c:pt idx="420">
                  <c:v>1360</c:v>
                </c:pt>
                <c:pt idx="421">
                  <c:v>1368</c:v>
                </c:pt>
                <c:pt idx="422">
                  <c:v>1376</c:v>
                </c:pt>
                <c:pt idx="423">
                  <c:v>1384</c:v>
                </c:pt>
                <c:pt idx="424">
                  <c:v>1392</c:v>
                </c:pt>
                <c:pt idx="425">
                  <c:v>1400</c:v>
                </c:pt>
                <c:pt idx="426">
                  <c:v>1408</c:v>
                </c:pt>
                <c:pt idx="427">
                  <c:v>1416</c:v>
                </c:pt>
                <c:pt idx="428">
                  <c:v>1424</c:v>
                </c:pt>
                <c:pt idx="429">
                  <c:v>1432</c:v>
                </c:pt>
                <c:pt idx="430">
                  <c:v>1440</c:v>
                </c:pt>
                <c:pt idx="431">
                  <c:v>1448</c:v>
                </c:pt>
                <c:pt idx="432">
                  <c:v>1456</c:v>
                </c:pt>
                <c:pt idx="433">
                  <c:v>1464</c:v>
                </c:pt>
                <c:pt idx="434">
                  <c:v>1472</c:v>
                </c:pt>
                <c:pt idx="435">
                  <c:v>1480</c:v>
                </c:pt>
                <c:pt idx="436">
                  <c:v>1488</c:v>
                </c:pt>
                <c:pt idx="437">
                  <c:v>1496</c:v>
                </c:pt>
                <c:pt idx="438">
                  <c:v>1504</c:v>
                </c:pt>
                <c:pt idx="439">
                  <c:v>1512</c:v>
                </c:pt>
                <c:pt idx="440">
                  <c:v>1520</c:v>
                </c:pt>
                <c:pt idx="441">
                  <c:v>1528</c:v>
                </c:pt>
                <c:pt idx="442">
                  <c:v>1536</c:v>
                </c:pt>
                <c:pt idx="443">
                  <c:v>1544</c:v>
                </c:pt>
                <c:pt idx="444">
                  <c:v>1552</c:v>
                </c:pt>
                <c:pt idx="445">
                  <c:v>1560</c:v>
                </c:pt>
                <c:pt idx="446">
                  <c:v>1568</c:v>
                </c:pt>
                <c:pt idx="447">
                  <c:v>1576</c:v>
                </c:pt>
                <c:pt idx="448">
                  <c:v>1584</c:v>
                </c:pt>
                <c:pt idx="449">
                  <c:v>1592</c:v>
                </c:pt>
                <c:pt idx="450">
                  <c:v>1600</c:v>
                </c:pt>
                <c:pt idx="451">
                  <c:v>1608</c:v>
                </c:pt>
                <c:pt idx="452">
                  <c:v>1616</c:v>
                </c:pt>
                <c:pt idx="453">
                  <c:v>1624</c:v>
                </c:pt>
                <c:pt idx="454">
                  <c:v>1632</c:v>
                </c:pt>
                <c:pt idx="455">
                  <c:v>1640</c:v>
                </c:pt>
                <c:pt idx="456">
                  <c:v>1648</c:v>
                </c:pt>
                <c:pt idx="457">
                  <c:v>1656</c:v>
                </c:pt>
                <c:pt idx="458">
                  <c:v>1664</c:v>
                </c:pt>
                <c:pt idx="459">
                  <c:v>1672</c:v>
                </c:pt>
                <c:pt idx="460">
                  <c:v>1680</c:v>
                </c:pt>
                <c:pt idx="461">
                  <c:v>1688</c:v>
                </c:pt>
                <c:pt idx="462">
                  <c:v>1696</c:v>
                </c:pt>
                <c:pt idx="463">
                  <c:v>1704</c:v>
                </c:pt>
                <c:pt idx="464">
                  <c:v>1712</c:v>
                </c:pt>
                <c:pt idx="465">
                  <c:v>1720</c:v>
                </c:pt>
                <c:pt idx="466">
                  <c:v>1728</c:v>
                </c:pt>
                <c:pt idx="467">
                  <c:v>1736</c:v>
                </c:pt>
                <c:pt idx="468">
                  <c:v>1744</c:v>
                </c:pt>
                <c:pt idx="469">
                  <c:v>1752</c:v>
                </c:pt>
                <c:pt idx="470">
                  <c:v>1760</c:v>
                </c:pt>
                <c:pt idx="471">
                  <c:v>1768</c:v>
                </c:pt>
                <c:pt idx="472">
                  <c:v>1776</c:v>
                </c:pt>
                <c:pt idx="473">
                  <c:v>1784</c:v>
                </c:pt>
                <c:pt idx="474">
                  <c:v>1792</c:v>
                </c:pt>
                <c:pt idx="475">
                  <c:v>1800</c:v>
                </c:pt>
                <c:pt idx="476">
                  <c:v>1808</c:v>
                </c:pt>
                <c:pt idx="477">
                  <c:v>1816</c:v>
                </c:pt>
                <c:pt idx="478">
                  <c:v>1824</c:v>
                </c:pt>
                <c:pt idx="479">
                  <c:v>1832</c:v>
                </c:pt>
                <c:pt idx="480">
                  <c:v>1840</c:v>
                </c:pt>
                <c:pt idx="481">
                  <c:v>1848</c:v>
                </c:pt>
                <c:pt idx="482">
                  <c:v>1856</c:v>
                </c:pt>
                <c:pt idx="483">
                  <c:v>1864</c:v>
                </c:pt>
                <c:pt idx="484">
                  <c:v>1872</c:v>
                </c:pt>
                <c:pt idx="485">
                  <c:v>1880</c:v>
                </c:pt>
                <c:pt idx="486">
                  <c:v>1888</c:v>
                </c:pt>
                <c:pt idx="487">
                  <c:v>1896</c:v>
                </c:pt>
                <c:pt idx="488">
                  <c:v>1904</c:v>
                </c:pt>
                <c:pt idx="489">
                  <c:v>1912</c:v>
                </c:pt>
                <c:pt idx="490">
                  <c:v>1920</c:v>
                </c:pt>
                <c:pt idx="491">
                  <c:v>1928</c:v>
                </c:pt>
                <c:pt idx="492">
                  <c:v>1936</c:v>
                </c:pt>
                <c:pt idx="493">
                  <c:v>1944</c:v>
                </c:pt>
                <c:pt idx="494">
                  <c:v>1952</c:v>
                </c:pt>
                <c:pt idx="495">
                  <c:v>1960</c:v>
                </c:pt>
                <c:pt idx="496">
                  <c:v>1968</c:v>
                </c:pt>
                <c:pt idx="497">
                  <c:v>1976</c:v>
                </c:pt>
                <c:pt idx="498">
                  <c:v>1984</c:v>
                </c:pt>
                <c:pt idx="499">
                  <c:v>1992</c:v>
                </c:pt>
                <c:pt idx="500">
                  <c:v>2000</c:v>
                </c:pt>
              </c:numCache>
            </c:numRef>
          </c:xVal>
          <c:yVal>
            <c:numRef>
              <c:f>'a3'!$B$2:$B$502</c:f>
              <c:numCache>
                <c:formatCode>0.00E+00</c:formatCode>
                <c:ptCount val="501"/>
                <c:pt idx="0">
                  <c:v>3.9952636591815001E-5</c:v>
                </c:pt>
                <c:pt idx="1">
                  <c:v>1.5192641457020501E-5</c:v>
                </c:pt>
                <c:pt idx="2">
                  <c:v>9.5249744680414296E-6</c:v>
                </c:pt>
                <c:pt idx="3">
                  <c:v>-2.95480985710636E-6</c:v>
                </c:pt>
                <c:pt idx="4">
                  <c:v>-1.0457374461040901E-6</c:v>
                </c:pt>
                <c:pt idx="5">
                  <c:v>3.4345546898545698E-6</c:v>
                </c:pt>
                <c:pt idx="6">
                  <c:v>5.4670196472981303E-6</c:v>
                </c:pt>
                <c:pt idx="7">
                  <c:v>4.6160667791286501E-7</c:v>
                </c:pt>
                <c:pt idx="8">
                  <c:v>1.24328382619145E-6</c:v>
                </c:pt>
                <c:pt idx="9">
                  <c:v>7.9056332793580504E-6</c:v>
                </c:pt>
                <c:pt idx="10">
                  <c:v>4.8273123603868902E-6</c:v>
                </c:pt>
                <c:pt idx="11">
                  <c:v>4.0674320918061397E-6</c:v>
                </c:pt>
                <c:pt idx="12">
                  <c:v>2.6461941267876702E-6</c:v>
                </c:pt>
                <c:pt idx="13">
                  <c:v>1.64251100389759E-6</c:v>
                </c:pt>
                <c:pt idx="14">
                  <c:v>-2.23685391616164E-6</c:v>
                </c:pt>
                <c:pt idx="15">
                  <c:v>-5.3253861841270902E-6</c:v>
                </c:pt>
                <c:pt idx="16">
                  <c:v>3.2052660312924201E-6</c:v>
                </c:pt>
                <c:pt idx="17">
                  <c:v>2.3205022206708002E-6</c:v>
                </c:pt>
                <c:pt idx="18">
                  <c:v>-1.3848215685518301E-6</c:v>
                </c:pt>
                <c:pt idx="19">
                  <c:v>-1.1271561312558399E-6</c:v>
                </c:pt>
                <c:pt idx="20">
                  <c:v>3.1226591692208398E-8</c:v>
                </c:pt>
                <c:pt idx="21">
                  <c:v>-3.2387555504850998E-7</c:v>
                </c:pt>
                <c:pt idx="22">
                  <c:v>-5.6258580303280895E-7</c:v>
                </c:pt>
                <c:pt idx="23">
                  <c:v>-3.6969978752106301E-7</c:v>
                </c:pt>
                <c:pt idx="24">
                  <c:v>-3.5989847115131498E-6</c:v>
                </c:pt>
                <c:pt idx="25">
                  <c:v>2.88549404103555E-6</c:v>
                </c:pt>
                <c:pt idx="26">
                  <c:v>-3.0713382653606898E-6</c:v>
                </c:pt>
                <c:pt idx="27">
                  <c:v>-4.5198466245811697E-6</c:v>
                </c:pt>
                <c:pt idx="28">
                  <c:v>-3.0775677301495898E-6</c:v>
                </c:pt>
                <c:pt idx="29">
                  <c:v>1.9917154029464299E-5</c:v>
                </c:pt>
                <c:pt idx="30">
                  <c:v>-2.5182452085701002E-7</c:v>
                </c:pt>
                <c:pt idx="31">
                  <c:v>-2.54904707800525E-9</c:v>
                </c:pt>
                <c:pt idx="32">
                  <c:v>-4.2249506475812802E-6</c:v>
                </c:pt>
                <c:pt idx="33">
                  <c:v>-3.6250198755619498E-6</c:v>
                </c:pt>
                <c:pt idx="34">
                  <c:v>-5.4749730672968905E-7</c:v>
                </c:pt>
                <c:pt idx="35">
                  <c:v>-1.34815327811694E-5</c:v>
                </c:pt>
                <c:pt idx="36">
                  <c:v>-3.4761155578928198E-6</c:v>
                </c:pt>
                <c:pt idx="37">
                  <c:v>-1.4574201184768201E-5</c:v>
                </c:pt>
                <c:pt idx="38">
                  <c:v>-6.6929553247671097E-6</c:v>
                </c:pt>
                <c:pt idx="39">
                  <c:v>1.6095933221025299E-5</c:v>
                </c:pt>
                <c:pt idx="40">
                  <c:v>-7.0086254871309504E-6</c:v>
                </c:pt>
                <c:pt idx="41">
                  <c:v>1.04393380612674E-5</c:v>
                </c:pt>
                <c:pt idx="42">
                  <c:v>1.5819815526866699E-5</c:v>
                </c:pt>
                <c:pt idx="43">
                  <c:v>2.24995903040555E-5</c:v>
                </c:pt>
                <c:pt idx="44">
                  <c:v>4.0101093850647502E-6</c:v>
                </c:pt>
                <c:pt idx="45">
                  <c:v>-3.03587985297368E-5</c:v>
                </c:pt>
                <c:pt idx="46">
                  <c:v>3.2114499536164499E-6</c:v>
                </c:pt>
                <c:pt idx="47">
                  <c:v>-3.5190219639444497E-5</c:v>
                </c:pt>
                <c:pt idx="48">
                  <c:v>-2.0468563292144101E-5</c:v>
                </c:pt>
                <c:pt idx="49">
                  <c:v>-1.20148601124166E-5</c:v>
                </c:pt>
                <c:pt idx="50">
                  <c:v>3.68268107912206E-6</c:v>
                </c:pt>
                <c:pt idx="51">
                  <c:v>8.2442266159203998E-6</c:v>
                </c:pt>
                <c:pt idx="52">
                  <c:v>1.9309825413449298E-5</c:v>
                </c:pt>
                <c:pt idx="53">
                  <c:v>1.95944990294114E-5</c:v>
                </c:pt>
                <c:pt idx="54">
                  <c:v>-4.7140619777443301E-6</c:v>
                </c:pt>
                <c:pt idx="55">
                  <c:v>-1.2525386836123101E-5</c:v>
                </c:pt>
                <c:pt idx="56">
                  <c:v>-5.1730558265680199E-5</c:v>
                </c:pt>
                <c:pt idx="57">
                  <c:v>9.81792063860143E-5</c:v>
                </c:pt>
                <c:pt idx="58">
                  <c:v>2.01279184262462E-5</c:v>
                </c:pt>
                <c:pt idx="59">
                  <c:v>-6.8876288420071906E-5</c:v>
                </c:pt>
                <c:pt idx="60">
                  <c:v>-6.7970298914296003E-6</c:v>
                </c:pt>
                <c:pt idx="61">
                  <c:v>3.9005058225205002E-5</c:v>
                </c:pt>
                <c:pt idx="62">
                  <c:v>-6.0943173684362E-5</c:v>
                </c:pt>
                <c:pt idx="63">
                  <c:v>2.2223476155023702E-5</c:v>
                </c:pt>
                <c:pt idx="64">
                  <c:v>6.4367028039780501E-5</c:v>
                </c:pt>
                <c:pt idx="65">
                  <c:v>-6.1102600707197295E-5</c:v>
                </c:pt>
                <c:pt idx="66">
                  <c:v>-8.6546754050999099E-5</c:v>
                </c:pt>
                <c:pt idx="67">
                  <c:v>1.03069585472786E-4</c:v>
                </c:pt>
                <c:pt idx="68">
                  <c:v>8.9136558116254704E-5</c:v>
                </c:pt>
                <c:pt idx="69">
                  <c:v>-2.73687001036784E-6</c:v>
                </c:pt>
                <c:pt idx="70">
                  <c:v>6.1123194440518906E-5</c:v>
                </c:pt>
                <c:pt idx="71">
                  <c:v>-3.4964932535353197E-5</c:v>
                </c:pt>
                <c:pt idx="72">
                  <c:v>1.13842226238689E-4</c:v>
                </c:pt>
                <c:pt idx="73">
                  <c:v>4.68999350511591E-5</c:v>
                </c:pt>
                <c:pt idx="74">
                  <c:v>5.7736909851566102E-5</c:v>
                </c:pt>
                <c:pt idx="75">
                  <c:v>-1.2563835062098501E-4</c:v>
                </c:pt>
                <c:pt idx="76">
                  <c:v>3.7678489877394997E-5</c:v>
                </c:pt>
                <c:pt idx="77">
                  <c:v>6.0254188349642397E-5</c:v>
                </c:pt>
                <c:pt idx="78">
                  <c:v>1.0435868284117901E-4</c:v>
                </c:pt>
                <c:pt idx="79">
                  <c:v>1.60012765690171E-5</c:v>
                </c:pt>
                <c:pt idx="80">
                  <c:v>4.2439977392595703E-5</c:v>
                </c:pt>
                <c:pt idx="81">
                  <c:v>-1.8365095710438101E-4</c:v>
                </c:pt>
                <c:pt idx="82">
                  <c:v>2.3320943723028401E-5</c:v>
                </c:pt>
                <c:pt idx="83">
                  <c:v>-2.9893189945141999E-5</c:v>
                </c:pt>
                <c:pt idx="84">
                  <c:v>4.7950553988355E-5</c:v>
                </c:pt>
                <c:pt idx="85">
                  <c:v>1.0593323703964E-4</c:v>
                </c:pt>
                <c:pt idx="86">
                  <c:v>-7.9905208871520897E-5</c:v>
                </c:pt>
                <c:pt idx="87">
                  <c:v>1.9894968141111001E-5</c:v>
                </c:pt>
                <c:pt idx="88">
                  <c:v>5.0367832611187103E-5</c:v>
                </c:pt>
                <c:pt idx="89">
                  <c:v>-3.8040417374878902E-5</c:v>
                </c:pt>
                <c:pt idx="90">
                  <c:v>-4.3411103144919697E-5</c:v>
                </c:pt>
                <c:pt idx="91">
                  <c:v>-7.8759865593977499E-5</c:v>
                </c:pt>
                <c:pt idx="92">
                  <c:v>-7.4932324392195404E-5</c:v>
                </c:pt>
                <c:pt idx="93">
                  <c:v>-1.04697183503528E-4</c:v>
                </c:pt>
                <c:pt idx="94">
                  <c:v>-1.4627846791048E-5</c:v>
                </c:pt>
                <c:pt idx="95">
                  <c:v>-1.47107219405958E-4</c:v>
                </c:pt>
                <c:pt idx="96">
                  <c:v>-9.1891240005594505E-5</c:v>
                </c:pt>
                <c:pt idx="97">
                  <c:v>3.2562214929548603E-5</c:v>
                </c:pt>
                <c:pt idx="98">
                  <c:v>1.03121226605104E-4</c:v>
                </c:pt>
                <c:pt idx="99">
                  <c:v>-1.09392619467433E-4</c:v>
                </c:pt>
                <c:pt idx="100">
                  <c:v>1.7420774246551901E-5</c:v>
                </c:pt>
                <c:pt idx="101">
                  <c:v>-1.3397516324048201E-5</c:v>
                </c:pt>
                <c:pt idx="102">
                  <c:v>8.8114867463121995E-5</c:v>
                </c:pt>
                <c:pt idx="103">
                  <c:v>1.6005845772157899E-4</c:v>
                </c:pt>
                <c:pt idx="104">
                  <c:v>5.5198345735806902E-5</c:v>
                </c:pt>
                <c:pt idx="105">
                  <c:v>-4.76167010093335E-5</c:v>
                </c:pt>
                <c:pt idx="106">
                  <c:v>-7.8461615559877098E-5</c:v>
                </c:pt>
                <c:pt idx="107">
                  <c:v>-7.5910265002727793E-5</c:v>
                </c:pt>
                <c:pt idx="108">
                  <c:v>6.5718193686352706E-5</c:v>
                </c:pt>
                <c:pt idx="109">
                  <c:v>2.5404003413292601E-6</c:v>
                </c:pt>
                <c:pt idx="110">
                  <c:v>-2.6114632560959899E-5</c:v>
                </c:pt>
                <c:pt idx="111">
                  <c:v>-4.59149500512649E-5</c:v>
                </c:pt>
                <c:pt idx="112">
                  <c:v>-1.2866931282324499E-5</c:v>
                </c:pt>
                <c:pt idx="113">
                  <c:v>-6.9107001494170701E-5</c:v>
                </c:pt>
                <c:pt idx="114">
                  <c:v>-1.8985073010035401E-5</c:v>
                </c:pt>
                <c:pt idx="115">
                  <c:v>3.2268182125372397E-5</c:v>
                </c:pt>
                <c:pt idx="116">
                  <c:v>9.2795385947413299E-6</c:v>
                </c:pt>
                <c:pt idx="117">
                  <c:v>-2.3164339494068498E-5</c:v>
                </c:pt>
                <c:pt idx="118">
                  <c:v>2.51447784374525E-5</c:v>
                </c:pt>
                <c:pt idx="119">
                  <c:v>1.8247661381192099E-5</c:v>
                </c:pt>
                <c:pt idx="120">
                  <c:v>1.52034849103735E-6</c:v>
                </c:pt>
                <c:pt idx="121">
                  <c:v>1.0836185686147999E-5</c:v>
                </c:pt>
                <c:pt idx="122">
                  <c:v>6.5493811369492295E-5</c:v>
                </c:pt>
                <c:pt idx="123">
                  <c:v>-2.8771176781658901E-5</c:v>
                </c:pt>
                <c:pt idx="124">
                  <c:v>-3.90618964966129E-7</c:v>
                </c:pt>
                <c:pt idx="125">
                  <c:v>2.2961069131579499E-5</c:v>
                </c:pt>
                <c:pt idx="126">
                  <c:v>5.8729684765219696E-6</c:v>
                </c:pt>
                <c:pt idx="127">
                  <c:v>-7.1914058291719402E-6</c:v>
                </c:pt>
                <c:pt idx="128">
                  <c:v>-3.6010793063246798E-6</c:v>
                </c:pt>
                <c:pt idx="129">
                  <c:v>1.5996134203430199E-5</c:v>
                </c:pt>
                <c:pt idx="130">
                  <c:v>-8.7366130705795295E-6</c:v>
                </c:pt>
                <c:pt idx="131">
                  <c:v>3.4528329212948798E-5</c:v>
                </c:pt>
                <c:pt idx="132">
                  <c:v>-3.5590045873996898E-6</c:v>
                </c:pt>
                <c:pt idx="133">
                  <c:v>-2.6883430993250399E-6</c:v>
                </c:pt>
                <c:pt idx="134">
                  <c:v>1.6513050994955901E-5</c:v>
                </c:pt>
                <c:pt idx="135">
                  <c:v>1.8704785561986099E-5</c:v>
                </c:pt>
                <c:pt idx="136">
                  <c:v>-1.6870119516005499E-6</c:v>
                </c:pt>
                <c:pt idx="137">
                  <c:v>3.83285520260556E-6</c:v>
                </c:pt>
                <c:pt idx="138">
                  <c:v>1.24318120851557E-5</c:v>
                </c:pt>
                <c:pt idx="139">
                  <c:v>-8.7548383690642104E-6</c:v>
                </c:pt>
                <c:pt idx="140">
                  <c:v>-2.6767675235274101E-6</c:v>
                </c:pt>
                <c:pt idx="141">
                  <c:v>-8.6865434445315608E-6</c:v>
                </c:pt>
                <c:pt idx="142">
                  <c:v>8.3454285316246995E-6</c:v>
                </c:pt>
                <c:pt idx="143">
                  <c:v>1.4417845426123601E-6</c:v>
                </c:pt>
                <c:pt idx="144">
                  <c:v>-2.8118117038959999E-7</c:v>
                </c:pt>
                <c:pt idx="145">
                  <c:v>1.10784590935615E-6</c:v>
                </c:pt>
                <c:pt idx="146">
                  <c:v>4.5271528832056299E-6</c:v>
                </c:pt>
                <c:pt idx="147">
                  <c:v>3.1861480091463798E-6</c:v>
                </c:pt>
                <c:pt idx="148">
                  <c:v>-2.8970434599797998E-7</c:v>
                </c:pt>
                <c:pt idx="149">
                  <c:v>4.9380225980700403E-6</c:v>
                </c:pt>
                <c:pt idx="150">
                  <c:v>-4.3096766079458596E-6</c:v>
                </c:pt>
                <c:pt idx="151">
                  <c:v>2.4956140449919501E-6</c:v>
                </c:pt>
                <c:pt idx="152">
                  <c:v>3.2289182585318E-6</c:v>
                </c:pt>
                <c:pt idx="153">
                  <c:v>2.7095914908214802E-6</c:v>
                </c:pt>
                <c:pt idx="154">
                  <c:v>-3.22235659856337E-7</c:v>
                </c:pt>
                <c:pt idx="155">
                  <c:v>4.7735914794946101E-6</c:v>
                </c:pt>
                <c:pt idx="156">
                  <c:v>-3.9288759105733302E-6</c:v>
                </c:pt>
                <c:pt idx="157">
                  <c:v>1.5035786938233601E-7</c:v>
                </c:pt>
                <c:pt idx="158">
                  <c:v>-3.7781620960849098E-6</c:v>
                </c:pt>
                <c:pt idx="159">
                  <c:v>-5.1397709239841498E-6</c:v>
                </c:pt>
                <c:pt idx="160">
                  <c:v>-3.5184130068049799E-6</c:v>
                </c:pt>
                <c:pt idx="161">
                  <c:v>2.4115825462562401E-6</c:v>
                </c:pt>
                <c:pt idx="162">
                  <c:v>-1.4558475974520101E-6</c:v>
                </c:pt>
                <c:pt idx="163">
                  <c:v>-8.2994206677006498E-7</c:v>
                </c:pt>
                <c:pt idx="164">
                  <c:v>-2.8562510231263798E-6</c:v>
                </c:pt>
                <c:pt idx="165">
                  <c:v>-1.08099418947993E-6</c:v>
                </c:pt>
                <c:pt idx="166">
                  <c:v>1.66785192600516E-6</c:v>
                </c:pt>
                <c:pt idx="167">
                  <c:v>-1.0096150623438501E-6</c:v>
                </c:pt>
                <c:pt idx="168">
                  <c:v>4.1151094407485096E-6</c:v>
                </c:pt>
                <c:pt idx="169">
                  <c:v>6.9380560232261804E-7</c:v>
                </c:pt>
                <c:pt idx="170">
                  <c:v>5.0267698021907703E-7</c:v>
                </c:pt>
                <c:pt idx="171">
                  <c:v>-9.0497132840590399E-7</c:v>
                </c:pt>
                <c:pt idx="172">
                  <c:v>1.30699828146037E-6</c:v>
                </c:pt>
                <c:pt idx="173">
                  <c:v>-1.1791511419499301E-6</c:v>
                </c:pt>
                <c:pt idx="174">
                  <c:v>-2.0157527278271001E-6</c:v>
                </c:pt>
                <c:pt idx="175">
                  <c:v>1.70562147232701E-6</c:v>
                </c:pt>
                <c:pt idx="176">
                  <c:v>4.7970862287721398E-8</c:v>
                </c:pt>
                <c:pt idx="177">
                  <c:v>2.0544408591780301E-6</c:v>
                </c:pt>
                <c:pt idx="178">
                  <c:v>1.41682693198512E-7</c:v>
                </c:pt>
                <c:pt idx="179">
                  <c:v>1.30093130910205E-6</c:v>
                </c:pt>
                <c:pt idx="180">
                  <c:v>4.0516413200178998E-6</c:v>
                </c:pt>
                <c:pt idx="181">
                  <c:v>1.7758444572760999E-6</c:v>
                </c:pt>
                <c:pt idx="182">
                  <c:v>2.9387475222971101E-6</c:v>
                </c:pt>
                <c:pt idx="183">
                  <c:v>5.2664464679224597E-6</c:v>
                </c:pt>
                <c:pt idx="184">
                  <c:v>1.6365639866908201E-6</c:v>
                </c:pt>
                <c:pt idx="185">
                  <c:v>1.9116395889675798E-6</c:v>
                </c:pt>
                <c:pt idx="186">
                  <c:v>4.8630909888483704E-6</c:v>
                </c:pt>
                <c:pt idx="187">
                  <c:v>2.98204376602217E-6</c:v>
                </c:pt>
                <c:pt idx="188">
                  <c:v>3.1966299102697202E-6</c:v>
                </c:pt>
                <c:pt idx="189">
                  <c:v>5.9643565369896997E-7</c:v>
                </c:pt>
                <c:pt idx="190">
                  <c:v>3.17179636307866E-6</c:v>
                </c:pt>
                <c:pt idx="191">
                  <c:v>2.7578518999407601E-6</c:v>
                </c:pt>
                <c:pt idx="192">
                  <c:v>3.0916640729583802E-6</c:v>
                </c:pt>
                <c:pt idx="193">
                  <c:v>4.1090690082708998E-7</c:v>
                </c:pt>
                <c:pt idx="194">
                  <c:v>6.8402425599968505E-7</c:v>
                </c:pt>
                <c:pt idx="195">
                  <c:v>7.8659506581220095E-7</c:v>
                </c:pt>
                <c:pt idx="196">
                  <c:v>1.0230130597130701E-6</c:v>
                </c:pt>
                <c:pt idx="197">
                  <c:v>3.1508461789923901E-6</c:v>
                </c:pt>
                <c:pt idx="198">
                  <c:v>2.5208019962240001E-6</c:v>
                </c:pt>
                <c:pt idx="199">
                  <c:v>9.1992070838492896E-7</c:v>
                </c:pt>
                <c:pt idx="200">
                  <c:v>-5.9119865137346797E-7</c:v>
                </c:pt>
                <c:pt idx="201">
                  <c:v>1.1340731120879499E-6</c:v>
                </c:pt>
                <c:pt idx="202">
                  <c:v>-5.1486487609892699E-7</c:v>
                </c:pt>
                <c:pt idx="203">
                  <c:v>7.4391493484567499E-7</c:v>
                </c:pt>
                <c:pt idx="204">
                  <c:v>2.1529609695476201E-6</c:v>
                </c:pt>
                <c:pt idx="205">
                  <c:v>6.2289956878776099E-8</c:v>
                </c:pt>
                <c:pt idx="206">
                  <c:v>1.6378336836933801E-7</c:v>
                </c:pt>
                <c:pt idx="207">
                  <c:v>5.7682054508401796E-7</c:v>
                </c:pt>
                <c:pt idx="208">
                  <c:v>1.7701609899272699E-6</c:v>
                </c:pt>
                <c:pt idx="209">
                  <c:v>4.6989511562955698E-7</c:v>
                </c:pt>
                <c:pt idx="210">
                  <c:v>6.9938893015210997E-7</c:v>
                </c:pt>
                <c:pt idx="211">
                  <c:v>9.0937824229560802E-7</c:v>
                </c:pt>
                <c:pt idx="212">
                  <c:v>1.6919611561424701E-6</c:v>
                </c:pt>
                <c:pt idx="213">
                  <c:v>6.92600441106834E-7</c:v>
                </c:pt>
                <c:pt idx="214">
                  <c:v>8.4051123814552899E-7</c:v>
                </c:pt>
                <c:pt idx="215">
                  <c:v>1.05722243385784E-6</c:v>
                </c:pt>
                <c:pt idx="216">
                  <c:v>1.8791359621552799E-6</c:v>
                </c:pt>
                <c:pt idx="217">
                  <c:v>1.8947933094287499E-6</c:v>
                </c:pt>
                <c:pt idx="218">
                  <c:v>2.0016449677898999E-6</c:v>
                </c:pt>
                <c:pt idx="219">
                  <c:v>1.06378648908076E-6</c:v>
                </c:pt>
                <c:pt idx="220">
                  <c:v>1.87960319846366E-6</c:v>
                </c:pt>
                <c:pt idx="221">
                  <c:v>2.07567491656754E-6</c:v>
                </c:pt>
                <c:pt idx="222">
                  <c:v>1.65951114888131E-6</c:v>
                </c:pt>
                <c:pt idx="223">
                  <c:v>2.8158882391890698E-6</c:v>
                </c:pt>
                <c:pt idx="224">
                  <c:v>1.87321218392142E-6</c:v>
                </c:pt>
                <c:pt idx="225">
                  <c:v>2.7735811163392499E-6</c:v>
                </c:pt>
                <c:pt idx="226">
                  <c:v>2.7889643498453902E-6</c:v>
                </c:pt>
                <c:pt idx="227">
                  <c:v>2.7341864011675699E-6</c:v>
                </c:pt>
                <c:pt idx="228">
                  <c:v>2.0890464014758401E-6</c:v>
                </c:pt>
                <c:pt idx="229">
                  <c:v>2.2727632045435E-6</c:v>
                </c:pt>
                <c:pt idx="230">
                  <c:v>2.8566943976757201E-6</c:v>
                </c:pt>
                <c:pt idx="231">
                  <c:v>3.3967798389120899E-6</c:v>
                </c:pt>
                <c:pt idx="232">
                  <c:v>3.03285950772935E-6</c:v>
                </c:pt>
                <c:pt idx="233">
                  <c:v>2.9974034700509702E-6</c:v>
                </c:pt>
                <c:pt idx="234">
                  <c:v>2.3242759066608301E-6</c:v>
                </c:pt>
                <c:pt idx="235">
                  <c:v>2.7433693177215402E-6</c:v>
                </c:pt>
                <c:pt idx="236">
                  <c:v>3.48441041123022E-6</c:v>
                </c:pt>
                <c:pt idx="237">
                  <c:v>2.6868333503370398E-6</c:v>
                </c:pt>
                <c:pt idx="238">
                  <c:v>2.8923937747017E-6</c:v>
                </c:pt>
                <c:pt idx="239">
                  <c:v>3.63021034584218E-6</c:v>
                </c:pt>
                <c:pt idx="240">
                  <c:v>2.69884079977906E-6</c:v>
                </c:pt>
                <c:pt idx="241">
                  <c:v>3.4578884523382402E-6</c:v>
                </c:pt>
                <c:pt idx="242">
                  <c:v>3.80100658847001E-6</c:v>
                </c:pt>
                <c:pt idx="243">
                  <c:v>2.3450415190120299E-6</c:v>
                </c:pt>
                <c:pt idx="244">
                  <c:v>2.6590765472029002E-6</c:v>
                </c:pt>
                <c:pt idx="245">
                  <c:v>2.7331696287296099E-6</c:v>
                </c:pt>
                <c:pt idx="246">
                  <c:v>2.56682131488528E-6</c:v>
                </c:pt>
                <c:pt idx="247">
                  <c:v>3.3843303205876501E-6</c:v>
                </c:pt>
                <c:pt idx="248">
                  <c:v>1.46642982420737E-6</c:v>
                </c:pt>
                <c:pt idx="249">
                  <c:v>1.4235338452603901E-6</c:v>
                </c:pt>
                <c:pt idx="250">
                  <c:v>1.2263532202769501E-6</c:v>
                </c:pt>
                <c:pt idx="251">
                  <c:v>1.4679167664527801E-7</c:v>
                </c:pt>
                <c:pt idx="252">
                  <c:v>6.5070558794700604E-7</c:v>
                </c:pt>
                <c:pt idx="253">
                  <c:v>-1.03352519533027E-6</c:v>
                </c:pt>
                <c:pt idx="254">
                  <c:v>-4.3818988082192998E-7</c:v>
                </c:pt>
                <c:pt idx="255">
                  <c:v>-6.5342923509974101E-7</c:v>
                </c:pt>
                <c:pt idx="256">
                  <c:v>-6.9883720719125798E-7</c:v>
                </c:pt>
                <c:pt idx="257">
                  <c:v>-1.9331692455757801E-6</c:v>
                </c:pt>
                <c:pt idx="258">
                  <c:v>-1.62326214346175E-6</c:v>
                </c:pt>
                <c:pt idx="259">
                  <c:v>-1.53735395664001E-6</c:v>
                </c:pt>
                <c:pt idx="260">
                  <c:v>-1.5642419887138199E-6</c:v>
                </c:pt>
                <c:pt idx="261">
                  <c:v>-2.7384959149227E-6</c:v>
                </c:pt>
                <c:pt idx="262">
                  <c:v>-2.1287470080384399E-6</c:v>
                </c:pt>
                <c:pt idx="263">
                  <c:v>-2.0356708666476302E-6</c:v>
                </c:pt>
                <c:pt idx="264">
                  <c:v>-1.5192030902652299E-6</c:v>
                </c:pt>
                <c:pt idx="265">
                  <c:v>-1.8561626214404799E-6</c:v>
                </c:pt>
                <c:pt idx="266">
                  <c:v>-2.3911236297431201E-6</c:v>
                </c:pt>
                <c:pt idx="267">
                  <c:v>-2.9298115001681302E-6</c:v>
                </c:pt>
                <c:pt idx="268">
                  <c:v>-1.55139554143236E-6</c:v>
                </c:pt>
                <c:pt idx="269">
                  <c:v>-1.97623417411872E-6</c:v>
                </c:pt>
                <c:pt idx="270">
                  <c:v>-1.52891996362173E-6</c:v>
                </c:pt>
                <c:pt idx="271">
                  <c:v>-2.2968949164768699E-7</c:v>
                </c:pt>
                <c:pt idx="272">
                  <c:v>-1.7185548387551801E-6</c:v>
                </c:pt>
                <c:pt idx="273">
                  <c:v>-1.18885318858654E-6</c:v>
                </c:pt>
                <c:pt idx="274">
                  <c:v>-9.0497723088032198E-7</c:v>
                </c:pt>
                <c:pt idx="275">
                  <c:v>-2.32502032334063E-7</c:v>
                </c:pt>
                <c:pt idx="276">
                  <c:v>-9.4033430579098695E-7</c:v>
                </c:pt>
                <c:pt idx="277">
                  <c:v>-2.9589588277777502E-7</c:v>
                </c:pt>
                <c:pt idx="278">
                  <c:v>-7.4001398533407903E-7</c:v>
                </c:pt>
                <c:pt idx="279">
                  <c:v>-2.4442738233550398E-7</c:v>
                </c:pt>
                <c:pt idx="280">
                  <c:v>-6.1309206451559903E-7</c:v>
                </c:pt>
                <c:pt idx="281">
                  <c:v>-2.47769947859696E-7</c:v>
                </c:pt>
                <c:pt idx="282">
                  <c:v>-5.9253147718145498E-7</c:v>
                </c:pt>
                <c:pt idx="283">
                  <c:v>6.0828479402947999E-7</c:v>
                </c:pt>
                <c:pt idx="284">
                  <c:v>-1.8695140069917701E-7</c:v>
                </c:pt>
                <c:pt idx="285">
                  <c:v>-9.9675231710763191E-7</c:v>
                </c:pt>
                <c:pt idx="286">
                  <c:v>-1.0224505212165299E-6</c:v>
                </c:pt>
                <c:pt idx="287">
                  <c:v>-1.31678360548513E-6</c:v>
                </c:pt>
                <c:pt idx="288">
                  <c:v>-3.0232510806874898E-7</c:v>
                </c:pt>
                <c:pt idx="289">
                  <c:v>-2.59102980603154E-7</c:v>
                </c:pt>
                <c:pt idx="290">
                  <c:v>-1.2821032732219699E-6</c:v>
                </c:pt>
                <c:pt idx="291">
                  <c:v>-4.56203958184924E-7</c:v>
                </c:pt>
                <c:pt idx="292">
                  <c:v>-8.83414295012683E-7</c:v>
                </c:pt>
                <c:pt idx="293">
                  <c:v>-1.6793085935477799E-6</c:v>
                </c:pt>
                <c:pt idx="294">
                  <c:v>-9.6150420447987299E-7</c:v>
                </c:pt>
                <c:pt idx="295">
                  <c:v>-3.01360535311912E-6</c:v>
                </c:pt>
                <c:pt idx="296">
                  <c:v>-9.7424549525941495E-7</c:v>
                </c:pt>
                <c:pt idx="297">
                  <c:v>7.3413693877338697E-7</c:v>
                </c:pt>
                <c:pt idx="298">
                  <c:v>-1.58757933184231E-6</c:v>
                </c:pt>
                <c:pt idx="299">
                  <c:v>-2.4863510903507998E-6</c:v>
                </c:pt>
                <c:pt idx="300">
                  <c:v>-1.2466341109213799E-6</c:v>
                </c:pt>
                <c:pt idx="301">
                  <c:v>-2.8625111141151198E-6</c:v>
                </c:pt>
                <c:pt idx="302">
                  <c:v>-1.5313175925049099E-6</c:v>
                </c:pt>
                <c:pt idx="303">
                  <c:v>-2.1059985153101098E-6</c:v>
                </c:pt>
                <c:pt idx="304">
                  <c:v>-1.9829663741296101E-6</c:v>
                </c:pt>
                <c:pt idx="305">
                  <c:v>-1.9571741837289499E-6</c:v>
                </c:pt>
                <c:pt idx="306">
                  <c:v>-3.3679297543790499E-6</c:v>
                </c:pt>
                <c:pt idx="307">
                  <c:v>-1.09578632594524E-7</c:v>
                </c:pt>
                <c:pt idx="308">
                  <c:v>-7.2746531834914105E-8</c:v>
                </c:pt>
                <c:pt idx="309">
                  <c:v>-2.9258625484830598E-6</c:v>
                </c:pt>
                <c:pt idx="310">
                  <c:v>-1.1634580153419701E-6</c:v>
                </c:pt>
                <c:pt idx="311">
                  <c:v>1.6997331533482099E-8</c:v>
                </c:pt>
                <c:pt idx="312">
                  <c:v>-3.2972319874112401E-6</c:v>
                </c:pt>
                <c:pt idx="313">
                  <c:v>-5.5213875873156601E-7</c:v>
                </c:pt>
                <c:pt idx="314">
                  <c:v>-2.93699744462756E-6</c:v>
                </c:pt>
                <c:pt idx="315">
                  <c:v>-1.9740060885237998E-6</c:v>
                </c:pt>
                <c:pt idx="316">
                  <c:v>-4.6330271874485802E-6</c:v>
                </c:pt>
                <c:pt idx="317">
                  <c:v>-2.1692001764971898E-6</c:v>
                </c:pt>
                <c:pt idx="318">
                  <c:v>-1.3415206331933001E-6</c:v>
                </c:pt>
                <c:pt idx="319">
                  <c:v>-3.7699977680431498E-6</c:v>
                </c:pt>
                <c:pt idx="320">
                  <c:v>-4.18785087287247E-6</c:v>
                </c:pt>
                <c:pt idx="321">
                  <c:v>-2.2331308488005299E-6</c:v>
                </c:pt>
                <c:pt idx="322">
                  <c:v>-4.9191095084414196E-6</c:v>
                </c:pt>
                <c:pt idx="323">
                  <c:v>-2.2841045724698601E-6</c:v>
                </c:pt>
                <c:pt idx="324">
                  <c:v>-5.3109915575961801E-6</c:v>
                </c:pt>
                <c:pt idx="325">
                  <c:v>-3.9940078480565097E-6</c:v>
                </c:pt>
                <c:pt idx="326">
                  <c:v>-7.9446044479173001E-6</c:v>
                </c:pt>
                <c:pt idx="327">
                  <c:v>-3.0545148205012899E-6</c:v>
                </c:pt>
                <c:pt idx="328">
                  <c:v>-1.2373173023556901E-7</c:v>
                </c:pt>
                <c:pt idx="329">
                  <c:v>-8.1930268338752192E-6</c:v>
                </c:pt>
                <c:pt idx="330">
                  <c:v>-3.5828291628128E-6</c:v>
                </c:pt>
                <c:pt idx="331">
                  <c:v>-5.1302740880776101E-6</c:v>
                </c:pt>
                <c:pt idx="332">
                  <c:v>-6.7290335628666602E-6</c:v>
                </c:pt>
                <c:pt idx="333">
                  <c:v>-3.0360969364812701E-6</c:v>
                </c:pt>
                <c:pt idx="334">
                  <c:v>-3.3162554198523998E-6</c:v>
                </c:pt>
                <c:pt idx="335">
                  <c:v>-4.6504121777201796E-6</c:v>
                </c:pt>
                <c:pt idx="336">
                  <c:v>-7.7941953853578294E-6</c:v>
                </c:pt>
                <c:pt idx="337">
                  <c:v>-1.02910392315798E-7</c:v>
                </c:pt>
                <c:pt idx="338">
                  <c:v>-4.9313755958747E-6</c:v>
                </c:pt>
                <c:pt idx="339">
                  <c:v>-7.1794994977097101E-6</c:v>
                </c:pt>
                <c:pt idx="340">
                  <c:v>-7.7549444256690601E-6</c:v>
                </c:pt>
                <c:pt idx="341">
                  <c:v>-9.3433767557559894E-6</c:v>
                </c:pt>
                <c:pt idx="342">
                  <c:v>-1.2908911729964E-5</c:v>
                </c:pt>
                <c:pt idx="343">
                  <c:v>-1.0754282942302301E-5</c:v>
                </c:pt>
                <c:pt idx="344">
                  <c:v>-1.47510219908109E-5</c:v>
                </c:pt>
                <c:pt idx="345">
                  <c:v>-1.85341527350214E-5</c:v>
                </c:pt>
                <c:pt idx="346">
                  <c:v>-1.3614117576388799E-5</c:v>
                </c:pt>
                <c:pt idx="347">
                  <c:v>-2.1264233049882999E-5</c:v>
                </c:pt>
                <c:pt idx="348">
                  <c:v>-2.45228851442929E-5</c:v>
                </c:pt>
                <c:pt idx="349">
                  <c:v>-2.2819019441003599E-5</c:v>
                </c:pt>
                <c:pt idx="350">
                  <c:v>-2.56075876732746E-5</c:v>
                </c:pt>
                <c:pt idx="351">
                  <c:v>-3.1615899839813801E-5</c:v>
                </c:pt>
                <c:pt idx="352">
                  <c:v>-2.18648232196315E-5</c:v>
                </c:pt>
                <c:pt idx="353">
                  <c:v>-3.4322940289679799E-5</c:v>
                </c:pt>
                <c:pt idx="354">
                  <c:v>-3.7556356251017399E-5</c:v>
                </c:pt>
                <c:pt idx="355">
                  <c:v>-5.0617961929004299E-5</c:v>
                </c:pt>
                <c:pt idx="356">
                  <c:v>-5.5738494291037199E-5</c:v>
                </c:pt>
                <c:pt idx="357">
                  <c:v>-7.2034454328289002E-5</c:v>
                </c:pt>
                <c:pt idx="358">
                  <c:v>-8.23819655458313E-5</c:v>
                </c:pt>
                <c:pt idx="359">
                  <c:v>-9.4490080036079298E-5</c:v>
                </c:pt>
                <c:pt idx="360">
                  <c:v>-1.04802016200434E-4</c:v>
                </c:pt>
                <c:pt idx="361">
                  <c:v>-1.3908419304968099E-4</c:v>
                </c:pt>
                <c:pt idx="362">
                  <c:v>-1.44909859470918E-4</c:v>
                </c:pt>
                <c:pt idx="363">
                  <c:v>-1.75848938055579E-4</c:v>
                </c:pt>
                <c:pt idx="364">
                  <c:v>-2.16232000321724E-4</c:v>
                </c:pt>
                <c:pt idx="365">
                  <c:v>-2.32422591848561E-4</c:v>
                </c:pt>
                <c:pt idx="366">
                  <c:v>-2.4871423589664502E-4</c:v>
                </c:pt>
                <c:pt idx="367">
                  <c:v>-3.0333001232964499E-4</c:v>
                </c:pt>
                <c:pt idx="368">
                  <c:v>-3.4210649393581798E-4</c:v>
                </c:pt>
                <c:pt idx="369">
                  <c:v>-3.5657513211920699E-4</c:v>
                </c:pt>
                <c:pt idx="370">
                  <c:v>-4.1293516249877102E-4</c:v>
                </c:pt>
                <c:pt idx="371">
                  <c:v>-4.40931326738787E-4</c:v>
                </c:pt>
                <c:pt idx="372">
                  <c:v>-4.9571892945400402E-4</c:v>
                </c:pt>
                <c:pt idx="373">
                  <c:v>-5.3282014667050705E-4</c:v>
                </c:pt>
                <c:pt idx="374">
                  <c:v>-5.8642825470362999E-4</c:v>
                </c:pt>
                <c:pt idx="375">
                  <c:v>-6.0444951688292195E-4</c:v>
                </c:pt>
                <c:pt idx="376">
                  <c:v>-6.2901950511967696E-4</c:v>
                </c:pt>
                <c:pt idx="377">
                  <c:v>-6.2757579815039604E-4</c:v>
                </c:pt>
                <c:pt idx="378">
                  <c:v>-5.9638468793188305E-4</c:v>
                </c:pt>
                <c:pt idx="379">
                  <c:v>-5.6191993239612095E-4</c:v>
                </c:pt>
                <c:pt idx="380">
                  <c:v>-4.8479262299684899E-4</c:v>
                </c:pt>
                <c:pt idx="381">
                  <c:v>-3.9010730321349202E-4</c:v>
                </c:pt>
                <c:pt idx="382">
                  <c:v>-2.38082881935273E-4</c:v>
                </c:pt>
                <c:pt idx="383">
                  <c:v>-5.3105970205115602E-5</c:v>
                </c:pt>
                <c:pt idx="384">
                  <c:v>1.0527825960065401E-4</c:v>
                </c:pt>
                <c:pt idx="385">
                  <c:v>4.4606790259600903E-4</c:v>
                </c:pt>
                <c:pt idx="386">
                  <c:v>7.8936849824324195E-4</c:v>
                </c:pt>
                <c:pt idx="387">
                  <c:v>1.2043587195310801E-3</c:v>
                </c:pt>
                <c:pt idx="388">
                  <c:v>1.62172740661912E-3</c:v>
                </c:pt>
                <c:pt idx="389">
                  <c:v>2.0565611024531498E-3</c:v>
                </c:pt>
                <c:pt idx="390">
                  <c:v>2.5484724093013402E-3</c:v>
                </c:pt>
                <c:pt idx="391">
                  <c:v>3.1515997976266502E-3</c:v>
                </c:pt>
                <c:pt idx="392">
                  <c:v>3.5760968037053301E-3</c:v>
                </c:pt>
                <c:pt idx="393">
                  <c:v>4.0644105865140197E-3</c:v>
                </c:pt>
                <c:pt idx="394">
                  <c:v>4.4552698807320996E-3</c:v>
                </c:pt>
                <c:pt idx="395">
                  <c:v>5.0389636836580803E-3</c:v>
                </c:pt>
                <c:pt idx="396">
                  <c:v>5.3432831171975797E-3</c:v>
                </c:pt>
                <c:pt idx="397">
                  <c:v>5.6600738264828698E-3</c:v>
                </c:pt>
                <c:pt idx="398">
                  <c:v>5.9635414457056696E-3</c:v>
                </c:pt>
                <c:pt idx="399">
                  <c:v>6.3086882408156901E-3</c:v>
                </c:pt>
                <c:pt idx="400">
                  <c:v>6.2098750030657197E-3</c:v>
                </c:pt>
                <c:pt idx="401">
                  <c:v>6.4724177115049403E-3</c:v>
                </c:pt>
                <c:pt idx="402">
                  <c:v>6.5753817012853301E-3</c:v>
                </c:pt>
                <c:pt idx="403">
                  <c:v>6.6408162560727202E-3</c:v>
                </c:pt>
                <c:pt idx="404">
                  <c:v>6.80610358680123E-3</c:v>
                </c:pt>
                <c:pt idx="405">
                  <c:v>6.7415840170234297E-3</c:v>
                </c:pt>
                <c:pt idx="406">
                  <c:v>6.6119913853208302E-3</c:v>
                </c:pt>
                <c:pt idx="407">
                  <c:v>6.44775309518385E-3</c:v>
                </c:pt>
                <c:pt idx="408">
                  <c:v>6.5210371667067399E-3</c:v>
                </c:pt>
                <c:pt idx="409">
                  <c:v>6.1257399738249996E-3</c:v>
                </c:pt>
                <c:pt idx="410">
                  <c:v>5.9480834655544898E-3</c:v>
                </c:pt>
                <c:pt idx="411">
                  <c:v>5.8666170315841201E-3</c:v>
                </c:pt>
                <c:pt idx="412">
                  <c:v>5.5943323961666902E-3</c:v>
                </c:pt>
                <c:pt idx="413">
                  <c:v>5.3857239748850497E-3</c:v>
                </c:pt>
                <c:pt idx="414">
                  <c:v>5.1056431180808203E-3</c:v>
                </c:pt>
                <c:pt idx="415">
                  <c:v>4.8434770178481402E-3</c:v>
                </c:pt>
                <c:pt idx="416">
                  <c:v>4.8897920728407599E-3</c:v>
                </c:pt>
                <c:pt idx="417">
                  <c:v>4.5630370545986804E-3</c:v>
                </c:pt>
                <c:pt idx="418">
                  <c:v>4.4325674428487899E-3</c:v>
                </c:pt>
                <c:pt idx="419">
                  <c:v>4.3267087156479899E-3</c:v>
                </c:pt>
                <c:pt idx="420">
                  <c:v>4.0902597949329603E-3</c:v>
                </c:pt>
                <c:pt idx="421">
                  <c:v>3.8206796672097501E-3</c:v>
                </c:pt>
                <c:pt idx="422">
                  <c:v>3.8747173312352998E-3</c:v>
                </c:pt>
                <c:pt idx="423">
                  <c:v>3.7736063051451701E-3</c:v>
                </c:pt>
                <c:pt idx="424">
                  <c:v>3.6877137077225299E-3</c:v>
                </c:pt>
                <c:pt idx="425">
                  <c:v>3.7452356549482601E-3</c:v>
                </c:pt>
                <c:pt idx="426">
                  <c:v>3.64594294829906E-3</c:v>
                </c:pt>
                <c:pt idx="427">
                  <c:v>3.6374870658809101E-3</c:v>
                </c:pt>
                <c:pt idx="428">
                  <c:v>3.6118470925985899E-3</c:v>
                </c:pt>
                <c:pt idx="429">
                  <c:v>3.4958639021920399E-3</c:v>
                </c:pt>
                <c:pt idx="430">
                  <c:v>3.5704770427925901E-3</c:v>
                </c:pt>
                <c:pt idx="431">
                  <c:v>3.5371380855563801E-3</c:v>
                </c:pt>
                <c:pt idx="432">
                  <c:v>3.6268791729859601E-3</c:v>
                </c:pt>
                <c:pt idx="433">
                  <c:v>3.6146266297270701E-3</c:v>
                </c:pt>
                <c:pt idx="434">
                  <c:v>3.8842348923127201E-3</c:v>
                </c:pt>
                <c:pt idx="435">
                  <c:v>3.6229689561445401E-3</c:v>
                </c:pt>
                <c:pt idx="436">
                  <c:v>3.7748947678439E-3</c:v>
                </c:pt>
                <c:pt idx="437">
                  <c:v>3.89625826822535E-3</c:v>
                </c:pt>
                <c:pt idx="438">
                  <c:v>3.7579242554555701E-3</c:v>
                </c:pt>
                <c:pt idx="439">
                  <c:v>3.7909921956426201E-3</c:v>
                </c:pt>
                <c:pt idx="440">
                  <c:v>3.7634643382234499E-3</c:v>
                </c:pt>
                <c:pt idx="441">
                  <c:v>3.7543768329779E-3</c:v>
                </c:pt>
                <c:pt idx="442">
                  <c:v>3.7688383750201998E-3</c:v>
                </c:pt>
                <c:pt idx="443">
                  <c:v>3.7775022768622699E-3</c:v>
                </c:pt>
                <c:pt idx="444">
                  <c:v>3.8179406420715701E-3</c:v>
                </c:pt>
                <c:pt idx="445">
                  <c:v>3.7034025668767701E-3</c:v>
                </c:pt>
                <c:pt idx="446">
                  <c:v>3.7376328679030102E-3</c:v>
                </c:pt>
                <c:pt idx="447">
                  <c:v>3.7598071004987799E-3</c:v>
                </c:pt>
                <c:pt idx="448">
                  <c:v>3.7044602280039102E-3</c:v>
                </c:pt>
                <c:pt idx="449">
                  <c:v>3.6895887479404402E-3</c:v>
                </c:pt>
                <c:pt idx="450">
                  <c:v>3.64979757036491E-3</c:v>
                </c:pt>
                <c:pt idx="451">
                  <c:v>3.6549398157981298E-3</c:v>
                </c:pt>
                <c:pt idx="452">
                  <c:v>3.5515759891352498E-3</c:v>
                </c:pt>
                <c:pt idx="453">
                  <c:v>3.4618074932516599E-3</c:v>
                </c:pt>
                <c:pt idx="454">
                  <c:v>3.44916195851539E-3</c:v>
                </c:pt>
                <c:pt idx="455">
                  <c:v>3.3935581251798002E-3</c:v>
                </c:pt>
                <c:pt idx="456">
                  <c:v>3.2574593904048099E-3</c:v>
                </c:pt>
                <c:pt idx="457">
                  <c:v>3.2130521548448501E-3</c:v>
                </c:pt>
                <c:pt idx="458">
                  <c:v>3.0680553075396601E-3</c:v>
                </c:pt>
                <c:pt idx="459">
                  <c:v>2.93845246788965E-3</c:v>
                </c:pt>
                <c:pt idx="460">
                  <c:v>2.8077025958326701E-3</c:v>
                </c:pt>
                <c:pt idx="461">
                  <c:v>2.62938821334139E-3</c:v>
                </c:pt>
                <c:pt idx="462">
                  <c:v>2.45114994593063E-3</c:v>
                </c:pt>
                <c:pt idx="463">
                  <c:v>2.2571754852980402E-3</c:v>
                </c:pt>
                <c:pt idx="464">
                  <c:v>2.0501464307211602E-3</c:v>
                </c:pt>
                <c:pt idx="465">
                  <c:v>1.80335438914455E-3</c:v>
                </c:pt>
                <c:pt idx="466">
                  <c:v>1.6167299385025601E-3</c:v>
                </c:pt>
                <c:pt idx="467">
                  <c:v>1.4278119858966501E-3</c:v>
                </c:pt>
                <c:pt idx="468">
                  <c:v>1.22960862635768E-3</c:v>
                </c:pt>
                <c:pt idx="469">
                  <c:v>1.0323675813841901E-3</c:v>
                </c:pt>
                <c:pt idx="470">
                  <c:v>8.5623660311122797E-4</c:v>
                </c:pt>
                <c:pt idx="471">
                  <c:v>7.2566743109484097E-4</c:v>
                </c:pt>
                <c:pt idx="472">
                  <c:v>6.04655453799083E-4</c:v>
                </c:pt>
                <c:pt idx="473">
                  <c:v>4.8945798746788697E-4</c:v>
                </c:pt>
                <c:pt idx="474">
                  <c:v>3.9521201649580899E-4</c:v>
                </c:pt>
                <c:pt idx="475">
                  <c:v>3.2497196202286601E-4</c:v>
                </c:pt>
                <c:pt idx="476">
                  <c:v>2.3603160404164601E-4</c:v>
                </c:pt>
                <c:pt idx="477">
                  <c:v>1.96283024798123E-4</c:v>
                </c:pt>
                <c:pt idx="478">
                  <c:v>1.4660079429868901E-4</c:v>
                </c:pt>
                <c:pt idx="479">
                  <c:v>1.1483239155707799E-4</c:v>
                </c:pt>
                <c:pt idx="480">
                  <c:v>8.0799942099228094E-5</c:v>
                </c:pt>
                <c:pt idx="481">
                  <c:v>6.9033643311852601E-5</c:v>
                </c:pt>
                <c:pt idx="482">
                  <c:v>3.6634282580404899E-5</c:v>
                </c:pt>
                <c:pt idx="483">
                  <c:v>1.94725125522963E-5</c:v>
                </c:pt>
                <c:pt idx="484">
                  <c:v>2.0420320834212199E-5</c:v>
                </c:pt>
                <c:pt idx="485">
                  <c:v>1.36494966327918E-5</c:v>
                </c:pt>
                <c:pt idx="486">
                  <c:v>1.35995249723594E-5</c:v>
                </c:pt>
                <c:pt idx="487">
                  <c:v>7.1923707259956698E-6</c:v>
                </c:pt>
                <c:pt idx="488">
                  <c:v>6.9090610580650704E-6</c:v>
                </c:pt>
                <c:pt idx="489">
                  <c:v>-8.1819889356395793E-6</c:v>
                </c:pt>
                <c:pt idx="490">
                  <c:v>2.2827724437859301E-7</c:v>
                </c:pt>
                <c:pt idx="491">
                  <c:v>-3.6169658278814098E-7</c:v>
                </c:pt>
                <c:pt idx="492">
                  <c:v>1.4286720971112399E-5</c:v>
                </c:pt>
                <c:pt idx="493">
                  <c:v>3.2790167259438499E-6</c:v>
                </c:pt>
                <c:pt idx="494">
                  <c:v>4.7131289039736899E-7</c:v>
                </c:pt>
                <c:pt idx="495">
                  <c:v>-1.3858238413597401E-5</c:v>
                </c:pt>
                <c:pt idx="496">
                  <c:v>-6.5286410859196799E-7</c:v>
                </c:pt>
                <c:pt idx="497">
                  <c:v>-1.02097576958068E-6</c:v>
                </c:pt>
                <c:pt idx="498">
                  <c:v>5.6189066754513399E-7</c:v>
                </c:pt>
                <c:pt idx="499">
                  <c:v>4.9152885467704196E-6</c:v>
                </c:pt>
                <c:pt idx="500">
                  <c:v>-2.4248768646906898E-5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4613-4CDB-9BCA-C69677019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9012431"/>
        <c:axId val="1593887904"/>
      </c:scatterChart>
      <c:valAx>
        <c:axId val="712693920"/>
        <c:scaling>
          <c:orientation val="minMax"/>
          <c:max val="2000"/>
          <c:min val="-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US" sz="1400" b="0">
                    <a:latin typeface="Calibri" panose="020F0502020204030204" pitchFamily="34" charset="0"/>
                    <a:cs typeface="Calibri" panose="020F0502020204030204" pitchFamily="34" charset="0"/>
                  </a:rPr>
                  <a:t>Length along Z axis (mm)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2694880"/>
        <c:crosses val="autoZero"/>
        <c:crossBetween val="midCat"/>
      </c:valAx>
      <c:valAx>
        <c:axId val="71269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US" sz="1400" b="0">
                    <a:latin typeface="Calibri" panose="020F0502020204030204" pitchFamily="34" charset="0"/>
                    <a:cs typeface="Calibri" panose="020F0502020204030204" pitchFamily="34" charset="0"/>
                  </a:rPr>
                  <a:t>Dipole Field (T)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2693920"/>
        <c:crossesAt val="-2000"/>
        <c:crossBetween val="midCat"/>
        <c:majorUnit val="1.5"/>
      </c:valAx>
      <c:valAx>
        <c:axId val="1593887904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US" sz="1400" b="0">
                    <a:latin typeface="Calibri" panose="020F0502020204030204" pitchFamily="34" charset="0"/>
                    <a:cs typeface="Calibri" panose="020F0502020204030204" pitchFamily="34" charset="0"/>
                  </a:rPr>
                  <a:t>Higher order harmonics (a.u)</a:t>
                </a:r>
              </a:p>
            </c:rich>
          </c:tx>
          <c:overlay val="0"/>
        </c:title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19012431"/>
        <c:crosses val="max"/>
        <c:crossBetween val="midCat"/>
        <c:majorUnit val="4.0000000000000008E-2"/>
      </c:valAx>
      <c:valAx>
        <c:axId val="619012431"/>
        <c:scaling>
          <c:orientation val="minMax"/>
        </c:scaling>
        <c:delete val="1"/>
        <c:axPos val="b"/>
        <c:numFmt formatCode="0.00E+00" sourceLinked="1"/>
        <c:majorTickMark val="out"/>
        <c:minorTickMark val="none"/>
        <c:tickLblPos val="nextTo"/>
        <c:crossAx val="1593887904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F51DC-19BD-D680-F0E8-4C2ACD94B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D94E2F-E6E4-F933-55EC-34C6FF83AD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5ACE29-6386-9D8C-B2AE-8B4D062BA8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70B28-F95D-879A-135F-B141CB13E7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010FB5-4D6F-42F5-A809-7A1093A9D7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52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https://brookhavenlab-my.sharepoint.com/personal/fkurian_bnl_gov/Documents/Documents/EIC/B1pF/Review_April24/OperaHarmonics.xlsx?web=1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775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010FB5-4D6F-42F5-A809-7A1093A9D77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45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2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3A592-2C2C-1149-FE30-72A494F277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85192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Title of Meeting/Review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0C71E18-8584-A0E2-3682-9547339B30E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94220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Name of Presenter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0CFA25C5-6468-E921-5CC9-27F4A33A76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85192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Title of Meeting/Review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395F968-4504-BF25-C965-31E73F6616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94220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Name of Presenter</a:t>
            </a:r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D9BCDB3-24E9-1B4D-0A74-4298674A9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DB6E2-DDA3-22B8-7251-F0B132B676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85192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Title of Meeting/Review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439522C-42D3-98C9-C46E-2F2D03D435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94220" y="6316595"/>
            <a:ext cx="2659380" cy="365125"/>
          </a:xfrm>
        </p:spPr>
        <p:txBody>
          <a:bodyPr>
            <a:noAutofit/>
          </a:bodyPr>
          <a:lstStyle>
            <a:lvl1pPr marL="0" indent="0" algn="ctr">
              <a:buNone/>
              <a:defRPr sz="12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Name of Presenter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5B976-F9BD-96F9-4119-FEAF693C373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218237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8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D82CC2-C79C-48CA-AA55-6BD0BE61A2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5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724400" y="631031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21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 - 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56E40-B484-1283-A234-15FBD88553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Title [Layout: Content 1 – Bulleted]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7E89AC-E876-D4E3-122F-C3259C4670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963" y="930274"/>
            <a:ext cx="11521440" cy="5212080"/>
          </a:xfrm>
        </p:spPr>
        <p:txBody>
          <a:bodyPr/>
          <a:lstStyle>
            <a:lvl1pPr>
              <a:defRPr/>
            </a:lvl1pPr>
            <a:lvl2pPr marL="386954" indent="-171450">
              <a:defRPr/>
            </a:lvl2pPr>
            <a:lvl3pPr marL="558404" indent="-127397">
              <a:defRPr/>
            </a:lvl3pPr>
            <a:lvl4pPr marL="729854" indent="-127397">
              <a:defRPr/>
            </a:lvl4pPr>
            <a:lvl5pPr marL="901304" indent="-127397">
              <a:defRPr/>
            </a:lvl5pPr>
          </a:lstStyle>
          <a:p>
            <a:pPr lvl="0"/>
            <a:r>
              <a:rPr lang="en-US"/>
              <a:t>Level 1 – Arial 24</a:t>
            </a:r>
          </a:p>
          <a:p>
            <a:pPr lvl="1"/>
            <a:r>
              <a:rPr lang="en-US"/>
              <a:t>Level 2 – Arial 20</a:t>
            </a:r>
          </a:p>
          <a:p>
            <a:pPr lvl="2"/>
            <a:r>
              <a:rPr lang="en-US"/>
              <a:t>Level 3 – Arial 18</a:t>
            </a:r>
          </a:p>
          <a:p>
            <a:pPr lvl="3"/>
            <a:r>
              <a:rPr lang="en-US"/>
              <a:t>Level 4 – Arial 16</a:t>
            </a:r>
          </a:p>
          <a:p>
            <a:pPr lvl="4"/>
            <a:r>
              <a:rPr lang="en-US"/>
              <a:t>Level 5 – Arial 16</a:t>
            </a:r>
          </a:p>
        </p:txBody>
      </p:sp>
    </p:spTree>
    <p:extLst>
      <p:ext uri="{BB962C8B-B14F-4D97-AF65-F5344CB8AC3E}">
        <p14:creationId xmlns:p14="http://schemas.microsoft.com/office/powerpoint/2010/main" val="1055198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8004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chemeClr val="bg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NULL"/><Relationship Id="rId10" Type="http://schemas.openxmlformats.org/officeDocument/2006/relationships/image" Target="../media/image40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EIC Interaction Region Design and Magnets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4" y="5208664"/>
            <a:ext cx="10334625" cy="746185"/>
          </a:xfrm>
        </p:spPr>
        <p:txBody>
          <a:bodyPr>
            <a:normAutofit/>
          </a:bodyPr>
          <a:lstStyle/>
          <a:p>
            <a:r>
              <a:rPr lang="en-US" sz="1600" dirty="0" err="1"/>
              <a:t>eeFACT</a:t>
            </a:r>
            <a:r>
              <a:rPr lang="en-US" sz="1600" dirty="0"/>
              <a:t> 2025</a:t>
            </a:r>
          </a:p>
          <a:p>
            <a:r>
              <a:rPr lang="en-US" sz="1600" dirty="0"/>
              <a:t>March 3 – 7,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Christoph Montag</a:t>
            </a:r>
          </a:p>
          <a:p>
            <a:r>
              <a:rPr lang="en-US" b="1" dirty="0"/>
              <a:t>BNL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88B2D6-8014-71A2-9770-92452CF1F4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83CE5C-8296-D37D-C4B7-B7EE7B771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</a:rPr>
              <a:t>3D Coil End Design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0C724B5-B3A2-97CF-DC76-318668205DFE}"/>
              </a:ext>
            </a:extLst>
          </p:cNvPr>
          <p:cNvGrpSpPr/>
          <p:nvPr/>
        </p:nvGrpSpPr>
        <p:grpSpPr>
          <a:xfrm>
            <a:off x="1930227" y="773974"/>
            <a:ext cx="9972507" cy="2597759"/>
            <a:chOff x="918614" y="861741"/>
            <a:chExt cx="8251975" cy="2071712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D5A16D45-B5AE-B2EF-ED28-ED0A8F44A4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66579"/>
            <a:stretch/>
          </p:blipFill>
          <p:spPr>
            <a:xfrm>
              <a:off x="918614" y="861741"/>
              <a:ext cx="4074709" cy="205948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ED94521E-49DB-222A-CAE0-59549FDF2E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6667"/>
            <a:stretch/>
          </p:blipFill>
          <p:spPr>
            <a:xfrm>
              <a:off x="5106633" y="873973"/>
              <a:ext cx="4063956" cy="2059480"/>
            </a:xfrm>
            <a:prstGeom prst="rect">
              <a:avLst/>
            </a:prstGeom>
          </p:spPr>
        </p:pic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E81B5029-91DB-40DF-ECBB-877BC8FB50D6}"/>
              </a:ext>
            </a:extLst>
          </p:cNvPr>
          <p:cNvGraphicFramePr>
            <a:graphicFrameLocks/>
          </p:cNvGraphicFramePr>
          <p:nvPr/>
        </p:nvGraphicFramePr>
        <p:xfrm>
          <a:off x="229496" y="3559108"/>
          <a:ext cx="11581504" cy="3122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C49F2F32-81B1-9955-5C2A-38E139C8BCF0}"/>
              </a:ext>
            </a:extLst>
          </p:cNvPr>
          <p:cNvSpPr txBox="1"/>
          <p:nvPr/>
        </p:nvSpPr>
        <p:spPr>
          <a:xfrm>
            <a:off x="4328160" y="4536440"/>
            <a:ext cx="2823337" cy="369332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/>
              <a:t>Magnetic length = 2613 mm</a:t>
            </a:r>
          </a:p>
        </p:txBody>
      </p:sp>
    </p:spTree>
    <p:extLst>
      <p:ext uri="{BB962C8B-B14F-4D97-AF65-F5344CB8AC3E}">
        <p14:creationId xmlns:p14="http://schemas.microsoft.com/office/powerpoint/2010/main" val="1156685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CA763-6E7E-5660-77BC-7C88D518A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64323D-D818-A2DB-CF42-F9784F8D7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729421" cy="825178"/>
          </a:xfrm>
        </p:spPr>
        <p:txBody>
          <a:bodyPr>
            <a:noAutofit/>
          </a:bodyPr>
          <a:lstStyle/>
          <a:p>
            <a:r>
              <a:rPr lang="en-US" sz="3600" dirty="0"/>
              <a:t>SC Magnet Updates:  </a:t>
            </a:r>
            <a:r>
              <a:rPr lang="en-US" sz="3600" b="0" dirty="0"/>
              <a:t>Current status of B1pF prototype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8E6B1AE0-4B3C-FC93-0C87-5F8A3A4F1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9570" y="959269"/>
            <a:ext cx="11499850" cy="2554398"/>
          </a:xfrm>
        </p:spPr>
        <p:txBody>
          <a:bodyPr>
            <a:normAutofit/>
          </a:bodyPr>
          <a:lstStyle/>
          <a:p>
            <a:r>
              <a:rPr lang="en-US" sz="2000" dirty="0"/>
              <a:t>Shown below are pictures of the B1pF Cable magnet prototyping effort underway at SMD.</a:t>
            </a:r>
          </a:p>
          <a:p>
            <a:r>
              <a:rPr lang="en-US" sz="2000" dirty="0"/>
              <a:t>The image on the right is a complete half length coil just prior to being moved into the curing press.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1" descr="image001">
            <a:extLst>
              <a:ext uri="{FF2B5EF4-FFF2-40B4-BE49-F238E27FC236}">
                <a16:creationId xmlns:a16="http://schemas.microsoft.com/office/drawing/2014/main" id="{04089605-11E2-4213-82B0-30521DB06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46" y="2061141"/>
            <a:ext cx="6603293" cy="333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person, indoor, rocket&#10;&#10;Description automatically generated">
            <a:extLst>
              <a:ext uri="{FF2B5EF4-FFF2-40B4-BE49-F238E27FC236}">
                <a16:creationId xmlns:a16="http://schemas.microsoft.com/office/drawing/2014/main" id="{050A6F2E-DB7F-4C41-A6B9-72C479225B7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8332" y="2061141"/>
            <a:ext cx="3842298" cy="425545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0AB479-9D8D-4055-BCCA-59E045B166AA}"/>
              </a:ext>
            </a:extLst>
          </p:cNvPr>
          <p:cNvSpPr/>
          <p:nvPr/>
        </p:nvSpPr>
        <p:spPr>
          <a:xfrm>
            <a:off x="1405039" y="5393644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Shown above is a test wind that was performed in July/Aug 2024</a:t>
            </a:r>
          </a:p>
        </p:txBody>
      </p:sp>
    </p:spTree>
    <p:extLst>
      <p:ext uri="{BB962C8B-B14F-4D97-AF65-F5344CB8AC3E}">
        <p14:creationId xmlns:p14="http://schemas.microsoft.com/office/powerpoint/2010/main" val="853371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C826A-374C-8678-0A50-98106CAB7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658" y="-119646"/>
            <a:ext cx="11631205" cy="132556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Tapered CCT Magnets Hadron Forward Side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E6220-5B4D-9924-EEFF-7CC726828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15" y="1078764"/>
            <a:ext cx="4099611" cy="5029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Idea: replace hadron forward collared magnets</a:t>
            </a:r>
          </a:p>
          <a:p>
            <a:r>
              <a:rPr lang="en-US" dirty="0"/>
              <a:t>Instead of 5 collared magnets: 3 tapered CCT magnets</a:t>
            </a:r>
          </a:p>
          <a:p>
            <a:pPr lvl="1"/>
            <a:r>
              <a:rPr lang="en-US" dirty="0"/>
              <a:t>Q1ABpF</a:t>
            </a:r>
          </a:p>
          <a:p>
            <a:pPr lvl="1"/>
            <a:r>
              <a:rPr lang="en-US" dirty="0"/>
              <a:t>Q2pF</a:t>
            </a:r>
          </a:p>
          <a:p>
            <a:pPr lvl="1"/>
            <a:r>
              <a:rPr lang="en-US" dirty="0"/>
              <a:t>B1/B1ApF</a:t>
            </a:r>
          </a:p>
          <a:p>
            <a:r>
              <a:rPr lang="en-US" dirty="0"/>
              <a:t>Technically and financially attractive</a:t>
            </a:r>
          </a:p>
          <a:p>
            <a:pPr lvl="1"/>
            <a:r>
              <a:rPr lang="en-US" dirty="0"/>
              <a:t>Eliminates/reduces beam going through quads at an angle/off center</a:t>
            </a:r>
          </a:p>
          <a:p>
            <a:pPr lvl="1"/>
            <a:r>
              <a:rPr lang="en-US" dirty="0"/>
              <a:t>Frontloading of gradient</a:t>
            </a:r>
          </a:p>
          <a:p>
            <a:pPr lvl="1"/>
            <a:r>
              <a:rPr lang="en-US" dirty="0"/>
              <a:t>Reduces crosstalk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AA9753-8FDD-8429-C2ED-CC9E75954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422" y="1429785"/>
            <a:ext cx="5775135" cy="44399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79BDE7-6F15-0F03-B411-F20DFCD2E45B}"/>
              </a:ext>
            </a:extLst>
          </p:cNvPr>
          <p:cNvSpPr txBox="1"/>
          <p:nvPr/>
        </p:nvSpPr>
        <p:spPr>
          <a:xfrm>
            <a:off x="6584742" y="2993080"/>
            <a:ext cx="40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IP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89D98C-D16A-A30A-8562-83EC30FBBC78}"/>
              </a:ext>
            </a:extLst>
          </p:cNvPr>
          <p:cNvCxnSpPr>
            <a:cxnSpLocks/>
          </p:cNvCxnSpPr>
          <p:nvPr/>
        </p:nvCxnSpPr>
        <p:spPr>
          <a:xfrm flipH="1">
            <a:off x="9515535" y="2417296"/>
            <a:ext cx="85703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F4BEF65-E636-5CB0-7C47-340F21FF9944}"/>
              </a:ext>
            </a:extLst>
          </p:cNvPr>
          <p:cNvSpPr txBox="1"/>
          <p:nvPr/>
        </p:nvSpPr>
        <p:spPr>
          <a:xfrm>
            <a:off x="9440334" y="2090579"/>
            <a:ext cx="1146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Electrons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CBB098-E993-0660-AB7E-A7ADCB56D43D}"/>
              </a:ext>
            </a:extLst>
          </p:cNvPr>
          <p:cNvCxnSpPr>
            <a:cxnSpLocks/>
          </p:cNvCxnSpPr>
          <p:nvPr/>
        </p:nvCxnSpPr>
        <p:spPr>
          <a:xfrm>
            <a:off x="8265903" y="5108207"/>
            <a:ext cx="1027380" cy="0"/>
          </a:xfrm>
          <a:prstGeom prst="straightConnector1">
            <a:avLst/>
          </a:prstGeom>
          <a:ln w="38100">
            <a:solidFill>
              <a:srgbClr val="0079C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82CBDB6-1803-8B34-AA5F-9F6F53A81FCB}"/>
              </a:ext>
            </a:extLst>
          </p:cNvPr>
          <p:cNvSpPr txBox="1"/>
          <p:nvPr/>
        </p:nvSpPr>
        <p:spPr>
          <a:xfrm>
            <a:off x="8208753" y="4770228"/>
            <a:ext cx="105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9CE"/>
                </a:solidFill>
              </a:rPr>
              <a:t>Hadrons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77C1F8-81C8-DDCF-A025-07C9F5542820}"/>
              </a:ext>
            </a:extLst>
          </p:cNvPr>
          <p:cNvSpPr/>
          <p:nvPr/>
        </p:nvSpPr>
        <p:spPr>
          <a:xfrm>
            <a:off x="8309677" y="3646046"/>
            <a:ext cx="765957" cy="53335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FD7F8F5-4A26-7178-7A6A-9A82E5464629}"/>
              </a:ext>
            </a:extLst>
          </p:cNvPr>
          <p:cNvSpPr/>
          <p:nvPr/>
        </p:nvSpPr>
        <p:spPr>
          <a:xfrm>
            <a:off x="9836389" y="3816214"/>
            <a:ext cx="1056700" cy="123434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9FA302D-7AFF-673F-5F9A-EA1E36EC23CA}"/>
              </a:ext>
            </a:extLst>
          </p:cNvPr>
          <p:cNvSpPr/>
          <p:nvPr/>
        </p:nvSpPr>
        <p:spPr>
          <a:xfrm>
            <a:off x="9091606" y="3646046"/>
            <a:ext cx="765957" cy="90031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E6577-4AB0-48F8-A10C-715E85A90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1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3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F74053-B10A-4E70-B651-982AB13A46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174068"/>
            <a:ext cx="9144000" cy="450986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6B5E66A-A812-4D33-9589-551742CCE0D4}"/>
              </a:ext>
            </a:extLst>
          </p:cNvPr>
          <p:cNvCxnSpPr/>
          <p:nvPr/>
        </p:nvCxnSpPr>
        <p:spPr>
          <a:xfrm flipV="1">
            <a:off x="3740098" y="1962466"/>
            <a:ext cx="5486400" cy="1643653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6761E09-B6EF-403C-8E2F-1D905C020A06}"/>
              </a:ext>
            </a:extLst>
          </p:cNvPr>
          <p:cNvSpPr txBox="1"/>
          <p:nvPr/>
        </p:nvSpPr>
        <p:spPr>
          <a:xfrm>
            <a:off x="9161225" y="4356787"/>
            <a:ext cx="1846359" cy="9387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275 GeV</a:t>
            </a:r>
          </a:p>
          <a:p>
            <a:r>
              <a:rPr lang="en-US" sz="1100" dirty="0"/>
              <a:t>  41 GeV</a:t>
            </a:r>
          </a:p>
          <a:p>
            <a:r>
              <a:rPr lang="en-US" sz="1100" dirty="0"/>
              <a:t>100 GeV</a:t>
            </a:r>
          </a:p>
          <a:p>
            <a:r>
              <a:rPr lang="en-US" sz="1100" dirty="0"/>
              <a:t>275 GeV +1.3 GeV </a:t>
            </a:r>
            <a:r>
              <a:rPr lang="en-US" sz="1100" dirty="0" err="1"/>
              <a:t>p</a:t>
            </a:r>
            <a:r>
              <a:rPr lang="en-US" sz="1100" baseline="-25000" dirty="0" err="1"/>
              <a:t>x</a:t>
            </a:r>
            <a:endParaRPr lang="en-US" sz="1100" baseline="-25000" dirty="0"/>
          </a:p>
          <a:p>
            <a:r>
              <a:rPr lang="en-US" sz="1100" dirty="0"/>
              <a:t>275 GeV -1.3 GeV </a:t>
            </a:r>
            <a:r>
              <a:rPr lang="en-US" sz="1100" dirty="0" err="1"/>
              <a:t>p</a:t>
            </a:r>
            <a:r>
              <a:rPr lang="en-US" sz="1100" baseline="-25000" dirty="0" err="1"/>
              <a:t>x</a:t>
            </a:r>
            <a:endParaRPr lang="en-US" sz="1100" baseline="-250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9EA76A-12E2-49B1-A852-32DA19627A1F}"/>
              </a:ext>
            </a:extLst>
          </p:cNvPr>
          <p:cNvCxnSpPr>
            <a:cxnSpLocks/>
          </p:cNvCxnSpPr>
          <p:nvPr/>
        </p:nvCxnSpPr>
        <p:spPr>
          <a:xfrm flipV="1">
            <a:off x="3740098" y="4394516"/>
            <a:ext cx="5486400" cy="501021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9FA67D42-3732-43FE-B8FA-4C56DE03E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413" y="59877"/>
            <a:ext cx="8515350" cy="816858"/>
          </a:xfrm>
        </p:spPr>
        <p:txBody>
          <a:bodyPr>
            <a:normAutofit/>
          </a:bodyPr>
          <a:lstStyle/>
          <a:p>
            <a:r>
              <a:rPr lang="en-US" dirty="0"/>
              <a:t>Q1ABpF – New Magnet Concept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1D7E775-1843-457F-A03F-93C73C151DF6}"/>
              </a:ext>
            </a:extLst>
          </p:cNvPr>
          <p:cNvCxnSpPr>
            <a:cxnSpLocks/>
          </p:cNvCxnSpPr>
          <p:nvPr/>
        </p:nvCxnSpPr>
        <p:spPr>
          <a:xfrm flipV="1">
            <a:off x="3740098" y="3606120"/>
            <a:ext cx="0" cy="1289417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CBB1D3-75ED-4EC0-94E6-3329A153FE8F}"/>
              </a:ext>
            </a:extLst>
          </p:cNvPr>
          <p:cNvCxnSpPr>
            <a:cxnSpLocks/>
          </p:cNvCxnSpPr>
          <p:nvPr/>
        </p:nvCxnSpPr>
        <p:spPr>
          <a:xfrm flipV="1">
            <a:off x="9224590" y="1905001"/>
            <a:ext cx="0" cy="2489514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C77FA8E-730A-426A-84B4-F4D125937D96}"/>
              </a:ext>
            </a:extLst>
          </p:cNvPr>
          <p:cNvSpPr txBox="1"/>
          <p:nvPr/>
        </p:nvSpPr>
        <p:spPr>
          <a:xfrm>
            <a:off x="4800600" y="4856526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magnet – Q1ABpF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8BEC20-6163-4E46-834E-96C4600F55BB}"/>
              </a:ext>
            </a:extLst>
          </p:cNvPr>
          <p:cNvSpPr txBox="1"/>
          <p:nvPr/>
        </p:nvSpPr>
        <p:spPr>
          <a:xfrm>
            <a:off x="1676400" y="5614543"/>
            <a:ext cx="8135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Advantages: No end plates, making use of additional space between magnets</a:t>
            </a:r>
          </a:p>
          <a:p>
            <a:r>
              <a:rPr lang="en-US" dirty="0"/>
              <a:t>Smaller aperture at IP side, can tune field/gradient for crosstalk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1978EA-AF2B-4DE1-BB4B-0CF6B4E273A4}"/>
              </a:ext>
            </a:extLst>
          </p:cNvPr>
          <p:cNvSpPr txBox="1"/>
          <p:nvPr/>
        </p:nvSpPr>
        <p:spPr>
          <a:xfrm>
            <a:off x="2325809" y="798627"/>
            <a:ext cx="3570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Recombining Q1ApF and Q1BpF</a:t>
            </a:r>
          </a:p>
          <a:p>
            <a:r>
              <a:rPr lang="en-US" dirty="0"/>
              <a:t>(similar for other magnets)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89E43C-6CA7-BC7A-3737-25EA81FAA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FE73629-03E2-516C-4112-A7B2A40C454D}"/>
              </a:ext>
            </a:extLst>
          </p:cNvPr>
          <p:cNvGraphicFramePr>
            <a:graphicFrameLocks noGrp="1"/>
          </p:cNvGraphicFramePr>
          <p:nvPr/>
        </p:nvGraphicFramePr>
        <p:xfrm>
          <a:off x="2526574" y="1696939"/>
          <a:ext cx="2274026" cy="828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2848">
                  <a:extLst>
                    <a:ext uri="{9D8B030D-6E8A-4147-A177-3AD203B41FA5}">
                      <a16:colId xmlns:a16="http://schemas.microsoft.com/office/drawing/2014/main" val="3697798889"/>
                    </a:ext>
                  </a:extLst>
                </a:gridCol>
                <a:gridCol w="729132">
                  <a:extLst>
                    <a:ext uri="{9D8B030D-6E8A-4147-A177-3AD203B41FA5}">
                      <a16:colId xmlns:a16="http://schemas.microsoft.com/office/drawing/2014/main" val="1449777066"/>
                    </a:ext>
                  </a:extLst>
                </a:gridCol>
                <a:gridCol w="802046">
                  <a:extLst>
                    <a:ext uri="{9D8B030D-6E8A-4147-A177-3AD203B41FA5}">
                      <a16:colId xmlns:a16="http://schemas.microsoft.com/office/drawing/2014/main" val="4165782875"/>
                    </a:ext>
                  </a:extLst>
                </a:gridCol>
              </a:tblGrid>
              <a:tr h="276200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 (m)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 (T/m)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2842325"/>
                  </a:ext>
                </a:extLst>
              </a:tr>
              <a:tr h="2762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Q1ApF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-77.903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906279"/>
                  </a:ext>
                </a:extLst>
              </a:tr>
              <a:tr h="2762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Q1BpF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-63.028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6731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01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7353F-0B2A-40DD-A03C-D1055E579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90" y="25219"/>
            <a:ext cx="8405880" cy="96800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Q1ABpF: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9D5E75-35EF-4798-AF4D-89941FCA1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93C5830-40F3-F04E-B2E3-10E6672BA8FF}" type="slidenum">
              <a:rPr lang="en-US" smtClean="0"/>
              <a:pPr algn="ctr"/>
              <a:t>14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7D490C6-4169-4293-8D5C-8D2285FA30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6520" y="1102322"/>
            <a:ext cx="4994557" cy="24291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6DFAFD-2975-4FF9-99FD-AAB26185F8CF}"/>
              </a:ext>
            </a:extLst>
          </p:cNvPr>
          <p:cNvSpPr txBox="1"/>
          <p:nvPr/>
        </p:nvSpPr>
        <p:spPr>
          <a:xfrm>
            <a:off x="5891530" y="182002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Q1ABpF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A803579-45AA-445D-9D92-12C08FB50B70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961054" y="2004693"/>
            <a:ext cx="2708546" cy="14696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BE5D020-1E58-46C7-80DA-3E7EA8351F90}"/>
              </a:ext>
            </a:extLst>
          </p:cNvPr>
          <p:cNvSpPr txBox="1"/>
          <p:nvPr/>
        </p:nvSpPr>
        <p:spPr>
          <a:xfrm>
            <a:off x="9969235" y="336440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Q1eF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C2D5AA2-4662-4D76-B15A-8636E3B97AA4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0350109" y="2495720"/>
            <a:ext cx="156771" cy="86868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DB19B5B-86B1-4DF3-9BDA-69208BFDFA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6787" y="3666404"/>
            <a:ext cx="3516552" cy="27582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2EBB05-8B15-4205-B816-ECA4B1F81E73}"/>
              </a:ext>
            </a:extLst>
          </p:cNvPr>
          <p:cNvSpPr txBox="1"/>
          <p:nvPr/>
        </p:nvSpPr>
        <p:spPr>
          <a:xfrm>
            <a:off x="8617298" y="5626478"/>
            <a:ext cx="135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R=50mm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6B16F-4478-4A3F-9CCC-B223B4E5C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922" y="909308"/>
            <a:ext cx="4835053" cy="395926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CCT</a:t>
            </a:r>
          </a:p>
          <a:p>
            <a:pPr lvl="1"/>
            <a:r>
              <a:rPr lang="en-US" dirty="0"/>
              <a:t>Allows to cancel unwanted harmonics</a:t>
            </a:r>
          </a:p>
          <a:p>
            <a:pPr lvl="1"/>
            <a:r>
              <a:rPr lang="en-US" dirty="0"/>
              <a:t>Modulation of gradient</a:t>
            </a:r>
          </a:p>
          <a:p>
            <a:r>
              <a:rPr lang="en-US" dirty="0"/>
              <a:t>Frontloading of gradient</a:t>
            </a:r>
          </a:p>
          <a:p>
            <a:r>
              <a:rPr lang="en-US" dirty="0"/>
              <a:t>Helps crosstalk / field quality</a:t>
            </a:r>
          </a:p>
          <a:p>
            <a:pPr lvl="1"/>
            <a:r>
              <a:rPr lang="en-US" dirty="0"/>
              <a:t>Better utilization of space</a:t>
            </a:r>
          </a:p>
          <a:p>
            <a:pPr lvl="1"/>
            <a:r>
              <a:rPr lang="en-US" dirty="0"/>
              <a:t>Can tailor maximum gradient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Need to prove that this works mechanically </a:t>
            </a:r>
            <a:br>
              <a:rPr lang="en-US" dirty="0"/>
            </a:br>
            <a:r>
              <a:rPr lang="en-US" dirty="0"/>
              <a:t>(no collar)</a:t>
            </a:r>
          </a:p>
          <a:p>
            <a:r>
              <a:rPr lang="en-US" dirty="0"/>
              <a:t>Requirements</a:t>
            </a:r>
          </a:p>
          <a:p>
            <a:pPr lvl="1"/>
            <a:r>
              <a:rPr lang="en-US" dirty="0"/>
              <a:t>Integrated gradient 215T</a:t>
            </a:r>
          </a:p>
          <a:p>
            <a:pPr lvl="1"/>
            <a:r>
              <a:rPr lang="en-US" dirty="0"/>
              <a:t>Very good field quality</a:t>
            </a:r>
          </a:p>
          <a:p>
            <a:r>
              <a:rPr lang="en-US" b="1" dirty="0"/>
              <a:t>Design needs to be updated</a:t>
            </a:r>
          </a:p>
          <a:p>
            <a:pPr lvl="1"/>
            <a:r>
              <a:rPr lang="en-US" dirty="0"/>
              <a:t>Q1ABpF prototype experience</a:t>
            </a:r>
          </a:p>
          <a:p>
            <a:pPr lvl="1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E6B917-4E82-42FF-AA32-4FF8CE70204A}"/>
              </a:ext>
            </a:extLst>
          </p:cNvPr>
          <p:cNvSpPr txBox="1"/>
          <p:nvPr/>
        </p:nvSpPr>
        <p:spPr>
          <a:xfrm>
            <a:off x="8115440" y="4981802"/>
            <a:ext cx="2411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     →        50 T/m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C9A69DE-0B26-461E-A8E7-44000ADB5E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6520" y="4781482"/>
            <a:ext cx="4421880" cy="139234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937AB4FD-9083-43CA-A30B-BB62A824CA82}"/>
              </a:ext>
            </a:extLst>
          </p:cNvPr>
          <p:cNvGrpSpPr/>
          <p:nvPr/>
        </p:nvGrpSpPr>
        <p:grpSpPr>
          <a:xfrm rot="5400000">
            <a:off x="6450605" y="4649440"/>
            <a:ext cx="775043" cy="1084113"/>
            <a:chOff x="3957887" y="4260617"/>
            <a:chExt cx="1338081" cy="2493695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45DED51-5695-4B06-957B-6D678A669D1E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066174" y="5947508"/>
              <a:ext cx="839405" cy="31626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97B97C0-3CAC-49C5-8E61-218F01B6382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4418882" y="5974997"/>
              <a:ext cx="776560" cy="34134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63A8C1D-9171-4AA1-8973-AA4817BA60E3}"/>
                </a:ext>
              </a:extLst>
            </p:cNvPr>
            <p:cNvCxnSpPr/>
            <p:nvPr/>
          </p:nvCxnSpPr>
          <p:spPr>
            <a:xfrm rot="5400000" flipH="1" flipV="1">
              <a:off x="3851920" y="5733256"/>
              <a:ext cx="1584176" cy="1588"/>
            </a:xfrm>
            <a:prstGeom prst="straightConnector1">
              <a:avLst/>
            </a:prstGeom>
            <a:ln>
              <a:solidFill>
                <a:srgbClr val="0000CC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AEE6A50-E401-4EE5-AFB8-77769B4C6B45}"/>
                </a:ext>
              </a:extLst>
            </p:cNvPr>
            <p:cNvSpPr txBox="1"/>
            <p:nvPr/>
          </p:nvSpPr>
          <p:spPr>
            <a:xfrm rot="16200000">
              <a:off x="3670194" y="5828981"/>
              <a:ext cx="1213024" cy="637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J</a:t>
              </a:r>
              <a:r>
                <a:rPr lang="en-GB" baseline="-25000" dirty="0"/>
                <a:t>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E542EDE-D5D2-432C-B22D-4F3B026374AF}"/>
                </a:ext>
              </a:extLst>
            </p:cNvPr>
            <p:cNvSpPr txBox="1"/>
            <p:nvPr/>
          </p:nvSpPr>
          <p:spPr>
            <a:xfrm rot="16200000">
              <a:off x="4478994" y="5834208"/>
              <a:ext cx="885680" cy="637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J</a:t>
              </a:r>
              <a:r>
                <a:rPr lang="en-GB" baseline="-25000" dirty="0"/>
                <a:t>2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A7C81A3-BBBA-4885-BB5D-99F97E4E08A5}"/>
                </a:ext>
              </a:extLst>
            </p:cNvPr>
            <p:cNvSpPr txBox="1"/>
            <p:nvPr/>
          </p:nvSpPr>
          <p:spPr>
            <a:xfrm rot="16200000">
              <a:off x="4523248" y="4395700"/>
              <a:ext cx="907803" cy="6376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J</a:t>
              </a:r>
              <a:r>
                <a:rPr lang="el-GR" baseline="-25000" dirty="0"/>
                <a:t>Σ</a:t>
              </a:r>
              <a:endParaRPr lang="en-GB" baseline="-25000" dirty="0"/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3708651-9ABF-9972-53BE-C9E7C8DF9C94}"/>
              </a:ext>
            </a:extLst>
          </p:cNvPr>
          <p:cNvCxnSpPr>
            <a:cxnSpLocks/>
          </p:cNvCxnSpPr>
          <p:nvPr/>
        </p:nvCxnSpPr>
        <p:spPr>
          <a:xfrm flipV="1">
            <a:off x="6724710" y="967536"/>
            <a:ext cx="4357543" cy="5913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332E034-0614-B9C4-0573-9241AA02B151}"/>
              </a:ext>
            </a:extLst>
          </p:cNvPr>
          <p:cNvSpPr txBox="1"/>
          <p:nvPr/>
        </p:nvSpPr>
        <p:spPr>
          <a:xfrm rot="21145632">
            <a:off x="7516891" y="1050518"/>
            <a:ext cx="6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3.5m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47EE06F-B9BE-F14E-CBF2-AE84EA11486D}"/>
              </a:ext>
            </a:extLst>
          </p:cNvPr>
          <p:cNvSpPr txBox="1"/>
          <p:nvPr/>
        </p:nvSpPr>
        <p:spPr>
          <a:xfrm>
            <a:off x="5022761" y="358496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Radius=59mm..93mm</a:t>
            </a:r>
          </a:p>
        </p:txBody>
      </p:sp>
    </p:spTree>
    <p:extLst>
      <p:ext uri="{BB962C8B-B14F-4D97-AF65-F5344CB8AC3E}">
        <p14:creationId xmlns:p14="http://schemas.microsoft.com/office/powerpoint/2010/main" val="2967682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548647-AC9A-756F-1741-E8F1EBC60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508277-7A1A-237B-5E8A-80B3AF4D7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Q1ABpF – Short Prototype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39095-C514-F372-7357-B817BC7000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7161579" cy="5335520"/>
          </a:xfrm>
        </p:spPr>
        <p:txBody>
          <a:bodyPr>
            <a:normAutofit/>
          </a:bodyPr>
          <a:lstStyle/>
          <a:p>
            <a:r>
              <a:rPr lang="en-US" dirty="0"/>
              <a:t>Short Q1ABpF: driven by schedule considerations</a:t>
            </a:r>
          </a:p>
          <a:p>
            <a:r>
              <a:rPr lang="en-US" dirty="0"/>
              <a:t>Design features</a:t>
            </a:r>
          </a:p>
          <a:p>
            <a:pPr lvl="1"/>
            <a:r>
              <a:rPr lang="en-US" dirty="0"/>
              <a:t>~0.84m from IP end</a:t>
            </a:r>
          </a:p>
          <a:p>
            <a:pPr lvl="2"/>
            <a:r>
              <a:rPr lang="en-US" dirty="0"/>
              <a:t>High gradient/field</a:t>
            </a:r>
          </a:p>
          <a:p>
            <a:pPr lvl="1"/>
            <a:r>
              <a:rPr lang="en-US" dirty="0"/>
              <a:t>Can be done with cable/strand at hand</a:t>
            </a:r>
          </a:p>
          <a:p>
            <a:pPr lvl="1"/>
            <a:r>
              <a:rPr lang="en-US" dirty="0"/>
              <a:t>Reduction of layers from 16 to 12</a:t>
            </a:r>
          </a:p>
          <a:p>
            <a:pPr lvl="2"/>
            <a:r>
              <a:rPr lang="en-US" dirty="0"/>
              <a:t>Accomplished by adjusting spacing/tilt angle</a:t>
            </a:r>
          </a:p>
          <a:p>
            <a:pPr lvl="2"/>
            <a:r>
              <a:rPr lang="en-US" dirty="0"/>
              <a:t>Reduces winding time</a:t>
            </a:r>
          </a:p>
          <a:p>
            <a:pPr lvl="2"/>
            <a:r>
              <a:rPr lang="en-US" dirty="0"/>
              <a:t>Crosstalk</a:t>
            </a:r>
          </a:p>
          <a:p>
            <a:r>
              <a:rPr lang="en-US" dirty="0"/>
              <a:t>Goals</a:t>
            </a:r>
          </a:p>
          <a:p>
            <a:pPr lvl="1"/>
            <a:r>
              <a:rPr lang="en-US" dirty="0"/>
              <a:t>Demonstrate feasibility of Q1ABpF (full length version)</a:t>
            </a:r>
          </a:p>
          <a:p>
            <a:pPr lvl="1"/>
            <a:r>
              <a:rPr lang="en-US" dirty="0"/>
              <a:t>Feasibility of large aperture, high gradient direct wind quadrupole</a:t>
            </a:r>
          </a:p>
          <a:p>
            <a:endParaRPr lang="en-US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5AF10373-330D-E69C-B774-D1F1859A96B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6718" y="1332238"/>
            <a:ext cx="4994557" cy="247680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DB81F19-45CD-07E8-8653-A884710AF962}"/>
              </a:ext>
            </a:extLst>
          </p:cNvPr>
          <p:cNvCxnSpPr>
            <a:cxnSpLocks/>
          </p:cNvCxnSpPr>
          <p:nvPr/>
        </p:nvCxnSpPr>
        <p:spPr>
          <a:xfrm>
            <a:off x="7242464" y="1705593"/>
            <a:ext cx="237923" cy="140277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3DE0B7-DE3B-37FC-071E-6F8562B44DB2}"/>
              </a:ext>
            </a:extLst>
          </p:cNvPr>
          <p:cNvCxnSpPr>
            <a:cxnSpLocks/>
          </p:cNvCxnSpPr>
          <p:nvPr/>
        </p:nvCxnSpPr>
        <p:spPr>
          <a:xfrm>
            <a:off x="8361219" y="1515093"/>
            <a:ext cx="237923" cy="1402773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FE34F77-5F55-54A9-A780-DE4DB66E00AE}"/>
              </a:ext>
            </a:extLst>
          </p:cNvPr>
          <p:cNvSpPr txBox="1"/>
          <p:nvPr/>
        </p:nvSpPr>
        <p:spPr>
          <a:xfrm>
            <a:off x="7410073" y="151509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0.8m</a:t>
            </a:r>
          </a:p>
        </p:txBody>
      </p:sp>
      <p:pic>
        <p:nvPicPr>
          <p:cNvPr id="4" name="Content Placeholder 8">
            <a:extLst>
              <a:ext uri="{FF2B5EF4-FFF2-40B4-BE49-F238E27FC236}">
                <a16:creationId xmlns:a16="http://schemas.microsoft.com/office/drawing/2014/main" id="{B79FBE19-EFDB-2FF0-8859-47E58E298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774" y="3809040"/>
            <a:ext cx="3180503" cy="24291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44840A-091B-61B8-4192-E9C796C76031}"/>
              </a:ext>
            </a:extLst>
          </p:cNvPr>
          <p:cNvSpPr txBox="1"/>
          <p:nvPr/>
        </p:nvSpPr>
        <p:spPr>
          <a:xfrm>
            <a:off x="10628586" y="5660221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87T/m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FE3850-33EB-32DD-60B9-FC237CC93AEC}"/>
              </a:ext>
            </a:extLst>
          </p:cNvPr>
          <p:cNvSpPr txBox="1"/>
          <p:nvPr/>
        </p:nvSpPr>
        <p:spPr>
          <a:xfrm>
            <a:off x="9312121" y="4134466"/>
            <a:ext cx="22288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Length=0.8m</a:t>
            </a:r>
          </a:p>
          <a:p>
            <a:r>
              <a:rPr lang="en-US" dirty="0"/>
              <a:t>L=86.7mH</a:t>
            </a:r>
          </a:p>
          <a:p>
            <a:r>
              <a:rPr lang="en-US" dirty="0"/>
              <a:t>I=1360A</a:t>
            </a:r>
          </a:p>
          <a:p>
            <a:r>
              <a:rPr lang="en-US" dirty="0"/>
              <a:t>E=80kJ</a:t>
            </a:r>
          </a:p>
        </p:txBody>
      </p:sp>
    </p:spTree>
    <p:extLst>
      <p:ext uri="{BB962C8B-B14F-4D97-AF65-F5344CB8AC3E}">
        <p14:creationId xmlns:p14="http://schemas.microsoft.com/office/powerpoint/2010/main" val="3753308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CA763-6E7E-5660-77BC-7C88D518A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64323D-D818-A2DB-CF42-F9784F8D7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SC Magnet Updates :  </a:t>
            </a:r>
            <a:r>
              <a:rPr lang="en-US" sz="3600" b="0" dirty="0"/>
              <a:t>Current status of Q1ABpF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8E6B1AE0-4B3C-FC93-0C87-5F8A3A4F1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9570" y="959269"/>
            <a:ext cx="11499850" cy="2020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Tapered dipole</a:t>
            </a:r>
          </a:p>
          <a:p>
            <a:pPr marL="0" indent="0">
              <a:buNone/>
            </a:pPr>
            <a:r>
              <a:rPr lang="en-US" sz="2000" dirty="0"/>
              <a:t>All 12 layers successfully completed in February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6">
            <a:extLst>
              <a:ext uri="{FF2B5EF4-FFF2-40B4-BE49-F238E27FC236}">
                <a16:creationId xmlns:a16="http://schemas.microsoft.com/office/drawing/2014/main" id="{438C6719-391B-7473-033C-0EEAFB169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73" y="2050667"/>
            <a:ext cx="10941854" cy="326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E1B598-8D93-6B87-7EDF-7E6B528263A7}"/>
              </a:ext>
            </a:extLst>
          </p:cNvPr>
          <p:cNvSpPr txBox="1"/>
          <p:nvPr/>
        </p:nvSpPr>
        <p:spPr>
          <a:xfrm>
            <a:off x="4959561" y="552939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layer</a:t>
            </a:r>
          </a:p>
        </p:txBody>
      </p:sp>
    </p:spTree>
    <p:extLst>
      <p:ext uri="{BB962C8B-B14F-4D97-AF65-F5344CB8AC3E}">
        <p14:creationId xmlns:p14="http://schemas.microsoft.com/office/powerpoint/2010/main" val="1450001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E3425-B701-8A21-C933-3E2AC9466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DD10DA-7A95-80E1-E99B-A8EF73ED0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72FA7B-BFED-4274-8DF7-7464AB1A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Rotators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2F5F71-4A79-D2CB-AB56-4071255D0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4932987" cy="4865858"/>
          </a:xfrm>
        </p:spPr>
        <p:txBody>
          <a:bodyPr/>
          <a:lstStyle/>
          <a:p>
            <a:r>
              <a:rPr lang="en-US" dirty="0"/>
              <a:t>Hadron spin rotators are based on helical dipoles – same as RHIC</a:t>
            </a:r>
          </a:p>
          <a:p>
            <a:endParaRPr lang="en-US" dirty="0"/>
          </a:p>
          <a:p>
            <a:r>
              <a:rPr lang="en-US" dirty="0"/>
              <a:t>Electron spin rotators are based on superconducting solenoids – one set for 5 GeV (lowest energy) and one set for 18 GeV (highest)</a:t>
            </a:r>
          </a:p>
          <a:p>
            <a:r>
              <a:rPr lang="en-US" dirty="0"/>
              <a:t>Each solenoid is split into two halves with normal-conducting quads in-between for local decoupling (no skew quads)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A84363E-14CA-F82C-7185-3D0F8E931C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435E019-63FA-C5F7-E6EF-850660BEB8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A picture containing indoor, person&#10;&#10;AI-generated content may be incorrect.">
            <a:extLst>
              <a:ext uri="{FF2B5EF4-FFF2-40B4-BE49-F238E27FC236}">
                <a16:creationId xmlns:a16="http://schemas.microsoft.com/office/drawing/2014/main" id="{B620B884-9204-2739-4988-3FF14BFFF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336" y="351893"/>
            <a:ext cx="2075080" cy="27791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FA640D-DF8A-C6D0-34B9-7000F64F2E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947" y="4499332"/>
            <a:ext cx="6991557" cy="134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88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84D63C0C-9783-AE4E-A524-D4DA3D111466}"/>
              </a:ext>
            </a:extLst>
          </p:cNvPr>
          <p:cNvGrpSpPr/>
          <p:nvPr/>
        </p:nvGrpSpPr>
        <p:grpSpPr>
          <a:xfrm>
            <a:off x="949567" y="786136"/>
            <a:ext cx="10255517" cy="5460950"/>
            <a:chOff x="2455857" y="1257412"/>
            <a:chExt cx="6325514" cy="3223285"/>
          </a:xfrm>
        </p:grpSpPr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69426350-4892-4F3E-87BF-5EF7CE54553D}"/>
                </a:ext>
              </a:extLst>
            </p:cNvPr>
            <p:cNvGrpSpPr/>
            <p:nvPr/>
          </p:nvGrpSpPr>
          <p:grpSpPr>
            <a:xfrm>
              <a:off x="2455857" y="1381025"/>
              <a:ext cx="6296303" cy="3099672"/>
              <a:chOff x="3389772" y="1206772"/>
              <a:chExt cx="8138380" cy="3961181"/>
            </a:xfrm>
          </p:grpSpPr>
          <p:pic>
            <p:nvPicPr>
              <p:cNvPr id="54" name="Picture 53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F09244E5-85F9-4B87-904C-20E3FA2363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81445" y="1624727"/>
                <a:ext cx="7448993" cy="3199068"/>
              </a:xfrm>
              <a:prstGeom prst="rect">
                <a:avLst/>
              </a:prstGeom>
            </p:spPr>
          </p:pic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82A259A1-170F-4146-9AEF-88C1469D6D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5899" y="1355323"/>
                <a:ext cx="200024" cy="505749"/>
              </a:xfrm>
              <a:prstGeom prst="line">
                <a:avLst/>
              </a:prstGeom>
              <a:ln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FF993A48-8529-41DD-99DA-56EBDA98D7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03734" y="1206772"/>
                <a:ext cx="356422" cy="843302"/>
              </a:xfrm>
              <a:prstGeom prst="line">
                <a:avLst/>
              </a:prstGeom>
              <a:ln>
                <a:prstDash val="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Flowchart: Manual Operation 93">
                <a:extLst>
                  <a:ext uri="{FF2B5EF4-FFF2-40B4-BE49-F238E27FC236}">
                    <a16:creationId xmlns:a16="http://schemas.microsoft.com/office/drawing/2014/main" id="{20A97244-8DA3-4FC9-B44F-9E82FC5D5703}"/>
                  </a:ext>
                </a:extLst>
              </p:cNvPr>
              <p:cNvSpPr/>
              <p:nvPr/>
            </p:nvSpPr>
            <p:spPr>
              <a:xfrm rot="6021442">
                <a:off x="8184378" y="3862236"/>
                <a:ext cx="256244" cy="274889"/>
              </a:xfrm>
              <a:prstGeom prst="flowChartManualOperati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60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ectangle: Rounded Corners 94">
                <a:extLst>
                  <a:ext uri="{FF2B5EF4-FFF2-40B4-BE49-F238E27FC236}">
                    <a16:creationId xmlns:a16="http://schemas.microsoft.com/office/drawing/2014/main" id="{D0F9AA88-2C56-48EC-877B-2413A1F23DDA}"/>
                  </a:ext>
                </a:extLst>
              </p:cNvPr>
              <p:cNvSpPr/>
              <p:nvPr/>
            </p:nvSpPr>
            <p:spPr>
              <a:xfrm rot="1968556">
                <a:off x="7908279" y="4045256"/>
                <a:ext cx="212827" cy="10808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60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01CD7924-8369-43F9-BDC3-013BFA09070E}"/>
                  </a:ext>
                </a:extLst>
              </p:cNvPr>
              <p:cNvSpPr txBox="1"/>
              <p:nvPr/>
            </p:nvSpPr>
            <p:spPr>
              <a:xfrm>
                <a:off x="8507151" y="3851564"/>
                <a:ext cx="750539" cy="35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/>
                  <a:t>Zero Deg Calorimeter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8464A27-4088-4553-A85B-3142E7FFCBFF}"/>
                  </a:ext>
                </a:extLst>
              </p:cNvPr>
              <p:cNvSpPr txBox="1"/>
              <p:nvPr/>
            </p:nvSpPr>
            <p:spPr>
              <a:xfrm>
                <a:off x="7594048" y="3412932"/>
                <a:ext cx="1008438" cy="35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/>
                  <a:t>Off momentum Detectors</a:t>
                </a: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2D1694F2-3CE9-4005-991A-E4605D66C9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026400" y="3759200"/>
                <a:ext cx="44450" cy="2159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69A9A550-B350-4838-8C9F-7A77F72310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51851" y="2917231"/>
                <a:ext cx="132731" cy="134361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73DD4FBF-8821-4AA6-A448-D99E03E828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97915" y="3730873"/>
                <a:ext cx="112774" cy="322544"/>
              </a:xfrm>
              <a:prstGeom prst="straightConnector1">
                <a:avLst/>
              </a:prstGeom>
              <a:ln>
                <a:solidFill>
                  <a:srgbClr val="66FF3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D43D05D9-38B6-406C-A2B4-4BA9FA1B22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69001" y="3416048"/>
                <a:ext cx="0" cy="416141"/>
              </a:xfrm>
              <a:prstGeom prst="straightConnector1">
                <a:avLst/>
              </a:prstGeom>
              <a:ln>
                <a:solidFill>
                  <a:srgbClr val="CC99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E5D03647-10CD-459A-8251-17E47B4CECB5}"/>
                  </a:ext>
                </a:extLst>
              </p:cNvPr>
              <p:cNvSpPr/>
              <p:nvPr/>
            </p:nvSpPr>
            <p:spPr>
              <a:xfrm>
                <a:off x="4832754" y="3411769"/>
                <a:ext cx="4926050" cy="1146186"/>
              </a:xfrm>
              <a:custGeom>
                <a:avLst/>
                <a:gdLst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054706 w 8120079"/>
                  <a:gd name="connsiteY11" fmla="*/ 1359243 h 3341837"/>
                  <a:gd name="connsiteX12" fmla="*/ 2794317 w 8120079"/>
                  <a:gd name="connsiteY12" fmla="*/ 2273643 h 3341837"/>
                  <a:gd name="connsiteX13" fmla="*/ 2052912 w 8120079"/>
                  <a:gd name="connsiteY13" fmla="*/ 2965622 h 3341837"/>
                  <a:gd name="connsiteX14" fmla="*/ 1904631 w 8120079"/>
                  <a:gd name="connsiteY14" fmla="*/ 3101546 h 3341837"/>
                  <a:gd name="connsiteX15" fmla="*/ 1706923 w 8120079"/>
                  <a:gd name="connsiteY15" fmla="*/ 3249827 h 3341837"/>
                  <a:gd name="connsiteX16" fmla="*/ 1546285 w 8120079"/>
                  <a:gd name="connsiteY16" fmla="*/ 3336324 h 3341837"/>
                  <a:gd name="connsiteX17" fmla="*/ 1385647 w 8120079"/>
                  <a:gd name="connsiteY17" fmla="*/ 3323968 h 3341837"/>
                  <a:gd name="connsiteX18" fmla="*/ 1212652 w 8120079"/>
                  <a:gd name="connsiteY18" fmla="*/ 3249827 h 3341837"/>
                  <a:gd name="connsiteX19" fmla="*/ 1138512 w 8120079"/>
                  <a:gd name="connsiteY19" fmla="*/ 3175687 h 3341837"/>
                  <a:gd name="connsiteX20" fmla="*/ 88187 w 8120079"/>
                  <a:gd name="connsiteY20" fmla="*/ 2261287 h 3341837"/>
                  <a:gd name="connsiteX21" fmla="*/ 63474 w 8120079"/>
                  <a:gd name="connsiteY21" fmla="*/ 2248930 h 3341837"/>
                  <a:gd name="connsiteX22" fmla="*/ 125258 w 8120079"/>
                  <a:gd name="connsiteY22" fmla="*/ 2323070 h 3341837"/>
                  <a:gd name="connsiteX23" fmla="*/ 125258 w 8120079"/>
                  <a:gd name="connsiteY23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73262 w 8120079"/>
                  <a:gd name="connsiteY11" fmla="*/ 1261905 h 3341837"/>
                  <a:gd name="connsiteX12" fmla="*/ 4054706 w 8120079"/>
                  <a:gd name="connsiteY12" fmla="*/ 1359243 h 3341837"/>
                  <a:gd name="connsiteX13" fmla="*/ 2794317 w 8120079"/>
                  <a:gd name="connsiteY13" fmla="*/ 2273643 h 3341837"/>
                  <a:gd name="connsiteX14" fmla="*/ 2052912 w 8120079"/>
                  <a:gd name="connsiteY14" fmla="*/ 2965622 h 3341837"/>
                  <a:gd name="connsiteX15" fmla="*/ 1904631 w 8120079"/>
                  <a:gd name="connsiteY15" fmla="*/ 3101546 h 3341837"/>
                  <a:gd name="connsiteX16" fmla="*/ 1706923 w 8120079"/>
                  <a:gd name="connsiteY16" fmla="*/ 3249827 h 3341837"/>
                  <a:gd name="connsiteX17" fmla="*/ 1546285 w 8120079"/>
                  <a:gd name="connsiteY17" fmla="*/ 3336324 h 3341837"/>
                  <a:gd name="connsiteX18" fmla="*/ 1385647 w 8120079"/>
                  <a:gd name="connsiteY18" fmla="*/ 3323968 h 3341837"/>
                  <a:gd name="connsiteX19" fmla="*/ 1212652 w 8120079"/>
                  <a:gd name="connsiteY19" fmla="*/ 3249827 h 3341837"/>
                  <a:gd name="connsiteX20" fmla="*/ 1138512 w 8120079"/>
                  <a:gd name="connsiteY20" fmla="*/ 3175687 h 3341837"/>
                  <a:gd name="connsiteX21" fmla="*/ 88187 w 8120079"/>
                  <a:gd name="connsiteY21" fmla="*/ 2261287 h 3341837"/>
                  <a:gd name="connsiteX22" fmla="*/ 63474 w 8120079"/>
                  <a:gd name="connsiteY22" fmla="*/ 2248930 h 3341837"/>
                  <a:gd name="connsiteX23" fmla="*/ 125258 w 8120079"/>
                  <a:gd name="connsiteY23" fmla="*/ 2323070 h 3341837"/>
                  <a:gd name="connsiteX24" fmla="*/ 125258 w 8120079"/>
                  <a:gd name="connsiteY24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054706 w 8120079"/>
                  <a:gd name="connsiteY12" fmla="*/ 1359243 h 3341837"/>
                  <a:gd name="connsiteX13" fmla="*/ 2794317 w 8120079"/>
                  <a:gd name="connsiteY13" fmla="*/ 2273643 h 3341837"/>
                  <a:gd name="connsiteX14" fmla="*/ 2052912 w 8120079"/>
                  <a:gd name="connsiteY14" fmla="*/ 2965622 h 3341837"/>
                  <a:gd name="connsiteX15" fmla="*/ 1904631 w 8120079"/>
                  <a:gd name="connsiteY15" fmla="*/ 3101546 h 3341837"/>
                  <a:gd name="connsiteX16" fmla="*/ 1706923 w 8120079"/>
                  <a:gd name="connsiteY16" fmla="*/ 3249827 h 3341837"/>
                  <a:gd name="connsiteX17" fmla="*/ 1546285 w 8120079"/>
                  <a:gd name="connsiteY17" fmla="*/ 3336324 h 3341837"/>
                  <a:gd name="connsiteX18" fmla="*/ 1385647 w 8120079"/>
                  <a:gd name="connsiteY18" fmla="*/ 3323968 h 3341837"/>
                  <a:gd name="connsiteX19" fmla="*/ 1212652 w 8120079"/>
                  <a:gd name="connsiteY19" fmla="*/ 3249827 h 3341837"/>
                  <a:gd name="connsiteX20" fmla="*/ 1138512 w 8120079"/>
                  <a:gd name="connsiteY20" fmla="*/ 3175687 h 3341837"/>
                  <a:gd name="connsiteX21" fmla="*/ 88187 w 8120079"/>
                  <a:gd name="connsiteY21" fmla="*/ 2261287 h 3341837"/>
                  <a:gd name="connsiteX22" fmla="*/ 63474 w 8120079"/>
                  <a:gd name="connsiteY22" fmla="*/ 2248930 h 3341837"/>
                  <a:gd name="connsiteX23" fmla="*/ 125258 w 8120079"/>
                  <a:gd name="connsiteY23" fmla="*/ 2323070 h 3341837"/>
                  <a:gd name="connsiteX24" fmla="*/ 125258 w 8120079"/>
                  <a:gd name="connsiteY24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54706 w 8120079"/>
                  <a:gd name="connsiteY13" fmla="*/ 1359243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306783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205807 h 3341837"/>
                  <a:gd name="connsiteX12" fmla="*/ 4396678 w 8120079"/>
                  <a:gd name="connsiteY12" fmla="*/ 1284345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287287 w 8120079"/>
                  <a:gd name="connsiteY11" fmla="*/ 1205807 h 3341837"/>
                  <a:gd name="connsiteX12" fmla="*/ 4278872 w 8120079"/>
                  <a:gd name="connsiteY12" fmla="*/ 1315199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441556 w 8120079"/>
                  <a:gd name="connsiteY11" fmla="*/ 1217027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87287 w 8120079"/>
                  <a:gd name="connsiteY12" fmla="*/ 1205807 h 3341837"/>
                  <a:gd name="connsiteX13" fmla="*/ 4278872 w 8120079"/>
                  <a:gd name="connsiteY13" fmla="*/ 1315199 h 3341837"/>
                  <a:gd name="connsiteX14" fmla="*/ 4049097 w 8120079"/>
                  <a:gd name="connsiteY14" fmla="*/ 1384488 h 3341837"/>
                  <a:gd name="connsiteX15" fmla="*/ 2794317 w 8120079"/>
                  <a:gd name="connsiteY15" fmla="*/ 2273643 h 3341837"/>
                  <a:gd name="connsiteX16" fmla="*/ 2052912 w 8120079"/>
                  <a:gd name="connsiteY16" fmla="*/ 2965622 h 3341837"/>
                  <a:gd name="connsiteX17" fmla="*/ 1904631 w 8120079"/>
                  <a:gd name="connsiteY17" fmla="*/ 3101546 h 3341837"/>
                  <a:gd name="connsiteX18" fmla="*/ 1706923 w 8120079"/>
                  <a:gd name="connsiteY18" fmla="*/ 3249827 h 3341837"/>
                  <a:gd name="connsiteX19" fmla="*/ 1546285 w 8120079"/>
                  <a:gd name="connsiteY19" fmla="*/ 3336324 h 3341837"/>
                  <a:gd name="connsiteX20" fmla="*/ 1385647 w 8120079"/>
                  <a:gd name="connsiteY20" fmla="*/ 3323968 h 3341837"/>
                  <a:gd name="connsiteX21" fmla="*/ 1212652 w 8120079"/>
                  <a:gd name="connsiteY21" fmla="*/ 3249827 h 3341837"/>
                  <a:gd name="connsiteX22" fmla="*/ 1138512 w 8120079"/>
                  <a:gd name="connsiteY22" fmla="*/ 3175687 h 3341837"/>
                  <a:gd name="connsiteX23" fmla="*/ 88187 w 8120079"/>
                  <a:gd name="connsiteY23" fmla="*/ 2261287 h 3341837"/>
                  <a:gd name="connsiteX24" fmla="*/ 63474 w 8120079"/>
                  <a:gd name="connsiteY24" fmla="*/ 2248930 h 3341837"/>
                  <a:gd name="connsiteX25" fmla="*/ 125258 w 8120079"/>
                  <a:gd name="connsiteY25" fmla="*/ 2323070 h 3341837"/>
                  <a:gd name="connsiteX26" fmla="*/ 125258 w 8120079"/>
                  <a:gd name="connsiteY26" fmla="*/ 2323070 h 3341837"/>
                  <a:gd name="connsiteX0" fmla="*/ 8120079 w 8120079"/>
                  <a:gd name="connsiteY0" fmla="*/ 0 h 3341837"/>
                  <a:gd name="connsiteX1" fmla="*/ 7761733 w 8120079"/>
                  <a:gd name="connsiteY1" fmla="*/ 605481 h 3341837"/>
                  <a:gd name="connsiteX2" fmla="*/ 7526955 w 8120079"/>
                  <a:gd name="connsiteY2" fmla="*/ 889687 h 3341837"/>
                  <a:gd name="connsiteX3" fmla="*/ 7415744 w 8120079"/>
                  <a:gd name="connsiteY3" fmla="*/ 1075038 h 3341837"/>
                  <a:gd name="connsiteX4" fmla="*/ 7168609 w 8120079"/>
                  <a:gd name="connsiteY4" fmla="*/ 1210962 h 3341837"/>
                  <a:gd name="connsiteX5" fmla="*/ 6983258 w 8120079"/>
                  <a:gd name="connsiteY5" fmla="*/ 1248033 h 3341837"/>
                  <a:gd name="connsiteX6" fmla="*/ 6699052 w 8120079"/>
                  <a:gd name="connsiteY6" fmla="*/ 1173892 h 3341837"/>
                  <a:gd name="connsiteX7" fmla="*/ 6488987 w 8120079"/>
                  <a:gd name="connsiteY7" fmla="*/ 1099751 h 3341837"/>
                  <a:gd name="connsiteX8" fmla="*/ 6427204 w 8120079"/>
                  <a:gd name="connsiteY8" fmla="*/ 1075038 h 3341837"/>
                  <a:gd name="connsiteX9" fmla="*/ 5488090 w 8120079"/>
                  <a:gd name="connsiteY9" fmla="*/ 1062681 h 3341837"/>
                  <a:gd name="connsiteX10" fmla="*/ 4697258 w 8120079"/>
                  <a:gd name="connsiteY10" fmla="*/ 1210962 h 3341837"/>
                  <a:gd name="connsiteX11" fmla="*/ 4348994 w 8120079"/>
                  <a:gd name="connsiteY11" fmla="*/ 1301174 h 3341837"/>
                  <a:gd name="connsiteX12" fmla="*/ 4278872 w 8120079"/>
                  <a:gd name="connsiteY12" fmla="*/ 1315199 h 3341837"/>
                  <a:gd name="connsiteX13" fmla="*/ 4049097 w 8120079"/>
                  <a:gd name="connsiteY13" fmla="*/ 1384488 h 3341837"/>
                  <a:gd name="connsiteX14" fmla="*/ 2794317 w 8120079"/>
                  <a:gd name="connsiteY14" fmla="*/ 2273643 h 3341837"/>
                  <a:gd name="connsiteX15" fmla="*/ 2052912 w 8120079"/>
                  <a:gd name="connsiteY15" fmla="*/ 2965622 h 3341837"/>
                  <a:gd name="connsiteX16" fmla="*/ 1904631 w 8120079"/>
                  <a:gd name="connsiteY16" fmla="*/ 3101546 h 3341837"/>
                  <a:gd name="connsiteX17" fmla="*/ 1706923 w 8120079"/>
                  <a:gd name="connsiteY17" fmla="*/ 3249827 h 3341837"/>
                  <a:gd name="connsiteX18" fmla="*/ 1546285 w 8120079"/>
                  <a:gd name="connsiteY18" fmla="*/ 3336324 h 3341837"/>
                  <a:gd name="connsiteX19" fmla="*/ 1385647 w 8120079"/>
                  <a:gd name="connsiteY19" fmla="*/ 3323968 h 3341837"/>
                  <a:gd name="connsiteX20" fmla="*/ 1212652 w 8120079"/>
                  <a:gd name="connsiteY20" fmla="*/ 3249827 h 3341837"/>
                  <a:gd name="connsiteX21" fmla="*/ 1138512 w 8120079"/>
                  <a:gd name="connsiteY21" fmla="*/ 3175687 h 3341837"/>
                  <a:gd name="connsiteX22" fmla="*/ 88187 w 8120079"/>
                  <a:gd name="connsiteY22" fmla="*/ 2261287 h 3341837"/>
                  <a:gd name="connsiteX23" fmla="*/ 63474 w 8120079"/>
                  <a:gd name="connsiteY23" fmla="*/ 2248930 h 3341837"/>
                  <a:gd name="connsiteX24" fmla="*/ 125258 w 8120079"/>
                  <a:gd name="connsiteY24" fmla="*/ 2323070 h 3341837"/>
                  <a:gd name="connsiteX25" fmla="*/ 125258 w 8120079"/>
                  <a:gd name="connsiteY25" fmla="*/ 2323070 h 334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120079" h="3341837">
                    <a:moveTo>
                      <a:pt x="8120079" y="0"/>
                    </a:moveTo>
                    <a:cubicBezTo>
                      <a:pt x="7990333" y="228600"/>
                      <a:pt x="7860587" y="457200"/>
                      <a:pt x="7761733" y="605481"/>
                    </a:cubicBezTo>
                    <a:cubicBezTo>
                      <a:pt x="7662879" y="753762"/>
                      <a:pt x="7584620" y="811428"/>
                      <a:pt x="7526955" y="889687"/>
                    </a:cubicBezTo>
                    <a:cubicBezTo>
                      <a:pt x="7469290" y="967947"/>
                      <a:pt x="7475468" y="1021492"/>
                      <a:pt x="7415744" y="1075038"/>
                    </a:cubicBezTo>
                    <a:cubicBezTo>
                      <a:pt x="7356020" y="1128584"/>
                      <a:pt x="7240690" y="1182130"/>
                      <a:pt x="7168609" y="1210962"/>
                    </a:cubicBezTo>
                    <a:cubicBezTo>
                      <a:pt x="7096528" y="1239794"/>
                      <a:pt x="7061517" y="1254211"/>
                      <a:pt x="6983258" y="1248033"/>
                    </a:cubicBezTo>
                    <a:cubicBezTo>
                      <a:pt x="6904999" y="1241855"/>
                      <a:pt x="6781430" y="1198606"/>
                      <a:pt x="6699052" y="1173892"/>
                    </a:cubicBezTo>
                    <a:cubicBezTo>
                      <a:pt x="6616673" y="1149178"/>
                      <a:pt x="6534295" y="1116227"/>
                      <a:pt x="6488987" y="1099751"/>
                    </a:cubicBezTo>
                    <a:cubicBezTo>
                      <a:pt x="6443679" y="1083275"/>
                      <a:pt x="6594020" y="1081216"/>
                      <a:pt x="6427204" y="1075038"/>
                    </a:cubicBezTo>
                    <a:cubicBezTo>
                      <a:pt x="6260388" y="1068860"/>
                      <a:pt x="5776414" y="1040027"/>
                      <a:pt x="5488090" y="1062681"/>
                    </a:cubicBezTo>
                    <a:cubicBezTo>
                      <a:pt x="5199766" y="1085335"/>
                      <a:pt x="4887107" y="1171213"/>
                      <a:pt x="4697258" y="1210962"/>
                    </a:cubicBezTo>
                    <a:lnTo>
                      <a:pt x="4348994" y="1301174"/>
                    </a:lnTo>
                    <a:lnTo>
                      <a:pt x="4278872" y="1315199"/>
                    </a:lnTo>
                    <a:lnTo>
                      <a:pt x="4049097" y="1384488"/>
                    </a:lnTo>
                    <a:cubicBezTo>
                      <a:pt x="3801671" y="1544229"/>
                      <a:pt x="3127015" y="2010121"/>
                      <a:pt x="2794317" y="2273643"/>
                    </a:cubicBezTo>
                    <a:cubicBezTo>
                      <a:pt x="2461620" y="2537165"/>
                      <a:pt x="2201193" y="2827638"/>
                      <a:pt x="2052912" y="2965622"/>
                    </a:cubicBezTo>
                    <a:cubicBezTo>
                      <a:pt x="1904631" y="3103606"/>
                      <a:pt x="1962296" y="3054179"/>
                      <a:pt x="1904631" y="3101546"/>
                    </a:cubicBezTo>
                    <a:cubicBezTo>
                      <a:pt x="1846966" y="3148913"/>
                      <a:pt x="1766647" y="3210697"/>
                      <a:pt x="1706923" y="3249827"/>
                    </a:cubicBezTo>
                    <a:cubicBezTo>
                      <a:pt x="1647199" y="3288957"/>
                      <a:pt x="1599831" y="3323967"/>
                      <a:pt x="1546285" y="3336324"/>
                    </a:cubicBezTo>
                    <a:cubicBezTo>
                      <a:pt x="1492739" y="3348681"/>
                      <a:pt x="1441252" y="3338384"/>
                      <a:pt x="1385647" y="3323968"/>
                    </a:cubicBezTo>
                    <a:cubicBezTo>
                      <a:pt x="1330041" y="3309552"/>
                      <a:pt x="1253841" y="3274540"/>
                      <a:pt x="1212652" y="3249827"/>
                    </a:cubicBezTo>
                    <a:cubicBezTo>
                      <a:pt x="1171463" y="3225114"/>
                      <a:pt x="1138512" y="3175687"/>
                      <a:pt x="1138512" y="3175687"/>
                    </a:cubicBezTo>
                    <a:lnTo>
                      <a:pt x="88187" y="2261287"/>
                    </a:lnTo>
                    <a:cubicBezTo>
                      <a:pt x="-90986" y="2106828"/>
                      <a:pt x="57296" y="2238633"/>
                      <a:pt x="63474" y="2248930"/>
                    </a:cubicBezTo>
                    <a:cubicBezTo>
                      <a:pt x="69652" y="2259227"/>
                      <a:pt x="125258" y="2323070"/>
                      <a:pt x="125258" y="2323070"/>
                    </a:cubicBezTo>
                    <a:lnTo>
                      <a:pt x="125258" y="232307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DA40FCA5-B03E-41F4-B56A-8B3DA1383D3E}"/>
                  </a:ext>
                </a:extLst>
              </p:cNvPr>
              <p:cNvSpPr txBox="1"/>
              <p:nvPr/>
            </p:nvSpPr>
            <p:spPr>
              <a:xfrm>
                <a:off x="3870285" y="3912782"/>
                <a:ext cx="1314783" cy="23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i="1">
                    <a:solidFill>
                      <a:srgbClr val="FF0000"/>
                    </a:solidFill>
                  </a:rPr>
                  <a:t>Approximate ESR path</a:t>
                </a:r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B4E6D38A-AC89-4A00-85B0-B98EF4D437B0}"/>
                  </a:ext>
                </a:extLst>
              </p:cNvPr>
              <p:cNvGrpSpPr/>
              <p:nvPr/>
            </p:nvGrpSpPr>
            <p:grpSpPr>
              <a:xfrm>
                <a:off x="8623187" y="3305002"/>
                <a:ext cx="905330" cy="449377"/>
                <a:chOff x="6512872" y="4221959"/>
                <a:chExt cx="1639605" cy="687197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643E4081-0D18-40A1-8E36-9608ACBF5798}"/>
                    </a:ext>
                  </a:extLst>
                </p:cNvPr>
                <p:cNvSpPr/>
                <p:nvPr/>
              </p:nvSpPr>
              <p:spPr>
                <a:xfrm>
                  <a:off x="6512872" y="4221959"/>
                  <a:ext cx="1639605" cy="687197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66FF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98DC93A-C467-4C14-8804-A0C21A53C9A3}"/>
                    </a:ext>
                  </a:extLst>
                </p:cNvPr>
                <p:cNvSpPr txBox="1"/>
                <p:nvPr/>
              </p:nvSpPr>
              <p:spPr>
                <a:xfrm>
                  <a:off x="6645894" y="4252938"/>
                  <a:ext cx="1469430" cy="41370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endParaRPr lang="en-US" sz="600">
                    <a:solidFill>
                      <a:schemeClr val="tx1"/>
                    </a:solidFill>
                  </a:endParaRPr>
                </a:p>
                <a:p>
                  <a:r>
                    <a:rPr lang="en-US" sz="1000">
                      <a:solidFill>
                        <a:schemeClr val="tx1"/>
                      </a:solidFill>
                    </a:rPr>
                    <a:t>Spin Rotator</a:t>
                  </a:r>
                </a:p>
              </p:txBody>
            </p:sp>
          </p:grp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387580BC-CCCA-4DA1-BDE4-BDC95C713AD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391147" y="2192367"/>
                <a:ext cx="462456" cy="966107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60000"/>
                    <a:lumOff val="4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CB95C1C1-5162-47EA-8B2B-690E3D505893}"/>
                  </a:ext>
                </a:extLst>
              </p:cNvPr>
              <p:cNvGrpSpPr/>
              <p:nvPr/>
            </p:nvGrpSpPr>
            <p:grpSpPr>
              <a:xfrm>
                <a:off x="3499755" y="2242339"/>
                <a:ext cx="811504" cy="322124"/>
                <a:chOff x="11233679" y="3236577"/>
                <a:chExt cx="871775" cy="425708"/>
              </a:xfrm>
            </p:grpSpPr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79941801-82BD-48BB-854D-18B40296BEE5}"/>
                    </a:ext>
                  </a:extLst>
                </p:cNvPr>
                <p:cNvSpPr/>
                <p:nvPr/>
              </p:nvSpPr>
              <p:spPr>
                <a:xfrm>
                  <a:off x="11275088" y="3237347"/>
                  <a:ext cx="742506" cy="424938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1BCCB668-866D-40C9-B0B2-44F2621E8981}"/>
                    </a:ext>
                  </a:extLst>
                </p:cNvPr>
                <p:cNvSpPr txBox="1"/>
                <p:nvPr/>
              </p:nvSpPr>
              <p:spPr>
                <a:xfrm>
                  <a:off x="11233679" y="3236577"/>
                  <a:ext cx="871775" cy="4158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/>
                    <a:t>HSR Arc </a:t>
                  </a:r>
                </a:p>
              </p:txBody>
            </p:sp>
          </p:grp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5F16744A-3DD8-4374-983F-98234CC19A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110185" y="1955549"/>
                <a:ext cx="412363" cy="961685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60000"/>
                    <a:lumOff val="4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B170A7BF-20B9-4C30-9B87-CBA12AA175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517683" y="2917233"/>
                <a:ext cx="297947" cy="388271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10DA2735-88B3-42F0-9BE8-4A18E515FBBA}"/>
                  </a:ext>
                </a:extLst>
              </p:cNvPr>
              <p:cNvGrpSpPr/>
              <p:nvPr/>
            </p:nvGrpSpPr>
            <p:grpSpPr>
              <a:xfrm>
                <a:off x="3389772" y="3486673"/>
                <a:ext cx="1055965" cy="314655"/>
                <a:chOff x="10485644" y="3931768"/>
                <a:chExt cx="1342114" cy="457975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BE5B935E-DB0F-4778-AD78-929FA56A1FD0}"/>
                    </a:ext>
                  </a:extLst>
                </p:cNvPr>
                <p:cNvSpPr/>
                <p:nvPr/>
              </p:nvSpPr>
              <p:spPr>
                <a:xfrm flipV="1">
                  <a:off x="10485644" y="3954136"/>
                  <a:ext cx="1211107" cy="404092"/>
                </a:xfrm>
                <a:prstGeom prst="ellipse">
                  <a:avLst/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F7D3736B-6A44-44B0-9BD3-6CA06A2EFC69}"/>
                    </a:ext>
                  </a:extLst>
                </p:cNvPr>
                <p:cNvSpPr txBox="1"/>
                <p:nvPr/>
              </p:nvSpPr>
              <p:spPr>
                <a:xfrm>
                  <a:off x="10606149" y="3931768"/>
                  <a:ext cx="1221609" cy="4579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>
                      <a:solidFill>
                        <a:schemeClr val="bg1">
                          <a:lumMod val="85000"/>
                        </a:schemeClr>
                      </a:solidFill>
                    </a:rPr>
                    <a:t>matching</a:t>
                  </a:r>
                </a:p>
              </p:txBody>
            </p:sp>
          </p:grp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DAE94251-9B05-4567-80CB-3857CF3DAA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200673" y="3161281"/>
                <a:ext cx="190474" cy="278528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75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35BB4071-0122-413A-8CEB-C9A2C7BF2F93}"/>
                  </a:ext>
                </a:extLst>
              </p:cNvPr>
              <p:cNvGrpSpPr/>
              <p:nvPr/>
            </p:nvGrpSpPr>
            <p:grpSpPr>
              <a:xfrm>
                <a:off x="10502744" y="3659953"/>
                <a:ext cx="1025408" cy="314655"/>
                <a:chOff x="11511138" y="3819171"/>
                <a:chExt cx="1303277" cy="457977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93" name="Oval 92">
                  <a:extLst>
                    <a:ext uri="{FF2B5EF4-FFF2-40B4-BE49-F238E27FC236}">
                      <a16:creationId xmlns:a16="http://schemas.microsoft.com/office/drawing/2014/main" id="{5036B844-AD66-4090-8570-15372F75C880}"/>
                    </a:ext>
                  </a:extLst>
                </p:cNvPr>
                <p:cNvSpPr/>
                <p:nvPr/>
              </p:nvSpPr>
              <p:spPr>
                <a:xfrm>
                  <a:off x="11527415" y="3850671"/>
                  <a:ext cx="1038848" cy="414054"/>
                </a:xfrm>
                <a:prstGeom prst="ellipse">
                  <a:avLst/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A500E47B-CE8B-4393-AC65-6BB8D49BB946}"/>
                    </a:ext>
                  </a:extLst>
                </p:cNvPr>
                <p:cNvSpPr txBox="1"/>
                <p:nvPr/>
              </p:nvSpPr>
              <p:spPr>
                <a:xfrm>
                  <a:off x="11511138" y="3819171"/>
                  <a:ext cx="1303277" cy="4579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>
                      <a:solidFill>
                        <a:schemeClr val="bg1">
                          <a:lumMod val="85000"/>
                        </a:schemeClr>
                      </a:solidFill>
                    </a:rPr>
                    <a:t>matching</a:t>
                  </a:r>
                </a:p>
              </p:txBody>
            </p:sp>
          </p:grp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00B5E98A-AB17-4100-86A5-C7304A0EE8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1274" y="3591214"/>
                <a:ext cx="254376" cy="294031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407C4117-8B2F-4F6D-90D1-1CEA8E3FFA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855830" y="3338385"/>
                <a:ext cx="468658" cy="259829"/>
              </a:xfrm>
              <a:prstGeom prst="straightConnector1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  <a:headEnd type="triangl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7F3D66CC-16F2-4714-B36B-727F36BC7DE3}"/>
                  </a:ext>
                </a:extLst>
              </p:cNvPr>
              <p:cNvGrpSpPr/>
              <p:nvPr/>
            </p:nvGrpSpPr>
            <p:grpSpPr>
              <a:xfrm>
                <a:off x="9260362" y="3001362"/>
                <a:ext cx="703452" cy="381589"/>
                <a:chOff x="11210372" y="3199259"/>
                <a:chExt cx="904503" cy="504295"/>
              </a:xfrm>
            </p:grpSpPr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0CC8C7EC-BC67-468D-B257-85805BB9E236}"/>
                    </a:ext>
                  </a:extLst>
                </p:cNvPr>
                <p:cNvSpPr/>
                <p:nvPr/>
              </p:nvSpPr>
              <p:spPr>
                <a:xfrm>
                  <a:off x="11275088" y="3237345"/>
                  <a:ext cx="742506" cy="466209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CC99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/>
                <a:p>
                  <a:pPr algn="ctr"/>
                  <a:endParaRPr lang="en-US" sz="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B6C0E41B-FB6B-41C6-8CC1-5D2062117E64}"/>
                    </a:ext>
                  </a:extLst>
                </p:cNvPr>
                <p:cNvSpPr txBox="1"/>
                <p:nvPr/>
              </p:nvSpPr>
              <p:spPr>
                <a:xfrm>
                  <a:off x="11210372" y="3199259"/>
                  <a:ext cx="904503" cy="4158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/>
                    <a:t>Snake</a:t>
                  </a:r>
                </a:p>
              </p:txBody>
            </p:sp>
          </p:grp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2F0D3345-4777-485C-851A-D9154BF8F496}"/>
                  </a:ext>
                </a:extLst>
              </p:cNvPr>
              <p:cNvSpPr txBox="1"/>
              <p:nvPr/>
            </p:nvSpPr>
            <p:spPr>
              <a:xfrm>
                <a:off x="3747341" y="4931962"/>
                <a:ext cx="2940685" cy="23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i="1"/>
                  <a:t>Nov 2021 layout</a:t>
                </a:r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10F79CB5-A7C7-4EAF-A80F-36E19DEECDBE}"/>
                  </a:ext>
                </a:extLst>
              </p:cNvPr>
              <p:cNvSpPr/>
              <p:nvPr/>
            </p:nvSpPr>
            <p:spPr>
              <a:xfrm>
                <a:off x="7987677" y="2636175"/>
                <a:ext cx="1080940" cy="272232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US" sz="60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C25F6310-1585-4D63-9C5D-DAA489293327}"/>
                  </a:ext>
                </a:extLst>
              </p:cNvPr>
              <p:cNvSpPr txBox="1"/>
              <p:nvPr/>
            </p:nvSpPr>
            <p:spPr>
              <a:xfrm>
                <a:off x="7887693" y="2614962"/>
                <a:ext cx="1261047" cy="3146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/>
                  <a:t>Crab –out</a:t>
                </a:r>
              </a:p>
            </p:txBody>
          </p:sp>
          <p:cxnSp>
            <p:nvCxnSpPr>
              <p:cNvPr id="166" name="Straight Arrow Connector 165">
                <a:extLst>
                  <a:ext uri="{FF2B5EF4-FFF2-40B4-BE49-F238E27FC236}">
                    <a16:creationId xmlns:a16="http://schemas.microsoft.com/office/drawing/2014/main" id="{CB89F437-F4E2-4AAF-AD75-DF6CC69E21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99452" y="3949700"/>
                <a:ext cx="38099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Arrow Connector 171">
                <a:extLst>
                  <a:ext uri="{FF2B5EF4-FFF2-40B4-BE49-F238E27FC236}">
                    <a16:creationId xmlns:a16="http://schemas.microsoft.com/office/drawing/2014/main" id="{7C5AE4B3-1AD2-468F-B7A2-58A1C65AC2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3047" y="2571822"/>
                <a:ext cx="175846" cy="99421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25071033-629A-48C7-8B49-0223A261A95E}"/>
                  </a:ext>
                </a:extLst>
              </p:cNvPr>
              <p:cNvSpPr/>
              <p:nvPr/>
            </p:nvSpPr>
            <p:spPr>
              <a:xfrm>
                <a:off x="5997923" y="2287057"/>
                <a:ext cx="979340" cy="312828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US" sz="6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77" name="Straight Arrow Connector 176">
                <a:extLst>
                  <a:ext uri="{FF2B5EF4-FFF2-40B4-BE49-F238E27FC236}">
                    <a16:creationId xmlns:a16="http://schemas.microsoft.com/office/drawing/2014/main" id="{0067D014-A779-4511-9BF4-74518B7C3D1E}"/>
                  </a:ext>
                </a:extLst>
              </p:cNvPr>
              <p:cNvCxnSpPr>
                <a:cxnSpLocks/>
                <a:stCxn id="179" idx="4"/>
              </p:cNvCxnSpPr>
              <p:nvPr/>
            </p:nvCxnSpPr>
            <p:spPr>
              <a:xfrm>
                <a:off x="5626063" y="3237069"/>
                <a:ext cx="104752" cy="179230"/>
              </a:xfrm>
              <a:prstGeom prst="straightConnector1">
                <a:avLst/>
              </a:prstGeom>
              <a:ln>
                <a:solidFill>
                  <a:srgbClr val="66FF3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2839DFB0-3EE8-41EC-A6D0-A014F57EDD85}"/>
                  </a:ext>
                </a:extLst>
              </p:cNvPr>
              <p:cNvGrpSpPr/>
              <p:nvPr/>
            </p:nvGrpSpPr>
            <p:grpSpPr>
              <a:xfrm>
                <a:off x="5202242" y="2817075"/>
                <a:ext cx="799690" cy="419993"/>
                <a:chOff x="6504470" y="4184677"/>
                <a:chExt cx="1448287" cy="642262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179" name="Oval 178">
                  <a:extLst>
                    <a:ext uri="{FF2B5EF4-FFF2-40B4-BE49-F238E27FC236}">
                      <a16:creationId xmlns:a16="http://schemas.microsoft.com/office/drawing/2014/main" id="{4F93FE10-B1A4-4A5F-86F4-EEC6F4D1018A}"/>
                    </a:ext>
                  </a:extLst>
                </p:cNvPr>
                <p:cNvSpPr/>
                <p:nvPr/>
              </p:nvSpPr>
              <p:spPr>
                <a:xfrm>
                  <a:off x="6611068" y="4184677"/>
                  <a:ext cx="1321936" cy="642262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rgbClr val="66FF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0C7BBEB8-0EBA-471B-898A-EFEFF5B18509}"/>
                    </a:ext>
                  </a:extLst>
                </p:cNvPr>
                <p:cNvSpPr txBox="1"/>
                <p:nvPr/>
              </p:nvSpPr>
              <p:spPr>
                <a:xfrm>
                  <a:off x="6504470" y="4339424"/>
                  <a:ext cx="1448287" cy="310318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sz="1000">
                      <a:solidFill>
                        <a:schemeClr val="tx1"/>
                      </a:solidFill>
                    </a:rPr>
                    <a:t> Spin</a:t>
                  </a:r>
                </a:p>
                <a:p>
                  <a:r>
                    <a:rPr lang="en-US" sz="1000">
                      <a:solidFill>
                        <a:schemeClr val="tx1"/>
                      </a:solidFill>
                    </a:rPr>
                    <a:t>Rotator</a:t>
                  </a:r>
                </a:p>
              </p:txBody>
            </p:sp>
          </p:grpSp>
          <p:sp>
            <p:nvSpPr>
              <p:cNvPr id="194" name="Flowchart: Manual Operation 193">
                <a:extLst>
                  <a:ext uri="{FF2B5EF4-FFF2-40B4-BE49-F238E27FC236}">
                    <a16:creationId xmlns:a16="http://schemas.microsoft.com/office/drawing/2014/main" id="{743387F4-49F6-432A-B865-BDE1040D56DA}"/>
                  </a:ext>
                </a:extLst>
              </p:cNvPr>
              <p:cNvSpPr/>
              <p:nvPr/>
            </p:nvSpPr>
            <p:spPr>
              <a:xfrm rot="15454947">
                <a:off x="6709569" y="3832319"/>
                <a:ext cx="253243" cy="119355"/>
              </a:xfrm>
              <a:prstGeom prst="flowChartManualOperation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600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5EC4F58B-260E-4BB2-BC9C-C9594C14C3A1}"/>
                  </a:ext>
                </a:extLst>
              </p:cNvPr>
              <p:cNvSpPr txBox="1"/>
              <p:nvPr/>
            </p:nvSpPr>
            <p:spPr>
              <a:xfrm>
                <a:off x="6267846" y="3778794"/>
                <a:ext cx="696133" cy="324488"/>
              </a:xfrm>
              <a:prstGeom prst="rect">
                <a:avLst/>
              </a:prstGeom>
              <a:noFill/>
              <a:ln>
                <a:noFill/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525" i="1">
                    <a:solidFill>
                      <a:srgbClr val="FF0000"/>
                    </a:solidFill>
                  </a:rPr>
                  <a:t>ESR </a:t>
                </a:r>
                <a:r>
                  <a:rPr lang="en-US" sz="525" i="1" err="1">
                    <a:solidFill>
                      <a:srgbClr val="FF0000"/>
                    </a:solidFill>
                  </a:rPr>
                  <a:t>Lumi</a:t>
                </a:r>
                <a:r>
                  <a:rPr lang="en-US" sz="525" i="1">
                    <a:solidFill>
                      <a:srgbClr val="FF0000"/>
                    </a:solidFill>
                  </a:rPr>
                  <a:t>-Monitor</a:t>
                </a:r>
              </a:p>
            </p:txBody>
          </p: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4D1E714E-A096-4783-A5BC-CF627B2110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6324" y="3649916"/>
                <a:ext cx="267530" cy="589655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732B5C4F-B8C5-3E4F-B918-5471481DA2CC}"/>
                  </a:ext>
                </a:extLst>
              </p:cNvPr>
              <p:cNvSpPr txBox="1"/>
              <p:nvPr/>
            </p:nvSpPr>
            <p:spPr>
              <a:xfrm>
                <a:off x="5996092" y="2284010"/>
                <a:ext cx="993433" cy="4326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/>
                  <a:t>Crab–in</a:t>
                </a:r>
                <a:endParaRPr lang="en-US" sz="1000" i="1"/>
              </a:p>
              <a:p>
                <a:pPr algn="ctr"/>
                <a:endParaRPr lang="en-US" sz="600"/>
              </a:p>
            </p:txBody>
          </p:sp>
        </p:grp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AEB2986A-D1CD-0041-86FD-021AFE2EC1B7}"/>
                </a:ext>
              </a:extLst>
            </p:cNvPr>
            <p:cNvSpPr txBox="1"/>
            <p:nvPr/>
          </p:nvSpPr>
          <p:spPr>
            <a:xfrm>
              <a:off x="2686409" y="1257412"/>
              <a:ext cx="2179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latin typeface="Baloo" panose="03080902040302020200" pitchFamily="66" charset="77"/>
                  <a:cs typeface="Baloo" panose="03080902040302020200" pitchFamily="66" charset="77"/>
                </a:rPr>
                <a:t>h</a:t>
              </a:r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E8409B15-915C-C249-80A8-BAC23CC40775}"/>
                </a:ext>
              </a:extLst>
            </p:cNvPr>
            <p:cNvSpPr/>
            <p:nvPr/>
          </p:nvSpPr>
          <p:spPr>
            <a:xfrm>
              <a:off x="8170349" y="2359841"/>
              <a:ext cx="534729" cy="25161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tx1"/>
                </a:solidFill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E10F517-99AB-B942-82A4-D35FD0A5D8E2}"/>
                </a:ext>
              </a:extLst>
            </p:cNvPr>
            <p:cNvSpPr txBox="1"/>
            <p:nvPr/>
          </p:nvSpPr>
          <p:spPr>
            <a:xfrm>
              <a:off x="8153546" y="2348295"/>
              <a:ext cx="6278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/>
                <a:t>HSR Arc </a:t>
              </a:r>
            </a:p>
          </p:txBody>
        </p:sp>
      </p:grpSp>
      <p:sp>
        <p:nvSpPr>
          <p:cNvPr id="150" name="Title 1">
            <a:extLst>
              <a:ext uri="{FF2B5EF4-FFF2-40B4-BE49-F238E27FC236}">
                <a16:creationId xmlns:a16="http://schemas.microsoft.com/office/drawing/2014/main" id="{BD311CA6-977E-F342-9F12-EBE424D79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43" y="30274"/>
            <a:ext cx="7886700" cy="738871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chemeClr val="tx1"/>
                </a:solidFill>
              </a:rPr>
              <a:t>HSR layout in IR6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DB012C-9C64-4DB3-9A9A-3E2BE21648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451649" y="6463386"/>
            <a:ext cx="432486" cy="294041"/>
          </a:xfrm>
        </p:spPr>
        <p:txBody>
          <a:bodyPr/>
          <a:lstStyle/>
          <a:p>
            <a:fld id="{933A556B-7C63-244D-9B7C-B0EA8042B33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25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8148A4A1-94C3-5C4C-8F0B-AA5A6B2B7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350" y="107303"/>
            <a:ext cx="7886700" cy="653724"/>
          </a:xfrm>
        </p:spPr>
        <p:txBody>
          <a:bodyPr>
            <a:normAutofit/>
          </a:bodyPr>
          <a:lstStyle/>
          <a:p>
            <a:r>
              <a:rPr lang="en-US"/>
              <a:t>ESR layout in IR6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9A1648-CEDE-2E4A-8C57-C853EA56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91800" y="6424060"/>
            <a:ext cx="1141152" cy="430887"/>
          </a:xfrm>
        </p:spPr>
        <p:txBody>
          <a:bodyPr/>
          <a:lstStyle/>
          <a:p>
            <a:pPr algn="r"/>
            <a:fld id="{893C5830-40F3-F04E-B2E3-10E6672BA8FF}" type="slidenum">
              <a:rPr lang="en-US" smtClean="0"/>
              <a:pPr algn="r"/>
              <a:t>19</a:t>
            </a:fld>
            <a:endParaRPr lang="en-US"/>
          </a:p>
        </p:txBody>
      </p:sp>
      <p:pic>
        <p:nvPicPr>
          <p:cNvPr id="6" name="Picture 5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C396D2B2-3A7C-4601-B317-D03DDFE3E0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75" y="3508156"/>
            <a:ext cx="5761947" cy="2666527"/>
          </a:xfrm>
          <a:prstGeom prst="rect">
            <a:avLst/>
          </a:prstGeom>
        </p:spPr>
      </p:pic>
      <p:cxnSp>
        <p:nvCxnSpPr>
          <p:cNvPr id="255" name="Straight Arrow Connector 254">
            <a:extLst>
              <a:ext uri="{FF2B5EF4-FFF2-40B4-BE49-F238E27FC236}">
                <a16:creationId xmlns:a16="http://schemas.microsoft.com/office/drawing/2014/main" id="{0B7934BE-5D4D-445E-9EAE-9A9F49817C41}"/>
              </a:ext>
            </a:extLst>
          </p:cNvPr>
          <p:cNvCxnSpPr>
            <a:cxnSpLocks/>
          </p:cNvCxnSpPr>
          <p:nvPr/>
        </p:nvCxnSpPr>
        <p:spPr>
          <a:xfrm>
            <a:off x="6476839" y="3453491"/>
            <a:ext cx="199553" cy="4724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83BA70F7-3B9B-44E6-8991-0B6291A87986}"/>
              </a:ext>
            </a:extLst>
          </p:cNvPr>
          <p:cNvCxnSpPr>
            <a:cxnSpLocks/>
            <a:stCxn id="301" idx="0"/>
          </p:cNvCxnSpPr>
          <p:nvPr/>
        </p:nvCxnSpPr>
        <p:spPr>
          <a:xfrm flipH="1" flipV="1">
            <a:off x="5989529" y="4359864"/>
            <a:ext cx="343849" cy="4688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8FA6E878-DD60-4B2F-8C44-B9D16EA66F51}"/>
              </a:ext>
            </a:extLst>
          </p:cNvPr>
          <p:cNvCxnSpPr>
            <a:cxnSpLocks/>
          </p:cNvCxnSpPr>
          <p:nvPr/>
        </p:nvCxnSpPr>
        <p:spPr>
          <a:xfrm flipH="1" flipV="1">
            <a:off x="2566300" y="4385014"/>
            <a:ext cx="405836" cy="389953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1B5DAD0F-607E-4EFC-B30B-AAEF7368C53D}"/>
              </a:ext>
            </a:extLst>
          </p:cNvPr>
          <p:cNvCxnSpPr>
            <a:cxnSpLocks/>
          </p:cNvCxnSpPr>
          <p:nvPr/>
        </p:nvCxnSpPr>
        <p:spPr>
          <a:xfrm flipH="1">
            <a:off x="9764138" y="1597878"/>
            <a:ext cx="635629" cy="880470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Arrow: Right 320">
            <a:extLst>
              <a:ext uri="{FF2B5EF4-FFF2-40B4-BE49-F238E27FC236}">
                <a16:creationId xmlns:a16="http://schemas.microsoft.com/office/drawing/2014/main" id="{7D53F484-67A5-4D8F-9C99-48F51DF97E12}"/>
              </a:ext>
            </a:extLst>
          </p:cNvPr>
          <p:cNvSpPr/>
          <p:nvPr/>
        </p:nvSpPr>
        <p:spPr>
          <a:xfrm rot="5400000">
            <a:off x="9171156" y="1749607"/>
            <a:ext cx="972087" cy="33430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</a:rPr>
              <a:t>~130m </a:t>
            </a:r>
          </a:p>
        </p:txBody>
      </p:sp>
      <p:sp>
        <p:nvSpPr>
          <p:cNvPr id="325" name="Arrow: Right 324">
            <a:extLst>
              <a:ext uri="{FF2B5EF4-FFF2-40B4-BE49-F238E27FC236}">
                <a16:creationId xmlns:a16="http://schemas.microsoft.com/office/drawing/2014/main" id="{28877448-D634-4FB4-A3C0-2E3BB718E909}"/>
              </a:ext>
            </a:extLst>
          </p:cNvPr>
          <p:cNvSpPr/>
          <p:nvPr/>
        </p:nvSpPr>
        <p:spPr>
          <a:xfrm rot="5400000">
            <a:off x="2692901" y="4142921"/>
            <a:ext cx="972087" cy="33430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</a:rPr>
              <a:t>~130m 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15AED086-582C-4E37-9E9B-3AC77D7891AD}"/>
              </a:ext>
            </a:extLst>
          </p:cNvPr>
          <p:cNvCxnSpPr>
            <a:cxnSpLocks/>
          </p:cNvCxnSpPr>
          <p:nvPr/>
        </p:nvCxnSpPr>
        <p:spPr>
          <a:xfrm>
            <a:off x="8647048" y="3005525"/>
            <a:ext cx="599521" cy="1067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4B9E88AC-9B5D-49A3-852D-71C3E370B5F5}"/>
              </a:ext>
            </a:extLst>
          </p:cNvPr>
          <p:cNvSpPr/>
          <p:nvPr/>
        </p:nvSpPr>
        <p:spPr>
          <a:xfrm rot="21110311">
            <a:off x="4774681" y="4276000"/>
            <a:ext cx="2781160" cy="1124437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1171252 w 3246634"/>
              <a:gd name="connsiteY1" fmla="*/ 25124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1171252 w 3246634"/>
              <a:gd name="connsiteY1" fmla="*/ 251247 h 883577"/>
              <a:gd name="connsiteX2" fmla="*/ 2118898 w 3246634"/>
              <a:gd name="connsiteY2" fmla="*/ 65187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752262 w 3246634"/>
              <a:gd name="connsiteY1" fmla="*/ 458257 h 883577"/>
              <a:gd name="connsiteX2" fmla="*/ 1171252 w 3246634"/>
              <a:gd name="connsiteY2" fmla="*/ 251247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681508 w 3246634"/>
              <a:gd name="connsiteY1" fmla="*/ 350807 h 883577"/>
              <a:gd name="connsiteX2" fmla="*/ 1171252 w 3246634"/>
              <a:gd name="connsiteY2" fmla="*/ 251247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681508 w 3246634"/>
              <a:gd name="connsiteY1" fmla="*/ 350807 h 883577"/>
              <a:gd name="connsiteX2" fmla="*/ 1194439 w 3246634"/>
              <a:gd name="connsiteY2" fmla="*/ 200370 h 883577"/>
              <a:gd name="connsiteX3" fmla="*/ 2118898 w 3246634"/>
              <a:gd name="connsiteY3" fmla="*/ 65187 h 883577"/>
              <a:gd name="connsiteX4" fmla="*/ 3246634 w 3246634"/>
              <a:gd name="connsiteY4" fmla="*/ 0 h 883577"/>
              <a:gd name="connsiteX0" fmla="*/ 0 w 3354860"/>
              <a:gd name="connsiteY0" fmla="*/ 953071 h 953071"/>
              <a:gd name="connsiteX1" fmla="*/ 789734 w 3354860"/>
              <a:gd name="connsiteY1" fmla="*/ 350807 h 953071"/>
              <a:gd name="connsiteX2" fmla="*/ 1302665 w 3354860"/>
              <a:gd name="connsiteY2" fmla="*/ 200370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1302665 w 3354860"/>
              <a:gd name="connsiteY2" fmla="*/ 200370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1334906 w 3354860"/>
              <a:gd name="connsiteY2" fmla="*/ 238477 h 953071"/>
              <a:gd name="connsiteX3" fmla="*/ 2227124 w 3354860"/>
              <a:gd name="connsiteY3" fmla="*/ 65187 h 953071"/>
              <a:gd name="connsiteX4" fmla="*/ 3354860 w 3354860"/>
              <a:gd name="connsiteY4" fmla="*/ 0 h 953071"/>
              <a:gd name="connsiteX0" fmla="*/ 0 w 3354860"/>
              <a:gd name="connsiteY0" fmla="*/ 953071 h 953071"/>
              <a:gd name="connsiteX1" fmla="*/ 797947 w 3354860"/>
              <a:gd name="connsiteY1" fmla="*/ 424281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073609 w 3354860"/>
              <a:gd name="connsiteY1" fmla="*/ 303716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354860"/>
              <a:gd name="connsiteY0" fmla="*/ 953071 h 953071"/>
              <a:gd name="connsiteX1" fmla="*/ 1112423 w 3354860"/>
              <a:gd name="connsiteY1" fmla="*/ 324677 h 953071"/>
              <a:gd name="connsiteX2" fmla="*/ 2227124 w 3354860"/>
              <a:gd name="connsiteY2" fmla="*/ 65187 h 953071"/>
              <a:gd name="connsiteX3" fmla="*/ 3354860 w 3354860"/>
              <a:gd name="connsiteY3" fmla="*/ 0 h 953071"/>
              <a:gd name="connsiteX0" fmla="*/ 0 w 3432489"/>
              <a:gd name="connsiteY0" fmla="*/ 1015953 h 1015953"/>
              <a:gd name="connsiteX1" fmla="*/ 1112423 w 3432489"/>
              <a:gd name="connsiteY1" fmla="*/ 387559 h 1015953"/>
              <a:gd name="connsiteX2" fmla="*/ 2227124 w 3432489"/>
              <a:gd name="connsiteY2" fmla="*/ 128069 h 1015953"/>
              <a:gd name="connsiteX3" fmla="*/ 3432489 w 3432489"/>
              <a:gd name="connsiteY3" fmla="*/ 0 h 1015953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211913 h 1099797"/>
              <a:gd name="connsiteX3" fmla="*/ 3432489 w 3432489"/>
              <a:gd name="connsiteY3" fmla="*/ 0 h 1099797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190952 h 1099797"/>
              <a:gd name="connsiteX3" fmla="*/ 3432489 w 3432489"/>
              <a:gd name="connsiteY3" fmla="*/ 0 h 1099797"/>
              <a:gd name="connsiteX0" fmla="*/ 0 w 3432489"/>
              <a:gd name="connsiteY0" fmla="*/ 1099797 h 1099797"/>
              <a:gd name="connsiteX1" fmla="*/ 1112423 w 3432489"/>
              <a:gd name="connsiteY1" fmla="*/ 471403 h 1099797"/>
              <a:gd name="connsiteX2" fmla="*/ 2227124 w 3432489"/>
              <a:gd name="connsiteY2" fmla="*/ 169991 h 1099797"/>
              <a:gd name="connsiteX3" fmla="*/ 3432489 w 3432489"/>
              <a:gd name="connsiteY3" fmla="*/ 0 h 1099797"/>
              <a:gd name="connsiteX0" fmla="*/ 0 w 4668474"/>
              <a:gd name="connsiteY0" fmla="*/ 1563788 h 1563788"/>
              <a:gd name="connsiteX1" fmla="*/ 2348408 w 4668474"/>
              <a:gd name="connsiteY1" fmla="*/ 471403 h 1563788"/>
              <a:gd name="connsiteX2" fmla="*/ 3463109 w 4668474"/>
              <a:gd name="connsiteY2" fmla="*/ 169991 h 1563788"/>
              <a:gd name="connsiteX3" fmla="*/ 4668474 w 4668474"/>
              <a:gd name="connsiteY3" fmla="*/ 0 h 1563788"/>
              <a:gd name="connsiteX0" fmla="*/ 0 w 4668474"/>
              <a:gd name="connsiteY0" fmla="*/ 1563788 h 1563788"/>
              <a:gd name="connsiteX1" fmla="*/ 2251334 w 4668474"/>
              <a:gd name="connsiteY1" fmla="*/ 312296 h 1563788"/>
              <a:gd name="connsiteX2" fmla="*/ 3463109 w 4668474"/>
              <a:gd name="connsiteY2" fmla="*/ 169991 h 1563788"/>
              <a:gd name="connsiteX3" fmla="*/ 4668474 w 4668474"/>
              <a:gd name="connsiteY3" fmla="*/ 0 h 1563788"/>
              <a:gd name="connsiteX0" fmla="*/ 0 w 4668474"/>
              <a:gd name="connsiteY0" fmla="*/ 1563788 h 1563788"/>
              <a:gd name="connsiteX1" fmla="*/ 2251334 w 4668474"/>
              <a:gd name="connsiteY1" fmla="*/ 312296 h 1563788"/>
              <a:gd name="connsiteX2" fmla="*/ 3446471 w 4668474"/>
              <a:gd name="connsiteY2" fmla="*/ 56148 h 1563788"/>
              <a:gd name="connsiteX3" fmla="*/ 4668474 w 4668474"/>
              <a:gd name="connsiteY3" fmla="*/ 0 h 1563788"/>
              <a:gd name="connsiteX0" fmla="*/ 0 w 4173590"/>
              <a:gd name="connsiteY0" fmla="*/ 1592134 h 1592134"/>
              <a:gd name="connsiteX1" fmla="*/ 2251334 w 4173590"/>
              <a:gd name="connsiteY1" fmla="*/ 340642 h 1592134"/>
              <a:gd name="connsiteX2" fmla="*/ 3446471 w 4173590"/>
              <a:gd name="connsiteY2" fmla="*/ 84494 h 1592134"/>
              <a:gd name="connsiteX3" fmla="*/ 4173590 w 4173590"/>
              <a:gd name="connsiteY3" fmla="*/ -1 h 1592134"/>
              <a:gd name="connsiteX0" fmla="*/ 0 w 4173590"/>
              <a:gd name="connsiteY0" fmla="*/ 1592135 h 1592135"/>
              <a:gd name="connsiteX1" fmla="*/ 2251334 w 4173590"/>
              <a:gd name="connsiteY1" fmla="*/ 340643 h 1592135"/>
              <a:gd name="connsiteX2" fmla="*/ 3164102 w 4173590"/>
              <a:gd name="connsiteY2" fmla="*/ 87455 h 1592135"/>
              <a:gd name="connsiteX3" fmla="*/ 4173590 w 4173590"/>
              <a:gd name="connsiteY3" fmla="*/ 0 h 1592135"/>
              <a:gd name="connsiteX0" fmla="*/ 0 w 4173590"/>
              <a:gd name="connsiteY0" fmla="*/ 1592135 h 1592135"/>
              <a:gd name="connsiteX1" fmla="*/ 2195078 w 4173590"/>
              <a:gd name="connsiteY1" fmla="*/ 300593 h 1592135"/>
              <a:gd name="connsiteX2" fmla="*/ 3164102 w 4173590"/>
              <a:gd name="connsiteY2" fmla="*/ 87455 h 1592135"/>
              <a:gd name="connsiteX3" fmla="*/ 4173590 w 4173590"/>
              <a:gd name="connsiteY3" fmla="*/ 0 h 1592135"/>
              <a:gd name="connsiteX0" fmla="*/ 0 w 4026395"/>
              <a:gd name="connsiteY0" fmla="*/ 1571467 h 1571467"/>
              <a:gd name="connsiteX1" fmla="*/ 2195078 w 4026395"/>
              <a:gd name="connsiteY1" fmla="*/ 279925 h 1571467"/>
              <a:gd name="connsiteX2" fmla="*/ 3164102 w 4026395"/>
              <a:gd name="connsiteY2" fmla="*/ 66787 h 1571467"/>
              <a:gd name="connsiteX3" fmla="*/ 4026396 w 4026395"/>
              <a:gd name="connsiteY3" fmla="*/ 0 h 1571467"/>
              <a:gd name="connsiteX0" fmla="*/ 0 w 3890712"/>
              <a:gd name="connsiteY0" fmla="*/ 1485578 h 1485578"/>
              <a:gd name="connsiteX1" fmla="*/ 2059394 w 3890712"/>
              <a:gd name="connsiteY1" fmla="*/ 279925 h 1485578"/>
              <a:gd name="connsiteX2" fmla="*/ 3028418 w 3890712"/>
              <a:gd name="connsiteY2" fmla="*/ 66787 h 1485578"/>
              <a:gd name="connsiteX3" fmla="*/ 3890712 w 3890712"/>
              <a:gd name="connsiteY3" fmla="*/ 0 h 1485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712" h="1485578">
                <a:moveTo>
                  <a:pt x="0" y="1485578"/>
                </a:moveTo>
                <a:cubicBezTo>
                  <a:pt x="357870" y="1269126"/>
                  <a:pt x="1624775" y="443926"/>
                  <a:pt x="2059394" y="279925"/>
                </a:cubicBezTo>
                <a:cubicBezTo>
                  <a:pt x="2475088" y="146288"/>
                  <a:pt x="2602266" y="137500"/>
                  <a:pt x="3028418" y="66787"/>
                </a:cubicBezTo>
                <a:cubicBezTo>
                  <a:pt x="3379452" y="11992"/>
                  <a:pt x="3625296" y="30822"/>
                  <a:pt x="3890712" y="0"/>
                </a:cubicBezTo>
              </a:path>
            </a:pathLst>
          </a:custGeom>
          <a:ln>
            <a:headEnd type="triangle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600"/>
          </a:p>
        </p:txBody>
      </p:sp>
      <p:cxnSp>
        <p:nvCxnSpPr>
          <p:cNvPr id="284" name="Straight Arrow Connector 283">
            <a:extLst>
              <a:ext uri="{FF2B5EF4-FFF2-40B4-BE49-F238E27FC236}">
                <a16:creationId xmlns:a16="http://schemas.microsoft.com/office/drawing/2014/main" id="{0C9F2E5E-214F-4613-92F6-81C58176034A}"/>
              </a:ext>
            </a:extLst>
          </p:cNvPr>
          <p:cNvCxnSpPr>
            <a:cxnSpLocks/>
          </p:cNvCxnSpPr>
          <p:nvPr/>
        </p:nvCxnSpPr>
        <p:spPr>
          <a:xfrm flipH="1" flipV="1">
            <a:off x="4665164" y="5564981"/>
            <a:ext cx="369290" cy="6166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5B29F604-68CC-4743-A6AF-820B89316403}"/>
              </a:ext>
            </a:extLst>
          </p:cNvPr>
          <p:cNvGrpSpPr/>
          <p:nvPr/>
        </p:nvGrpSpPr>
        <p:grpSpPr>
          <a:xfrm>
            <a:off x="5857998" y="5256773"/>
            <a:ext cx="1196896" cy="404435"/>
            <a:chOff x="8507074" y="1992337"/>
            <a:chExt cx="1098599" cy="276356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678F191B-0E2A-4BA7-92D7-905FFD70FE5C}"/>
                </a:ext>
              </a:extLst>
            </p:cNvPr>
            <p:cNvSpPr/>
            <p:nvPr/>
          </p:nvSpPr>
          <p:spPr>
            <a:xfrm>
              <a:off x="8507074" y="1992337"/>
              <a:ext cx="1098599" cy="2763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tx1"/>
                </a:solidFill>
              </a:endParaRPr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8459F41C-B9B0-409D-8F13-CF376FA631E4}"/>
                </a:ext>
              </a:extLst>
            </p:cNvPr>
            <p:cNvSpPr txBox="1"/>
            <p:nvPr/>
          </p:nvSpPr>
          <p:spPr>
            <a:xfrm>
              <a:off x="8593517" y="2046782"/>
              <a:ext cx="925711" cy="16824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/>
                <a:t>Crabbed beam.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187F44C-0324-44FC-9B21-0935360642D1}"/>
              </a:ext>
            </a:extLst>
          </p:cNvPr>
          <p:cNvGrpSpPr/>
          <p:nvPr/>
        </p:nvGrpSpPr>
        <p:grpSpPr>
          <a:xfrm>
            <a:off x="5628466" y="3273566"/>
            <a:ext cx="916694" cy="246221"/>
            <a:chOff x="6146692" y="2218780"/>
            <a:chExt cx="741663" cy="281011"/>
          </a:xfrm>
        </p:grpSpPr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157D3AA9-999E-4E35-8A52-1F501A6B8F1C}"/>
                </a:ext>
              </a:extLst>
            </p:cNvPr>
            <p:cNvSpPr/>
            <p:nvPr/>
          </p:nvSpPr>
          <p:spPr>
            <a:xfrm>
              <a:off x="6177057" y="2230956"/>
              <a:ext cx="685763" cy="25691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tx1"/>
                </a:solidFill>
              </a:endParaRPr>
            </a:p>
          </p:txBody>
        </p:sp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3C611377-1AC2-425C-A9DF-06CCA16D86F8}"/>
                </a:ext>
              </a:extLst>
            </p:cNvPr>
            <p:cNvSpPr txBox="1"/>
            <p:nvPr/>
          </p:nvSpPr>
          <p:spPr>
            <a:xfrm>
              <a:off x="6146692" y="2218780"/>
              <a:ext cx="741663" cy="2810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/>
                <a:t>IP Focusing</a:t>
              </a: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7CB0C865-B872-48B0-B6BA-1F41B531C2EA}"/>
              </a:ext>
            </a:extLst>
          </p:cNvPr>
          <p:cNvGrpSpPr/>
          <p:nvPr/>
        </p:nvGrpSpPr>
        <p:grpSpPr>
          <a:xfrm>
            <a:off x="5952563" y="4828754"/>
            <a:ext cx="761629" cy="445484"/>
            <a:chOff x="6150107" y="2368891"/>
            <a:chExt cx="741663" cy="310807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3456B368-EA23-48FC-9286-AF17246A7834}"/>
                </a:ext>
              </a:extLst>
            </p:cNvPr>
            <p:cNvSpPr/>
            <p:nvPr/>
          </p:nvSpPr>
          <p:spPr>
            <a:xfrm>
              <a:off x="6177057" y="2374318"/>
              <a:ext cx="685763" cy="30538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tx1"/>
                </a:solidFill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FC33EBF6-058C-4F6C-98B4-B06CF3A25EC8}"/>
                </a:ext>
              </a:extLst>
            </p:cNvPr>
            <p:cNvSpPr txBox="1"/>
            <p:nvPr/>
          </p:nvSpPr>
          <p:spPr>
            <a:xfrm>
              <a:off x="6150107" y="2368891"/>
              <a:ext cx="741663" cy="2791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/>
                <a:t>Detector region</a:t>
              </a:r>
            </a:p>
          </p:txBody>
        </p:sp>
      </p:grp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2EF50B5A-99DC-484C-8FB0-8D131AB98F3B}"/>
              </a:ext>
            </a:extLst>
          </p:cNvPr>
          <p:cNvSpPr/>
          <p:nvPr/>
        </p:nvSpPr>
        <p:spPr>
          <a:xfrm rot="20181958">
            <a:off x="5444213" y="4108680"/>
            <a:ext cx="1926473" cy="201867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30109"/>
              <a:gd name="connsiteY0" fmla="*/ 181796 h 181796"/>
              <a:gd name="connsiteX1" fmla="*/ 343013 w 730109"/>
              <a:gd name="connsiteY1" fmla="*/ 66794 h 181796"/>
              <a:gd name="connsiteX2" fmla="*/ 730109 w 730109"/>
              <a:gd name="connsiteY2" fmla="*/ 0 h 181796"/>
              <a:gd name="connsiteX0" fmla="*/ 0 w 809872"/>
              <a:gd name="connsiteY0" fmla="*/ 193533 h 193533"/>
              <a:gd name="connsiteX1" fmla="*/ 343013 w 809872"/>
              <a:gd name="connsiteY1" fmla="*/ 78531 h 193533"/>
              <a:gd name="connsiteX2" fmla="*/ 809872 w 809872"/>
              <a:gd name="connsiteY2" fmla="*/ 0 h 193533"/>
              <a:gd name="connsiteX0" fmla="*/ 0 w 1455802"/>
              <a:gd name="connsiteY0" fmla="*/ 246877 h 246877"/>
              <a:gd name="connsiteX1" fmla="*/ 343013 w 1455802"/>
              <a:gd name="connsiteY1" fmla="*/ 131875 h 246877"/>
              <a:gd name="connsiteX2" fmla="*/ 1455802 w 1455802"/>
              <a:gd name="connsiteY2" fmla="*/ 0 h 246877"/>
              <a:gd name="connsiteX0" fmla="*/ 0 w 1455802"/>
              <a:gd name="connsiteY0" fmla="*/ 246877 h 246877"/>
              <a:gd name="connsiteX1" fmla="*/ 343013 w 1455802"/>
              <a:gd name="connsiteY1" fmla="*/ 131875 h 246877"/>
              <a:gd name="connsiteX2" fmla="*/ 1011759 w 1455802"/>
              <a:gd name="connsiteY2" fmla="*/ 60543 h 246877"/>
              <a:gd name="connsiteX3" fmla="*/ 1455802 w 1455802"/>
              <a:gd name="connsiteY3" fmla="*/ 0 h 246877"/>
              <a:gd name="connsiteX0" fmla="*/ 0 w 1455802"/>
              <a:gd name="connsiteY0" fmla="*/ 254844 h 254844"/>
              <a:gd name="connsiteX1" fmla="*/ 343013 w 1455802"/>
              <a:gd name="connsiteY1" fmla="*/ 139842 h 254844"/>
              <a:gd name="connsiteX2" fmla="*/ 1008653 w 1455802"/>
              <a:gd name="connsiteY2" fmla="*/ 7858 h 254844"/>
              <a:gd name="connsiteX3" fmla="*/ 1455802 w 1455802"/>
              <a:gd name="connsiteY3" fmla="*/ 7967 h 254844"/>
              <a:gd name="connsiteX0" fmla="*/ 0 w 1455802"/>
              <a:gd name="connsiteY0" fmla="*/ 280331 h 280331"/>
              <a:gd name="connsiteX1" fmla="*/ 343013 w 1455802"/>
              <a:gd name="connsiteY1" fmla="*/ 165329 h 280331"/>
              <a:gd name="connsiteX2" fmla="*/ 1011248 w 1455802"/>
              <a:gd name="connsiteY2" fmla="*/ 4833 h 280331"/>
              <a:gd name="connsiteX3" fmla="*/ 1455802 w 1455802"/>
              <a:gd name="connsiteY3" fmla="*/ 33454 h 280331"/>
              <a:gd name="connsiteX0" fmla="*/ 0 w 1330342"/>
              <a:gd name="connsiteY0" fmla="*/ 196879 h 196879"/>
              <a:gd name="connsiteX1" fmla="*/ 217553 w 1330342"/>
              <a:gd name="connsiteY1" fmla="*/ 165329 h 196879"/>
              <a:gd name="connsiteX2" fmla="*/ 885788 w 1330342"/>
              <a:gd name="connsiteY2" fmla="*/ 4833 h 196879"/>
              <a:gd name="connsiteX3" fmla="*/ 1330342 w 1330342"/>
              <a:gd name="connsiteY3" fmla="*/ 33454 h 196879"/>
              <a:gd name="connsiteX0" fmla="*/ 0 w 1330342"/>
              <a:gd name="connsiteY0" fmla="*/ 196879 h 196879"/>
              <a:gd name="connsiteX1" fmla="*/ 480907 w 1330342"/>
              <a:gd name="connsiteY1" fmla="*/ 82924 h 196879"/>
              <a:gd name="connsiteX2" fmla="*/ 885788 w 1330342"/>
              <a:gd name="connsiteY2" fmla="*/ 4833 h 196879"/>
              <a:gd name="connsiteX3" fmla="*/ 1330342 w 1330342"/>
              <a:gd name="connsiteY3" fmla="*/ 33454 h 196879"/>
              <a:gd name="connsiteX0" fmla="*/ 0 w 1281613"/>
              <a:gd name="connsiteY0" fmla="*/ 198438 h 198438"/>
              <a:gd name="connsiteX1" fmla="*/ 432178 w 1281613"/>
              <a:gd name="connsiteY1" fmla="*/ 82924 h 198438"/>
              <a:gd name="connsiteX2" fmla="*/ 837059 w 1281613"/>
              <a:gd name="connsiteY2" fmla="*/ 4833 h 198438"/>
              <a:gd name="connsiteX3" fmla="*/ 1281613 w 1281613"/>
              <a:gd name="connsiteY3" fmla="*/ 33454 h 198438"/>
              <a:gd name="connsiteX0" fmla="*/ 0 w 1314788"/>
              <a:gd name="connsiteY0" fmla="*/ 197651 h 197651"/>
              <a:gd name="connsiteX1" fmla="*/ 432178 w 1314788"/>
              <a:gd name="connsiteY1" fmla="*/ 82137 h 197651"/>
              <a:gd name="connsiteX2" fmla="*/ 837059 w 1314788"/>
              <a:gd name="connsiteY2" fmla="*/ 4046 h 197651"/>
              <a:gd name="connsiteX3" fmla="*/ 1314788 w 1314788"/>
              <a:gd name="connsiteY3" fmla="*/ 47184 h 197651"/>
              <a:gd name="connsiteX0" fmla="*/ 0 w 1314788"/>
              <a:gd name="connsiteY0" fmla="*/ 196164 h 196164"/>
              <a:gd name="connsiteX1" fmla="*/ 432178 w 1314788"/>
              <a:gd name="connsiteY1" fmla="*/ 80650 h 196164"/>
              <a:gd name="connsiteX2" fmla="*/ 885789 w 1314788"/>
              <a:gd name="connsiteY2" fmla="*/ 4118 h 196164"/>
              <a:gd name="connsiteX3" fmla="*/ 1314788 w 1314788"/>
              <a:gd name="connsiteY3" fmla="*/ 45697 h 196164"/>
              <a:gd name="connsiteX0" fmla="*/ 0 w 1314788"/>
              <a:gd name="connsiteY0" fmla="*/ 197276 h 197276"/>
              <a:gd name="connsiteX1" fmla="*/ 432178 w 1314788"/>
              <a:gd name="connsiteY1" fmla="*/ 81762 h 197276"/>
              <a:gd name="connsiteX2" fmla="*/ 885789 w 1314788"/>
              <a:gd name="connsiteY2" fmla="*/ 5230 h 197276"/>
              <a:gd name="connsiteX3" fmla="*/ 1314788 w 1314788"/>
              <a:gd name="connsiteY3" fmla="*/ 46809 h 197276"/>
              <a:gd name="connsiteX0" fmla="*/ 0 w 1314788"/>
              <a:gd name="connsiteY0" fmla="*/ 204159 h 204159"/>
              <a:gd name="connsiteX1" fmla="*/ 432178 w 1314788"/>
              <a:gd name="connsiteY1" fmla="*/ 88645 h 204159"/>
              <a:gd name="connsiteX2" fmla="*/ 869201 w 1314788"/>
              <a:gd name="connsiteY2" fmla="*/ 4854 h 204159"/>
              <a:gd name="connsiteX3" fmla="*/ 1314788 w 1314788"/>
              <a:gd name="connsiteY3" fmla="*/ 53692 h 204159"/>
              <a:gd name="connsiteX0" fmla="*/ 0 w 2391356"/>
              <a:gd name="connsiteY0" fmla="*/ 201056 h 230389"/>
              <a:gd name="connsiteX1" fmla="*/ 432178 w 2391356"/>
              <a:gd name="connsiteY1" fmla="*/ 85542 h 230389"/>
              <a:gd name="connsiteX2" fmla="*/ 869201 w 2391356"/>
              <a:gd name="connsiteY2" fmla="*/ 1751 h 230389"/>
              <a:gd name="connsiteX3" fmla="*/ 2391356 w 2391356"/>
              <a:gd name="connsiteY3" fmla="*/ 230107 h 23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1356" h="230389">
                <a:moveTo>
                  <a:pt x="0" y="201056"/>
                </a:moveTo>
                <a:cubicBezTo>
                  <a:pt x="118571" y="171189"/>
                  <a:pt x="313607" y="115409"/>
                  <a:pt x="432178" y="85542"/>
                </a:cubicBezTo>
                <a:cubicBezTo>
                  <a:pt x="600805" y="54486"/>
                  <a:pt x="683736" y="23730"/>
                  <a:pt x="869201" y="1751"/>
                </a:cubicBezTo>
                <a:cubicBezTo>
                  <a:pt x="1046372" y="-23858"/>
                  <a:pt x="2317349" y="240197"/>
                  <a:pt x="2391356" y="230107"/>
                </a:cubicBezTo>
              </a:path>
            </a:pathLst>
          </a:custGeom>
          <a:noFill/>
          <a:ln w="19050">
            <a:solidFill>
              <a:schemeClr val="accent6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/>
          </a:p>
        </p:txBody>
      </p:sp>
      <p:sp>
        <p:nvSpPr>
          <p:cNvPr id="335" name="Flowchart: Manual Operation 334">
            <a:extLst>
              <a:ext uri="{FF2B5EF4-FFF2-40B4-BE49-F238E27FC236}">
                <a16:creationId xmlns:a16="http://schemas.microsoft.com/office/drawing/2014/main" id="{6BB98C48-11F2-4D58-AF67-F36310BD789D}"/>
              </a:ext>
            </a:extLst>
          </p:cNvPr>
          <p:cNvSpPr/>
          <p:nvPr/>
        </p:nvSpPr>
        <p:spPr>
          <a:xfrm rot="14960887">
            <a:off x="5446695" y="4243410"/>
            <a:ext cx="276943" cy="128376"/>
          </a:xfrm>
          <a:prstGeom prst="flowChartManualOperat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600">
              <a:solidFill>
                <a:schemeClr val="tx1"/>
              </a:solidFill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:a16="http://schemas.microsoft.com/office/drawing/2014/main" id="{807C35D3-59FA-4F0D-9677-5DB62D97C53E}"/>
              </a:ext>
            </a:extLst>
          </p:cNvPr>
          <p:cNvSpPr txBox="1"/>
          <p:nvPr/>
        </p:nvSpPr>
        <p:spPr>
          <a:xfrm>
            <a:off x="5117118" y="3796674"/>
            <a:ext cx="708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err="1"/>
              <a:t>Lumi</a:t>
            </a:r>
            <a:r>
              <a:rPr lang="en-US" sz="1000"/>
              <a:t>-Monitor</a:t>
            </a: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92E4558C-80CB-4E5C-A3FA-08CB112FC643}"/>
              </a:ext>
            </a:extLst>
          </p:cNvPr>
          <p:cNvGrpSpPr/>
          <p:nvPr/>
        </p:nvGrpSpPr>
        <p:grpSpPr>
          <a:xfrm>
            <a:off x="6308568" y="3061973"/>
            <a:ext cx="1148028" cy="461709"/>
            <a:chOff x="8502849" y="1992338"/>
            <a:chExt cx="1327552" cy="1562839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A4EDB2F1-4EC6-409E-9D44-62096AF21121}"/>
                </a:ext>
              </a:extLst>
            </p:cNvPr>
            <p:cNvSpPr/>
            <p:nvPr/>
          </p:nvSpPr>
          <p:spPr>
            <a:xfrm>
              <a:off x="8507073" y="1992338"/>
              <a:ext cx="1308719" cy="994413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tx1"/>
                </a:solidFill>
              </a:endParaRP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83E19C00-F0B9-4C5A-BAA2-04B8CDF9700C}"/>
                </a:ext>
              </a:extLst>
            </p:cNvPr>
            <p:cNvSpPr txBox="1"/>
            <p:nvPr/>
          </p:nvSpPr>
          <p:spPr>
            <a:xfrm>
              <a:off x="8502849" y="2096667"/>
              <a:ext cx="1327552" cy="14585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/>
                <a:t>Crab –in </a:t>
              </a:r>
            </a:p>
            <a:p>
              <a:pPr algn="ctr"/>
              <a:endParaRPr lang="en-US" sz="600" i="1"/>
            </a:p>
            <a:p>
              <a:pPr algn="ctr"/>
              <a:endParaRPr lang="en-US" sz="600"/>
            </a:p>
          </p:txBody>
        </p:sp>
      </p:grpSp>
      <p:cxnSp>
        <p:nvCxnSpPr>
          <p:cNvPr id="324" name="Straight Arrow Connector 323">
            <a:extLst>
              <a:ext uri="{FF2B5EF4-FFF2-40B4-BE49-F238E27FC236}">
                <a16:creationId xmlns:a16="http://schemas.microsoft.com/office/drawing/2014/main" id="{076977FC-F0BE-4739-9D21-DB23C5185B47}"/>
              </a:ext>
            </a:extLst>
          </p:cNvPr>
          <p:cNvCxnSpPr>
            <a:cxnSpLocks/>
          </p:cNvCxnSpPr>
          <p:nvPr/>
        </p:nvCxnSpPr>
        <p:spPr>
          <a:xfrm>
            <a:off x="7241399" y="3340996"/>
            <a:ext cx="160881" cy="3033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70D8ECA-1352-4A45-A136-3A4B7EAA245C}"/>
              </a:ext>
            </a:extLst>
          </p:cNvPr>
          <p:cNvGrpSpPr/>
          <p:nvPr/>
        </p:nvGrpSpPr>
        <p:grpSpPr>
          <a:xfrm>
            <a:off x="3029609" y="4821936"/>
            <a:ext cx="861168" cy="816943"/>
            <a:chOff x="2489554" y="3769639"/>
            <a:chExt cx="1068979" cy="932370"/>
          </a:xfrm>
        </p:grpSpPr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1564B86-D65D-4A52-BB1E-E8C47822937B}"/>
                </a:ext>
              </a:extLst>
            </p:cNvPr>
            <p:cNvCxnSpPr>
              <a:cxnSpLocks/>
            </p:cNvCxnSpPr>
            <p:nvPr/>
          </p:nvCxnSpPr>
          <p:spPr>
            <a:xfrm>
              <a:off x="2489554" y="3769639"/>
              <a:ext cx="1068979" cy="9323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D323EE8F-1DE5-4A3D-988D-402533D0D320}"/>
                </a:ext>
              </a:extLst>
            </p:cNvPr>
            <p:cNvGrpSpPr/>
            <p:nvPr/>
          </p:nvGrpSpPr>
          <p:grpSpPr>
            <a:xfrm rot="5400000">
              <a:off x="2672180" y="3875682"/>
              <a:ext cx="310217" cy="356135"/>
              <a:chOff x="10285627" y="1353145"/>
              <a:chExt cx="310217" cy="356135"/>
            </a:xfrm>
          </p:grpSpPr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EF482CCA-A677-4338-B464-810D8EC062D0}"/>
                  </a:ext>
                </a:extLst>
              </p:cNvPr>
              <p:cNvGrpSpPr/>
              <p:nvPr/>
            </p:nvGrpSpPr>
            <p:grpSpPr>
              <a:xfrm>
                <a:off x="10285627" y="1493371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90" name="Group 389">
                  <a:extLst>
                    <a:ext uri="{FF2B5EF4-FFF2-40B4-BE49-F238E27FC236}">
                      <a16:creationId xmlns:a16="http://schemas.microsoft.com/office/drawing/2014/main" id="{FA6D05D8-6077-4649-867E-CF463DC91C9B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99" name="Rectangle 398">
                    <a:extLst>
                      <a:ext uri="{FF2B5EF4-FFF2-40B4-BE49-F238E27FC236}">
                        <a16:creationId xmlns:a16="http://schemas.microsoft.com/office/drawing/2014/main" id="{434F999F-D2DA-435A-A77D-ECA8B887FE00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400" name="Straight Connector 399">
                    <a:extLst>
                      <a:ext uri="{FF2B5EF4-FFF2-40B4-BE49-F238E27FC236}">
                        <a16:creationId xmlns:a16="http://schemas.microsoft.com/office/drawing/2014/main" id="{4903DD57-778B-49B1-B469-941106D582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1" name="Straight Connector 400">
                    <a:extLst>
                      <a:ext uri="{FF2B5EF4-FFF2-40B4-BE49-F238E27FC236}">
                        <a16:creationId xmlns:a16="http://schemas.microsoft.com/office/drawing/2014/main" id="{6EC49E0F-4A4D-4450-9A23-7C5279C902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1" name="Group 390">
                  <a:extLst>
                    <a:ext uri="{FF2B5EF4-FFF2-40B4-BE49-F238E27FC236}">
                      <a16:creationId xmlns:a16="http://schemas.microsoft.com/office/drawing/2014/main" id="{556A4E10-B953-4A62-9922-39A70734952C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96" name="Rectangle 395">
                    <a:extLst>
                      <a:ext uri="{FF2B5EF4-FFF2-40B4-BE49-F238E27FC236}">
                        <a16:creationId xmlns:a16="http://schemas.microsoft.com/office/drawing/2014/main" id="{197C0843-D623-4460-9A93-FFE11087A034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97" name="Straight Connector 396">
                    <a:extLst>
                      <a:ext uri="{FF2B5EF4-FFF2-40B4-BE49-F238E27FC236}">
                        <a16:creationId xmlns:a16="http://schemas.microsoft.com/office/drawing/2014/main" id="{97D43BC7-9548-4A03-A803-02651A729E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Straight Connector 397">
                    <a:extLst>
                      <a:ext uri="{FF2B5EF4-FFF2-40B4-BE49-F238E27FC236}">
                        <a16:creationId xmlns:a16="http://schemas.microsoft.com/office/drawing/2014/main" id="{A42089FE-CE82-4480-85C7-A8265C8A0D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92" name="Group 391">
                  <a:extLst>
                    <a:ext uri="{FF2B5EF4-FFF2-40B4-BE49-F238E27FC236}">
                      <a16:creationId xmlns:a16="http://schemas.microsoft.com/office/drawing/2014/main" id="{A2A04545-6AC4-4448-A724-5E321D9D74C4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93" name="Rectangle 392">
                    <a:extLst>
                      <a:ext uri="{FF2B5EF4-FFF2-40B4-BE49-F238E27FC236}">
                        <a16:creationId xmlns:a16="http://schemas.microsoft.com/office/drawing/2014/main" id="{6E7ECD09-09D1-4F8A-A611-CC700BF1DD68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94" name="Straight Connector 393">
                    <a:extLst>
                      <a:ext uri="{FF2B5EF4-FFF2-40B4-BE49-F238E27FC236}">
                        <a16:creationId xmlns:a16="http://schemas.microsoft.com/office/drawing/2014/main" id="{3D390429-AA6C-492E-B2FA-49E08F4A24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5" name="Straight Connector 394">
                    <a:extLst>
                      <a:ext uri="{FF2B5EF4-FFF2-40B4-BE49-F238E27FC236}">
                        <a16:creationId xmlns:a16="http://schemas.microsoft.com/office/drawing/2014/main" id="{1EA8EAF9-9CD4-4A3D-8369-C3F7FA4B8C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82" name="Group 381">
                <a:extLst>
                  <a:ext uri="{FF2B5EF4-FFF2-40B4-BE49-F238E27FC236}">
                    <a16:creationId xmlns:a16="http://schemas.microsoft.com/office/drawing/2014/main" id="{4A0A9BF5-7D1A-4866-A2FF-540B97F3809C}"/>
                  </a:ext>
                </a:extLst>
              </p:cNvPr>
              <p:cNvGrpSpPr/>
              <p:nvPr/>
            </p:nvGrpSpPr>
            <p:grpSpPr>
              <a:xfrm rot="21385931">
                <a:off x="10437823" y="1399895"/>
                <a:ext cx="125846" cy="120595"/>
                <a:chOff x="10746581" y="1666875"/>
                <a:chExt cx="192883" cy="200026"/>
              </a:xfrm>
            </p:grpSpPr>
            <p:sp>
              <p:nvSpPr>
                <p:cNvPr id="387" name="Rectangle 386">
                  <a:extLst>
                    <a:ext uri="{FF2B5EF4-FFF2-40B4-BE49-F238E27FC236}">
                      <a16:creationId xmlns:a16="http://schemas.microsoft.com/office/drawing/2014/main" id="{9AE53E2F-6319-4B64-9CB1-0CC7735FA1BF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388" name="Straight Connector 387">
                  <a:extLst>
                    <a:ext uri="{FF2B5EF4-FFF2-40B4-BE49-F238E27FC236}">
                      <a16:creationId xmlns:a16="http://schemas.microsoft.com/office/drawing/2014/main" id="{D146144B-BF5D-4A99-9D0D-EFB12A31C2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9" name="Straight Connector 388">
                  <a:extLst>
                    <a:ext uri="{FF2B5EF4-FFF2-40B4-BE49-F238E27FC236}">
                      <a16:creationId xmlns:a16="http://schemas.microsoft.com/office/drawing/2014/main" id="{BCE52C83-C36B-4914-AA5E-D199A0326A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3" name="Group 382">
                <a:extLst>
                  <a:ext uri="{FF2B5EF4-FFF2-40B4-BE49-F238E27FC236}">
                    <a16:creationId xmlns:a16="http://schemas.microsoft.com/office/drawing/2014/main" id="{705F2B13-972A-48CB-8C58-625CF7DC5642}"/>
                  </a:ext>
                </a:extLst>
              </p:cNvPr>
              <p:cNvGrpSpPr/>
              <p:nvPr/>
            </p:nvGrpSpPr>
            <p:grpSpPr>
              <a:xfrm rot="21385931">
                <a:off x="10523764" y="1353145"/>
                <a:ext cx="72080" cy="80811"/>
                <a:chOff x="10787982" y="1731798"/>
                <a:chExt cx="71462" cy="139009"/>
              </a:xfrm>
            </p:grpSpPr>
            <p:sp>
              <p:nvSpPr>
                <p:cNvPr id="384" name="Rectangle 383">
                  <a:extLst>
                    <a:ext uri="{FF2B5EF4-FFF2-40B4-BE49-F238E27FC236}">
                      <a16:creationId xmlns:a16="http://schemas.microsoft.com/office/drawing/2014/main" id="{8686FBDB-018E-4236-B0A7-34112686664A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385" name="Straight Connector 384">
                  <a:extLst>
                    <a:ext uri="{FF2B5EF4-FFF2-40B4-BE49-F238E27FC236}">
                      <a16:creationId xmlns:a16="http://schemas.microsoft.com/office/drawing/2014/main" id="{7CBBA800-F250-43E3-A4D9-8AC0233789F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Connector 385">
                  <a:extLst>
                    <a:ext uri="{FF2B5EF4-FFF2-40B4-BE49-F238E27FC236}">
                      <a16:creationId xmlns:a16="http://schemas.microsoft.com/office/drawing/2014/main" id="{A4825FE5-0229-443F-A5DA-1A4589088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B94A68F-41F4-4121-B7E5-10C0B1E0BF40}"/>
                </a:ext>
              </a:extLst>
            </p:cNvPr>
            <p:cNvGrpSpPr/>
            <p:nvPr/>
          </p:nvGrpSpPr>
          <p:grpSpPr>
            <a:xfrm rot="5400000">
              <a:off x="3027643" y="4185246"/>
              <a:ext cx="435062" cy="502132"/>
              <a:chOff x="9885378" y="1998755"/>
              <a:chExt cx="435062" cy="502132"/>
            </a:xfrm>
          </p:grpSpPr>
          <p:grpSp>
            <p:nvGrpSpPr>
              <p:cNvPr id="338" name="Group 337">
                <a:extLst>
                  <a:ext uri="{FF2B5EF4-FFF2-40B4-BE49-F238E27FC236}">
                    <a16:creationId xmlns:a16="http://schemas.microsoft.com/office/drawing/2014/main" id="{98D00DDA-15D4-4F3A-B5A8-B16809A2F309}"/>
                  </a:ext>
                </a:extLst>
              </p:cNvPr>
              <p:cNvGrpSpPr/>
              <p:nvPr/>
            </p:nvGrpSpPr>
            <p:grpSpPr>
              <a:xfrm>
                <a:off x="9885378" y="2284978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41" name="Group 340">
                  <a:extLst>
                    <a:ext uri="{FF2B5EF4-FFF2-40B4-BE49-F238E27FC236}">
                      <a16:creationId xmlns:a16="http://schemas.microsoft.com/office/drawing/2014/main" id="{F584A930-A64E-4180-A338-3E5F5C0427A5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50" name="Rectangle 349">
                    <a:extLst>
                      <a:ext uri="{FF2B5EF4-FFF2-40B4-BE49-F238E27FC236}">
                        <a16:creationId xmlns:a16="http://schemas.microsoft.com/office/drawing/2014/main" id="{C72E8575-4943-4A1B-9186-B97B7F91CD57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51" name="Straight Connector 350">
                    <a:extLst>
                      <a:ext uri="{FF2B5EF4-FFF2-40B4-BE49-F238E27FC236}">
                        <a16:creationId xmlns:a16="http://schemas.microsoft.com/office/drawing/2014/main" id="{15F509E2-3143-421C-8BFF-3041B54AD4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2" name="Straight Connector 351">
                    <a:extLst>
                      <a:ext uri="{FF2B5EF4-FFF2-40B4-BE49-F238E27FC236}">
                        <a16:creationId xmlns:a16="http://schemas.microsoft.com/office/drawing/2014/main" id="{93DBC48B-2107-48C5-98A3-47F2B243A09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2" name="Group 341">
                  <a:extLst>
                    <a:ext uri="{FF2B5EF4-FFF2-40B4-BE49-F238E27FC236}">
                      <a16:creationId xmlns:a16="http://schemas.microsoft.com/office/drawing/2014/main" id="{BAB74E5C-3C93-48F7-8594-E5C405128009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47" name="Rectangle 346">
                    <a:extLst>
                      <a:ext uri="{FF2B5EF4-FFF2-40B4-BE49-F238E27FC236}">
                        <a16:creationId xmlns:a16="http://schemas.microsoft.com/office/drawing/2014/main" id="{B3E6A8AE-6063-402B-897B-8B77FEE4155E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48" name="Straight Connector 347">
                    <a:extLst>
                      <a:ext uri="{FF2B5EF4-FFF2-40B4-BE49-F238E27FC236}">
                        <a16:creationId xmlns:a16="http://schemas.microsoft.com/office/drawing/2014/main" id="{1A69EBE6-16DB-4B76-AD98-0AA600FE87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9" name="Straight Connector 348">
                    <a:extLst>
                      <a:ext uri="{FF2B5EF4-FFF2-40B4-BE49-F238E27FC236}">
                        <a16:creationId xmlns:a16="http://schemas.microsoft.com/office/drawing/2014/main" id="{06955BA3-E206-4DE4-BB7A-011507DEA0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3" name="Group 342">
                  <a:extLst>
                    <a:ext uri="{FF2B5EF4-FFF2-40B4-BE49-F238E27FC236}">
                      <a16:creationId xmlns:a16="http://schemas.microsoft.com/office/drawing/2014/main" id="{79C7C4A2-4340-447F-9CD4-51BB97538CE2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44" name="Rectangle 343">
                    <a:extLst>
                      <a:ext uri="{FF2B5EF4-FFF2-40B4-BE49-F238E27FC236}">
                        <a16:creationId xmlns:a16="http://schemas.microsoft.com/office/drawing/2014/main" id="{28B42096-3160-4D54-BB6E-F2DF59C90CD7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45" name="Straight Connector 344">
                    <a:extLst>
                      <a:ext uri="{FF2B5EF4-FFF2-40B4-BE49-F238E27FC236}">
                        <a16:creationId xmlns:a16="http://schemas.microsoft.com/office/drawing/2014/main" id="{5E41CBF9-AFE9-4263-A959-359DCC4588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6" name="Straight Connector 345">
                    <a:extLst>
                      <a:ext uri="{FF2B5EF4-FFF2-40B4-BE49-F238E27FC236}">
                        <a16:creationId xmlns:a16="http://schemas.microsoft.com/office/drawing/2014/main" id="{A686F666-C2BD-450B-A25E-3FE772E517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53" name="Group 352">
                <a:extLst>
                  <a:ext uri="{FF2B5EF4-FFF2-40B4-BE49-F238E27FC236}">
                    <a16:creationId xmlns:a16="http://schemas.microsoft.com/office/drawing/2014/main" id="{D9BA20A9-AAED-4C97-814F-080BF3FF6F36}"/>
                  </a:ext>
                </a:extLst>
              </p:cNvPr>
              <p:cNvGrpSpPr/>
              <p:nvPr/>
            </p:nvGrpSpPr>
            <p:grpSpPr>
              <a:xfrm>
                <a:off x="10132158" y="1998755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357" name="Group 356">
                  <a:extLst>
                    <a:ext uri="{FF2B5EF4-FFF2-40B4-BE49-F238E27FC236}">
                      <a16:creationId xmlns:a16="http://schemas.microsoft.com/office/drawing/2014/main" id="{9FA93F5B-FC8C-488F-865F-68B590A88837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368" name="Rectangle 367">
                    <a:extLst>
                      <a:ext uri="{FF2B5EF4-FFF2-40B4-BE49-F238E27FC236}">
                        <a16:creationId xmlns:a16="http://schemas.microsoft.com/office/drawing/2014/main" id="{5A33307A-4E26-403C-9CD3-B6855F7B6DBB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69" name="Straight Connector 368">
                    <a:extLst>
                      <a:ext uri="{FF2B5EF4-FFF2-40B4-BE49-F238E27FC236}">
                        <a16:creationId xmlns:a16="http://schemas.microsoft.com/office/drawing/2014/main" id="{67FA5839-B008-4E5B-8ACF-EDF7E82B44A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0" name="Straight Connector 369">
                    <a:extLst>
                      <a:ext uri="{FF2B5EF4-FFF2-40B4-BE49-F238E27FC236}">
                        <a16:creationId xmlns:a16="http://schemas.microsoft.com/office/drawing/2014/main" id="{E2E7F22F-3665-4118-84A5-A73C9AAA20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8" name="Group 357">
                  <a:extLst>
                    <a:ext uri="{FF2B5EF4-FFF2-40B4-BE49-F238E27FC236}">
                      <a16:creationId xmlns:a16="http://schemas.microsoft.com/office/drawing/2014/main" id="{3F0B82E0-5C8A-4A23-B436-F8E72BCF911A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65" name="Rectangle 364">
                    <a:extLst>
                      <a:ext uri="{FF2B5EF4-FFF2-40B4-BE49-F238E27FC236}">
                        <a16:creationId xmlns:a16="http://schemas.microsoft.com/office/drawing/2014/main" id="{60F0D62F-C16E-4A06-A61A-138B27020753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66" name="Straight Connector 365">
                    <a:extLst>
                      <a:ext uri="{FF2B5EF4-FFF2-40B4-BE49-F238E27FC236}">
                        <a16:creationId xmlns:a16="http://schemas.microsoft.com/office/drawing/2014/main" id="{D779D1A2-7E50-47C4-80D4-F726B44FF9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7" name="Straight Connector 366">
                    <a:extLst>
                      <a:ext uri="{FF2B5EF4-FFF2-40B4-BE49-F238E27FC236}">
                        <a16:creationId xmlns:a16="http://schemas.microsoft.com/office/drawing/2014/main" id="{F978F6EC-2F59-4FA8-876B-44236483C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9" name="Group 358">
                  <a:extLst>
                    <a:ext uri="{FF2B5EF4-FFF2-40B4-BE49-F238E27FC236}">
                      <a16:creationId xmlns:a16="http://schemas.microsoft.com/office/drawing/2014/main" id="{E4887E84-546F-45A0-9A66-FD0F6C70FC11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60" name="Rectangle 359">
                    <a:extLst>
                      <a:ext uri="{FF2B5EF4-FFF2-40B4-BE49-F238E27FC236}">
                        <a16:creationId xmlns:a16="http://schemas.microsoft.com/office/drawing/2014/main" id="{76770205-93A0-4101-A02D-474543570D21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61" name="Straight Connector 360">
                    <a:extLst>
                      <a:ext uri="{FF2B5EF4-FFF2-40B4-BE49-F238E27FC236}">
                        <a16:creationId xmlns:a16="http://schemas.microsoft.com/office/drawing/2014/main" id="{5D2E5955-ECD5-45DE-ADEE-6A70B0A5E1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4" name="Straight Connector 363">
                    <a:extLst>
                      <a:ext uri="{FF2B5EF4-FFF2-40B4-BE49-F238E27FC236}">
                        <a16:creationId xmlns:a16="http://schemas.microsoft.com/office/drawing/2014/main" id="{741C5D5C-E881-4B8A-B497-4BABC8CD11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71" name="Group 370">
                <a:extLst>
                  <a:ext uri="{FF2B5EF4-FFF2-40B4-BE49-F238E27FC236}">
                    <a16:creationId xmlns:a16="http://schemas.microsoft.com/office/drawing/2014/main" id="{A0D7A325-3ABD-48EB-9522-18FA8B0DAB0E}"/>
                  </a:ext>
                </a:extLst>
              </p:cNvPr>
              <p:cNvGrpSpPr/>
              <p:nvPr/>
            </p:nvGrpSpPr>
            <p:grpSpPr>
              <a:xfrm>
                <a:off x="10049617" y="2184456"/>
                <a:ext cx="111399" cy="126681"/>
                <a:chOff x="10345621" y="2152275"/>
                <a:chExt cx="111399" cy="126681"/>
              </a:xfrm>
            </p:grpSpPr>
            <p:grpSp>
              <p:nvGrpSpPr>
                <p:cNvPr id="372" name="Group 371">
                  <a:extLst>
                    <a:ext uri="{FF2B5EF4-FFF2-40B4-BE49-F238E27FC236}">
                      <a16:creationId xmlns:a16="http://schemas.microsoft.com/office/drawing/2014/main" id="{F36A0BD3-CCED-41E2-B479-1D0B0EEF0BAF}"/>
                    </a:ext>
                  </a:extLst>
                </p:cNvPr>
                <p:cNvGrpSpPr/>
                <p:nvPr/>
              </p:nvGrpSpPr>
              <p:grpSpPr>
                <a:xfrm rot="21385931">
                  <a:off x="10345621" y="2198145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77" name="Rectangle 376">
                    <a:extLst>
                      <a:ext uri="{FF2B5EF4-FFF2-40B4-BE49-F238E27FC236}">
                        <a16:creationId xmlns:a16="http://schemas.microsoft.com/office/drawing/2014/main" id="{4981D547-8604-473B-A37F-3F1F3BEA0DD3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78" name="Straight Connector 377">
                    <a:extLst>
                      <a:ext uri="{FF2B5EF4-FFF2-40B4-BE49-F238E27FC236}">
                        <a16:creationId xmlns:a16="http://schemas.microsoft.com/office/drawing/2014/main" id="{5C8E9202-1C14-4EB6-9F0D-DB31B5514A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9" name="Straight Connector 378">
                    <a:extLst>
                      <a:ext uri="{FF2B5EF4-FFF2-40B4-BE49-F238E27FC236}">
                        <a16:creationId xmlns:a16="http://schemas.microsoft.com/office/drawing/2014/main" id="{FBF52120-3D14-4C5B-AECA-4FE54180C6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3" name="Group 372">
                  <a:extLst>
                    <a:ext uri="{FF2B5EF4-FFF2-40B4-BE49-F238E27FC236}">
                      <a16:creationId xmlns:a16="http://schemas.microsoft.com/office/drawing/2014/main" id="{E88E7505-441D-48A5-8E4F-B07612DFFC11}"/>
                    </a:ext>
                  </a:extLst>
                </p:cNvPr>
                <p:cNvGrpSpPr/>
                <p:nvPr/>
              </p:nvGrpSpPr>
              <p:grpSpPr>
                <a:xfrm rot="21385931">
                  <a:off x="10384940" y="2152275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374" name="Rectangle 373">
                    <a:extLst>
                      <a:ext uri="{FF2B5EF4-FFF2-40B4-BE49-F238E27FC236}">
                        <a16:creationId xmlns:a16="http://schemas.microsoft.com/office/drawing/2014/main" id="{CE3E232C-49FC-4A95-9FCD-043556D8D426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375" name="Straight Connector 374">
                    <a:extLst>
                      <a:ext uri="{FF2B5EF4-FFF2-40B4-BE49-F238E27FC236}">
                        <a16:creationId xmlns:a16="http://schemas.microsoft.com/office/drawing/2014/main" id="{323947C4-A315-413B-91A7-E67AA639FC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6" name="Straight Connector 375">
                    <a:extLst>
                      <a:ext uri="{FF2B5EF4-FFF2-40B4-BE49-F238E27FC236}">
                        <a16:creationId xmlns:a16="http://schemas.microsoft.com/office/drawing/2014/main" id="{6D052E1D-D555-4E31-854F-17BEE68FBD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410" name="Oval 409">
            <a:extLst>
              <a:ext uri="{FF2B5EF4-FFF2-40B4-BE49-F238E27FC236}">
                <a16:creationId xmlns:a16="http://schemas.microsoft.com/office/drawing/2014/main" id="{72A0270D-E029-47CA-A51D-3104F566CB3E}"/>
              </a:ext>
            </a:extLst>
          </p:cNvPr>
          <p:cNvSpPr/>
          <p:nvPr/>
        </p:nvSpPr>
        <p:spPr>
          <a:xfrm>
            <a:off x="7609298" y="2792281"/>
            <a:ext cx="1047829" cy="42995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600">
              <a:solidFill>
                <a:schemeClr val="tx1"/>
              </a:solidFill>
            </a:endParaRP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798C7F82-9428-4945-85AA-66C80C0CF226}"/>
              </a:ext>
            </a:extLst>
          </p:cNvPr>
          <p:cNvSpPr txBox="1"/>
          <p:nvPr/>
        </p:nvSpPr>
        <p:spPr>
          <a:xfrm>
            <a:off x="7616419" y="2835785"/>
            <a:ext cx="1030628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/>
              <a:t>Spin Rotation Solenoids </a:t>
            </a:r>
            <a:endParaRPr lang="en-US" sz="1000" i="1">
              <a:sym typeface="Symbol" panose="05050102010706020507" pitchFamily="18" charset="2"/>
            </a:endParaRPr>
          </a:p>
          <a:p>
            <a:pPr algn="ctr"/>
            <a:endParaRPr lang="en-US" sz="600"/>
          </a:p>
          <a:p>
            <a:pPr algn="ctr"/>
            <a:endParaRPr lang="en-US" sz="600"/>
          </a:p>
        </p:txBody>
      </p:sp>
      <p:cxnSp>
        <p:nvCxnSpPr>
          <p:cNvPr id="412" name="Straight Arrow Connector 411">
            <a:extLst>
              <a:ext uri="{FF2B5EF4-FFF2-40B4-BE49-F238E27FC236}">
                <a16:creationId xmlns:a16="http://schemas.microsoft.com/office/drawing/2014/main" id="{78393435-BF7A-4EB3-BB8E-33F08B4093D7}"/>
              </a:ext>
            </a:extLst>
          </p:cNvPr>
          <p:cNvCxnSpPr>
            <a:cxnSpLocks/>
          </p:cNvCxnSpPr>
          <p:nvPr/>
        </p:nvCxnSpPr>
        <p:spPr>
          <a:xfrm flipH="1">
            <a:off x="3619245" y="4456056"/>
            <a:ext cx="531989" cy="8198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1EAD8746-BCED-4E11-95AF-E5AEB6DF5241}"/>
              </a:ext>
            </a:extLst>
          </p:cNvPr>
          <p:cNvSpPr/>
          <p:nvPr/>
        </p:nvSpPr>
        <p:spPr>
          <a:xfrm rot="19418994">
            <a:off x="8912921" y="3134936"/>
            <a:ext cx="513254" cy="180399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85260"/>
              <a:gd name="connsiteY0" fmla="*/ 223694 h 223694"/>
              <a:gd name="connsiteX1" fmla="*/ 447039 w 785260"/>
              <a:gd name="connsiteY1" fmla="*/ 70075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785260 w 785260"/>
              <a:gd name="connsiteY1" fmla="*/ 0 h 223694"/>
              <a:gd name="connsiteX0" fmla="*/ 0 w 785260"/>
              <a:gd name="connsiteY0" fmla="*/ 223694 h 223694"/>
              <a:gd name="connsiteX1" fmla="*/ 170954 w 785260"/>
              <a:gd name="connsiteY1" fmla="*/ 173058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534360 w 785260"/>
              <a:gd name="connsiteY1" fmla="*/ 72598 h 223694"/>
              <a:gd name="connsiteX2" fmla="*/ 785260 w 785260"/>
              <a:gd name="connsiteY2" fmla="*/ 0 h 223694"/>
              <a:gd name="connsiteX0" fmla="*/ 0 w 657945"/>
              <a:gd name="connsiteY0" fmla="*/ 176995 h 176995"/>
              <a:gd name="connsiteX1" fmla="*/ 407045 w 657945"/>
              <a:gd name="connsiteY1" fmla="*/ 72598 h 176995"/>
              <a:gd name="connsiteX2" fmla="*/ 657945 w 657945"/>
              <a:gd name="connsiteY2" fmla="*/ 0 h 176995"/>
              <a:gd name="connsiteX0" fmla="*/ 0 w 657945"/>
              <a:gd name="connsiteY0" fmla="*/ 176995 h 176995"/>
              <a:gd name="connsiteX1" fmla="*/ 657945 w 657945"/>
              <a:gd name="connsiteY1" fmla="*/ 0 h 176995"/>
              <a:gd name="connsiteX0" fmla="*/ 0 w 549393"/>
              <a:gd name="connsiteY0" fmla="*/ 146674 h 146674"/>
              <a:gd name="connsiteX1" fmla="*/ 549393 w 549393"/>
              <a:gd name="connsiteY1" fmla="*/ 0 h 14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9393" h="146674">
                <a:moveTo>
                  <a:pt x="0" y="146674"/>
                </a:moveTo>
                <a:lnTo>
                  <a:pt x="549393" y="0"/>
                </a:lnTo>
              </a:path>
            </a:pathLst>
          </a:custGeom>
          <a:noFill/>
          <a:ln w="19050">
            <a:solidFill>
              <a:schemeClr val="accent1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/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0AC6BEAD-6A96-45B8-96A9-57190C0BFB29}"/>
              </a:ext>
            </a:extLst>
          </p:cNvPr>
          <p:cNvSpPr txBox="1"/>
          <p:nvPr/>
        </p:nvSpPr>
        <p:spPr>
          <a:xfrm>
            <a:off x="8903050" y="2965621"/>
            <a:ext cx="55109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" b="1" i="1"/>
              <a:t>6G</a:t>
            </a:r>
            <a:r>
              <a:rPr lang="en-US" sz="600" i="1"/>
              <a:t>eV</a:t>
            </a:r>
          </a:p>
        </p:txBody>
      </p:sp>
      <p:sp>
        <p:nvSpPr>
          <p:cNvPr id="431" name="TextBox 430">
            <a:extLst>
              <a:ext uri="{FF2B5EF4-FFF2-40B4-BE49-F238E27FC236}">
                <a16:creationId xmlns:a16="http://schemas.microsoft.com/office/drawing/2014/main" id="{1EFFDBDD-ABC8-4A31-9A36-F9B06FABE7E0}"/>
              </a:ext>
            </a:extLst>
          </p:cNvPr>
          <p:cNvSpPr txBox="1"/>
          <p:nvPr/>
        </p:nvSpPr>
        <p:spPr>
          <a:xfrm>
            <a:off x="8728250" y="3284925"/>
            <a:ext cx="45939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" i="1"/>
              <a:t>18GeV</a:t>
            </a:r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D26D7511-AF65-4332-AF74-2B5E72D13235}"/>
              </a:ext>
            </a:extLst>
          </p:cNvPr>
          <p:cNvGrpSpPr/>
          <p:nvPr/>
        </p:nvGrpSpPr>
        <p:grpSpPr>
          <a:xfrm>
            <a:off x="4800428" y="6215246"/>
            <a:ext cx="800308" cy="492428"/>
            <a:chOff x="8502849" y="1952598"/>
            <a:chExt cx="1327552" cy="1152789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439" name="Oval 438">
              <a:extLst>
                <a:ext uri="{FF2B5EF4-FFF2-40B4-BE49-F238E27FC236}">
                  <a16:creationId xmlns:a16="http://schemas.microsoft.com/office/drawing/2014/main" id="{F4CD86BF-D19D-4174-A76D-47FA36843EED}"/>
                </a:ext>
              </a:extLst>
            </p:cNvPr>
            <p:cNvSpPr/>
            <p:nvPr/>
          </p:nvSpPr>
          <p:spPr>
            <a:xfrm>
              <a:off x="8519961" y="1952598"/>
              <a:ext cx="1308719" cy="80261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600">
                <a:solidFill>
                  <a:schemeClr val="tx1"/>
                </a:solidFill>
              </a:endParaRPr>
            </a:p>
          </p:txBody>
        </p:sp>
        <p:sp>
          <p:nvSpPr>
            <p:cNvPr id="440" name="TextBox 439">
              <a:extLst>
                <a:ext uri="{FF2B5EF4-FFF2-40B4-BE49-F238E27FC236}">
                  <a16:creationId xmlns:a16="http://schemas.microsoft.com/office/drawing/2014/main" id="{376CD95D-BB65-4FC6-BC63-840F029A5F8E}"/>
                </a:ext>
              </a:extLst>
            </p:cNvPr>
            <p:cNvSpPr txBox="1"/>
            <p:nvPr/>
          </p:nvSpPr>
          <p:spPr>
            <a:xfrm>
              <a:off x="8502849" y="2096667"/>
              <a:ext cx="1327552" cy="10087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/>
                <a:t>Crab–out </a:t>
              </a:r>
            </a:p>
            <a:p>
              <a:pPr algn="ctr"/>
              <a:endParaRPr lang="en-US" sz="600" i="1"/>
            </a:p>
            <a:p>
              <a:pPr algn="ctr"/>
              <a:endParaRPr lang="en-US" sz="600"/>
            </a:p>
          </p:txBody>
        </p:sp>
      </p:grpSp>
      <p:sp>
        <p:nvSpPr>
          <p:cNvPr id="446" name="Oval 445">
            <a:extLst>
              <a:ext uri="{FF2B5EF4-FFF2-40B4-BE49-F238E27FC236}">
                <a16:creationId xmlns:a16="http://schemas.microsoft.com/office/drawing/2014/main" id="{DB441CA5-4EC2-495F-9511-86C456CE3B9B}"/>
              </a:ext>
            </a:extLst>
          </p:cNvPr>
          <p:cNvSpPr/>
          <p:nvPr/>
        </p:nvSpPr>
        <p:spPr>
          <a:xfrm>
            <a:off x="3903815" y="4192005"/>
            <a:ext cx="1114577" cy="41279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600">
              <a:solidFill>
                <a:schemeClr val="tx1"/>
              </a:solidFill>
            </a:endParaRP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F9A1332E-1495-416B-B32C-9AB3E6635B46}"/>
              </a:ext>
            </a:extLst>
          </p:cNvPr>
          <p:cNvSpPr txBox="1"/>
          <p:nvPr/>
        </p:nvSpPr>
        <p:spPr>
          <a:xfrm>
            <a:off x="3922551" y="4217766"/>
            <a:ext cx="1079778" cy="7386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000"/>
              <a:t>Spin Rotation Solenoids</a:t>
            </a:r>
          </a:p>
          <a:p>
            <a:pPr algn="ctr"/>
            <a:r>
              <a:rPr lang="en-US" sz="1000"/>
              <a:t> </a:t>
            </a:r>
            <a:endParaRPr lang="en-US" sz="1000" i="1">
              <a:sym typeface="Symbol" panose="05050102010706020507" pitchFamily="18" charset="2"/>
            </a:endParaRPr>
          </a:p>
          <a:p>
            <a:pPr algn="ctr"/>
            <a:endParaRPr lang="en-US" sz="600"/>
          </a:p>
          <a:p>
            <a:pPr algn="ctr"/>
            <a:endParaRPr lang="en-US" sz="600"/>
          </a:p>
        </p:txBody>
      </p:sp>
      <p:cxnSp>
        <p:nvCxnSpPr>
          <p:cNvPr id="475" name="Straight Arrow Connector 474">
            <a:extLst>
              <a:ext uri="{FF2B5EF4-FFF2-40B4-BE49-F238E27FC236}">
                <a16:creationId xmlns:a16="http://schemas.microsoft.com/office/drawing/2014/main" id="{F1062703-4C47-4134-AA2C-8BE11321B2F2}"/>
              </a:ext>
            </a:extLst>
          </p:cNvPr>
          <p:cNvCxnSpPr>
            <a:cxnSpLocks/>
          </p:cNvCxnSpPr>
          <p:nvPr/>
        </p:nvCxnSpPr>
        <p:spPr>
          <a:xfrm flipH="1" flipV="1">
            <a:off x="7312831" y="3844388"/>
            <a:ext cx="585244" cy="1223334"/>
          </a:xfrm>
          <a:prstGeom prst="straightConnector1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5" name="TextBox 354">
            <a:extLst>
              <a:ext uri="{FF2B5EF4-FFF2-40B4-BE49-F238E27FC236}">
                <a16:creationId xmlns:a16="http://schemas.microsoft.com/office/drawing/2014/main" id="{9647DE7C-237E-4241-BEB2-533167A6378A}"/>
              </a:ext>
            </a:extLst>
          </p:cNvPr>
          <p:cNvSpPr txBox="1"/>
          <p:nvPr/>
        </p:nvSpPr>
        <p:spPr>
          <a:xfrm>
            <a:off x="5448009" y="4558250"/>
            <a:ext cx="732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/>
              <a:t>E-taggers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1232C94-63D2-4B5D-9E25-5DC21B2A1593}"/>
              </a:ext>
            </a:extLst>
          </p:cNvPr>
          <p:cNvGrpSpPr/>
          <p:nvPr/>
        </p:nvGrpSpPr>
        <p:grpSpPr>
          <a:xfrm rot="21252213">
            <a:off x="8933704" y="2571790"/>
            <a:ext cx="843479" cy="1062398"/>
            <a:chOff x="9607280" y="1263721"/>
            <a:chExt cx="1047021" cy="121250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97F50B5-A9BA-406C-BA04-82B6784E55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07280" y="1263721"/>
              <a:ext cx="1047021" cy="121250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6E5ACCF9-D5AB-40EE-8527-0C4E858E6726}"/>
                </a:ext>
              </a:extLst>
            </p:cNvPr>
            <p:cNvGrpSpPr/>
            <p:nvPr/>
          </p:nvGrpSpPr>
          <p:grpSpPr>
            <a:xfrm>
              <a:off x="9732978" y="2132578"/>
              <a:ext cx="188282" cy="215909"/>
              <a:chOff x="9732978" y="2132578"/>
              <a:chExt cx="188282" cy="215909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B146156-679C-4BE9-B819-542CCA1CF740}"/>
                  </a:ext>
                </a:extLst>
              </p:cNvPr>
              <p:cNvGrpSpPr/>
              <p:nvPr/>
            </p:nvGrpSpPr>
            <p:grpSpPr>
              <a:xfrm rot="21385931">
                <a:off x="9764408" y="2177201"/>
                <a:ext cx="125846" cy="120595"/>
                <a:chOff x="10746581" y="1666875"/>
                <a:chExt cx="192883" cy="200026"/>
              </a:xfrm>
            </p:grpSpPr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DC29E301-A2BA-4F48-A0CF-DF3C0936753E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AE6178B5-9DE7-400B-9B6F-34CED45BBD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5BD3BA-21D5-4C70-B9F2-3F5BEF0867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2A306342-CEBB-4660-864B-52F1A90D10BC}"/>
                  </a:ext>
                </a:extLst>
              </p:cNvPr>
              <p:cNvGrpSpPr/>
              <p:nvPr/>
            </p:nvGrpSpPr>
            <p:grpSpPr>
              <a:xfrm rot="21385931">
                <a:off x="9732978" y="2267676"/>
                <a:ext cx="72080" cy="80811"/>
                <a:chOff x="10787982" y="1731798"/>
                <a:chExt cx="71462" cy="139009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48D3C054-80F2-4972-8231-888BEC8F5CC2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ED251DBD-39F1-4795-BBDA-C53334940A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5C95E2CD-AFCF-41E1-9E98-C1106899A4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6A7F70AC-10D7-4661-8E24-0496F94C53BE}"/>
                  </a:ext>
                </a:extLst>
              </p:cNvPr>
              <p:cNvGrpSpPr/>
              <p:nvPr/>
            </p:nvGrpSpPr>
            <p:grpSpPr>
              <a:xfrm rot="21385931">
                <a:off x="9849180" y="2132578"/>
                <a:ext cx="72080" cy="80811"/>
                <a:chOff x="10787982" y="1731798"/>
                <a:chExt cx="71462" cy="139009"/>
              </a:xfrm>
            </p:grpSpPr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0D48C47D-0122-476A-9729-25791D6A7786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85D0FCC6-EBF8-4BC4-BBD1-BD3239F365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AF0BD354-39B8-4234-B5BE-DFCA4A28B7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20A65A95-E3AC-44D9-AB79-B708743FC941}"/>
                </a:ext>
              </a:extLst>
            </p:cNvPr>
            <p:cNvGrpSpPr/>
            <p:nvPr/>
          </p:nvGrpSpPr>
          <p:grpSpPr>
            <a:xfrm>
              <a:off x="10028281" y="1775612"/>
              <a:ext cx="188282" cy="215909"/>
              <a:chOff x="9732978" y="2132578"/>
              <a:chExt cx="188282" cy="215909"/>
            </a:xfrm>
          </p:grpSpPr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E9303C5A-B549-4780-BF7F-F761B1ECC7BE}"/>
                  </a:ext>
                </a:extLst>
              </p:cNvPr>
              <p:cNvGrpSpPr/>
              <p:nvPr/>
            </p:nvGrpSpPr>
            <p:grpSpPr>
              <a:xfrm rot="21385931">
                <a:off x="9764408" y="2177201"/>
                <a:ext cx="125846" cy="120595"/>
                <a:chOff x="10746581" y="1666875"/>
                <a:chExt cx="192883" cy="200026"/>
              </a:xfrm>
            </p:grpSpPr>
            <p:sp>
              <p:nvSpPr>
                <p:cNvPr id="156" name="Rectangle 155">
                  <a:extLst>
                    <a:ext uri="{FF2B5EF4-FFF2-40B4-BE49-F238E27FC236}">
                      <a16:creationId xmlns:a16="http://schemas.microsoft.com/office/drawing/2014/main" id="{D9C72C29-F8C2-4AC0-8BFF-5E7996166986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C07676DC-1A88-4016-82FE-D4120F39F0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8DAE2F97-1963-456D-B65F-0DA19E6755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170D7DF0-0560-49D1-8320-5788F60A4C03}"/>
                  </a:ext>
                </a:extLst>
              </p:cNvPr>
              <p:cNvGrpSpPr/>
              <p:nvPr/>
            </p:nvGrpSpPr>
            <p:grpSpPr>
              <a:xfrm rot="21385931">
                <a:off x="9732978" y="2267676"/>
                <a:ext cx="72080" cy="80811"/>
                <a:chOff x="10787982" y="1731798"/>
                <a:chExt cx="71462" cy="139009"/>
              </a:xfrm>
            </p:grpSpPr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B4033C9F-CCC3-4EE3-89AF-1E9AD6929192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D959F5FF-1AF4-46A5-92A9-A51DBD6667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6071A86A-27E0-44D3-BB48-DE0743B1E7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9" name="Group 148">
                <a:extLst>
                  <a:ext uri="{FF2B5EF4-FFF2-40B4-BE49-F238E27FC236}">
                    <a16:creationId xmlns:a16="http://schemas.microsoft.com/office/drawing/2014/main" id="{5B7AC123-DC56-4DD1-8306-E38803189A7A}"/>
                  </a:ext>
                </a:extLst>
              </p:cNvPr>
              <p:cNvGrpSpPr/>
              <p:nvPr/>
            </p:nvGrpSpPr>
            <p:grpSpPr>
              <a:xfrm rot="21385931">
                <a:off x="9849180" y="2132578"/>
                <a:ext cx="72080" cy="80811"/>
                <a:chOff x="10787982" y="1731798"/>
                <a:chExt cx="71462" cy="139009"/>
              </a:xfrm>
            </p:grpSpPr>
            <p:sp>
              <p:nvSpPr>
                <p:cNvPr id="150" name="Rectangle 149">
                  <a:extLst>
                    <a:ext uri="{FF2B5EF4-FFF2-40B4-BE49-F238E27FC236}">
                      <a16:creationId xmlns:a16="http://schemas.microsoft.com/office/drawing/2014/main" id="{074DE13B-977A-4A3C-AD19-471B8643E8F0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2B4124C6-2BB7-492A-A477-7E2D4EF77D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AD80F4ED-B8FF-474F-998B-EBECAB9DFE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61BFE383-1E42-42D7-8B45-6D89C6515719}"/>
                </a:ext>
              </a:extLst>
            </p:cNvPr>
            <p:cNvGrpSpPr/>
            <p:nvPr/>
          </p:nvGrpSpPr>
          <p:grpSpPr>
            <a:xfrm>
              <a:off x="10285627" y="1353145"/>
              <a:ext cx="310217" cy="356135"/>
              <a:chOff x="10285627" y="1353145"/>
              <a:chExt cx="310217" cy="356135"/>
            </a:xfrm>
          </p:grpSpPr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337971D7-901C-4AB7-BD81-D96BCA43C26B}"/>
                  </a:ext>
                </a:extLst>
              </p:cNvPr>
              <p:cNvGrpSpPr/>
              <p:nvPr/>
            </p:nvGrpSpPr>
            <p:grpSpPr>
              <a:xfrm>
                <a:off x="10285627" y="1493371"/>
                <a:ext cx="188282" cy="215909"/>
                <a:chOff x="9732978" y="2132578"/>
                <a:chExt cx="188282" cy="215909"/>
              </a:xfrm>
            </p:grpSpPr>
            <p:grpSp>
              <p:nvGrpSpPr>
                <p:cNvPr id="170" name="Group 169">
                  <a:extLst>
                    <a:ext uri="{FF2B5EF4-FFF2-40B4-BE49-F238E27FC236}">
                      <a16:creationId xmlns:a16="http://schemas.microsoft.com/office/drawing/2014/main" id="{D99BCD2D-D64E-42FA-84C0-936AF006ECA8}"/>
                    </a:ext>
                  </a:extLst>
                </p:cNvPr>
                <p:cNvGrpSpPr/>
                <p:nvPr/>
              </p:nvGrpSpPr>
              <p:grpSpPr>
                <a:xfrm rot="21385931">
                  <a:off x="9764408" y="2177201"/>
                  <a:ext cx="125846" cy="120595"/>
                  <a:chOff x="10746581" y="1666875"/>
                  <a:chExt cx="192883" cy="200026"/>
                </a:xfrm>
              </p:grpSpPr>
              <p:sp>
                <p:nvSpPr>
                  <p:cNvPr id="179" name="Rectangle 178">
                    <a:extLst>
                      <a:ext uri="{FF2B5EF4-FFF2-40B4-BE49-F238E27FC236}">
                        <a16:creationId xmlns:a16="http://schemas.microsoft.com/office/drawing/2014/main" id="{A5284D75-7C9A-4CCE-AEB8-7744F41C1020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61785" y="1715694"/>
                    <a:ext cx="169451" cy="10671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180" name="Straight Connector 179">
                    <a:extLst>
                      <a:ext uri="{FF2B5EF4-FFF2-40B4-BE49-F238E27FC236}">
                        <a16:creationId xmlns:a16="http://schemas.microsoft.com/office/drawing/2014/main" id="{538C364A-E67C-40B7-B127-DB3A1D49A8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820400" y="1666875"/>
                    <a:ext cx="47625" cy="20002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>
                    <a:extLst>
                      <a:ext uri="{FF2B5EF4-FFF2-40B4-BE49-F238E27FC236}">
                        <a16:creationId xmlns:a16="http://schemas.microsoft.com/office/drawing/2014/main" id="{01266A01-FB84-4B08-A9E4-4B68A639EF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0746581" y="1745457"/>
                    <a:ext cx="192883" cy="4524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1" name="Group 170">
                  <a:extLst>
                    <a:ext uri="{FF2B5EF4-FFF2-40B4-BE49-F238E27FC236}">
                      <a16:creationId xmlns:a16="http://schemas.microsoft.com/office/drawing/2014/main" id="{A8669F6E-11D2-4A21-B048-F87CFAC26634}"/>
                    </a:ext>
                  </a:extLst>
                </p:cNvPr>
                <p:cNvGrpSpPr/>
                <p:nvPr/>
              </p:nvGrpSpPr>
              <p:grpSpPr>
                <a:xfrm rot="21385931">
                  <a:off x="9732978" y="2267676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176" name="Rectangle 175">
                    <a:extLst>
                      <a:ext uri="{FF2B5EF4-FFF2-40B4-BE49-F238E27FC236}">
                        <a16:creationId xmlns:a16="http://schemas.microsoft.com/office/drawing/2014/main" id="{A87C0980-EDFE-4891-B240-6F0E2D559CF9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177" name="Straight Connector 176">
                    <a:extLst>
                      <a:ext uri="{FF2B5EF4-FFF2-40B4-BE49-F238E27FC236}">
                        <a16:creationId xmlns:a16="http://schemas.microsoft.com/office/drawing/2014/main" id="{9C1A2411-DFFF-4E71-A4AF-C3BF1433CB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>
                    <a:extLst>
                      <a:ext uri="{FF2B5EF4-FFF2-40B4-BE49-F238E27FC236}">
                        <a16:creationId xmlns:a16="http://schemas.microsoft.com/office/drawing/2014/main" id="{97BB3843-2C63-4783-AA6D-1B6575BE5D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EB14FF7A-5F1A-4AE4-8953-E0791969E772}"/>
                    </a:ext>
                  </a:extLst>
                </p:cNvPr>
                <p:cNvGrpSpPr/>
                <p:nvPr/>
              </p:nvGrpSpPr>
              <p:grpSpPr>
                <a:xfrm rot="21385931">
                  <a:off x="9849180" y="2132578"/>
                  <a:ext cx="72080" cy="80811"/>
                  <a:chOff x="10787982" y="1731798"/>
                  <a:chExt cx="71462" cy="139009"/>
                </a:xfrm>
              </p:grpSpPr>
              <p:sp>
                <p:nvSpPr>
                  <p:cNvPr id="173" name="Rectangle 172">
                    <a:extLst>
                      <a:ext uri="{FF2B5EF4-FFF2-40B4-BE49-F238E27FC236}">
                        <a16:creationId xmlns:a16="http://schemas.microsoft.com/office/drawing/2014/main" id="{5C681C7C-FC2A-4E8B-872B-33DB6BEFB971}"/>
                      </a:ext>
                    </a:extLst>
                  </p:cNvPr>
                  <p:cNvSpPr/>
                  <p:nvPr/>
                </p:nvSpPr>
                <p:spPr>
                  <a:xfrm rot="18898493">
                    <a:off x="10787262" y="1767014"/>
                    <a:ext cx="75789" cy="636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600"/>
                  </a:p>
                </p:txBody>
              </p:sp>
              <p:cxnSp>
                <p:nvCxnSpPr>
                  <p:cNvPr id="174" name="Straight Connector 173">
                    <a:extLst>
                      <a:ext uri="{FF2B5EF4-FFF2-40B4-BE49-F238E27FC236}">
                        <a16:creationId xmlns:a16="http://schemas.microsoft.com/office/drawing/2014/main" id="{AA4001CD-9B6B-4993-B2E8-271F3FD22C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0818026" y="1731798"/>
                    <a:ext cx="14286" cy="13900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>
                    <a:extLst>
                      <a:ext uri="{FF2B5EF4-FFF2-40B4-BE49-F238E27FC236}">
                        <a16:creationId xmlns:a16="http://schemas.microsoft.com/office/drawing/2014/main" id="{097B6EA8-FC9B-48E9-9DE8-4141F2F907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787982" y="1785442"/>
                    <a:ext cx="71462" cy="24389"/>
                  </a:xfrm>
                  <a:prstGeom prst="line">
                    <a:avLst/>
                  </a:prstGeom>
                  <a:ln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3" name="Group 182">
                <a:extLst>
                  <a:ext uri="{FF2B5EF4-FFF2-40B4-BE49-F238E27FC236}">
                    <a16:creationId xmlns:a16="http://schemas.microsoft.com/office/drawing/2014/main" id="{F9AF7493-6B9B-4AEB-ACAF-A4485EB4873D}"/>
                  </a:ext>
                </a:extLst>
              </p:cNvPr>
              <p:cNvGrpSpPr/>
              <p:nvPr/>
            </p:nvGrpSpPr>
            <p:grpSpPr>
              <a:xfrm rot="21385931">
                <a:off x="10437823" y="1399895"/>
                <a:ext cx="125846" cy="120595"/>
                <a:chOff x="10746581" y="1666875"/>
                <a:chExt cx="192883" cy="200026"/>
              </a:xfrm>
            </p:grpSpPr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D1C488B2-C7DB-4432-AFB5-AA51EF2A7726}"/>
                    </a:ext>
                  </a:extLst>
                </p:cNvPr>
                <p:cNvSpPr/>
                <p:nvPr/>
              </p:nvSpPr>
              <p:spPr>
                <a:xfrm rot="18898493">
                  <a:off x="10761785" y="1715694"/>
                  <a:ext cx="169451" cy="1067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DEA79608-1AF1-4166-86BB-15544A4AA1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820400" y="1666875"/>
                  <a:ext cx="47625" cy="20002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36E27029-BEF7-4F1E-99E5-7D22E90C46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746581" y="1745457"/>
                  <a:ext cx="192883" cy="45243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7BFD0C69-6ABB-4288-AE1A-29A2D26B71E9}"/>
                  </a:ext>
                </a:extLst>
              </p:cNvPr>
              <p:cNvGrpSpPr/>
              <p:nvPr/>
            </p:nvGrpSpPr>
            <p:grpSpPr>
              <a:xfrm rot="21385931">
                <a:off x="10523764" y="1353145"/>
                <a:ext cx="72080" cy="80811"/>
                <a:chOff x="10787982" y="1731798"/>
                <a:chExt cx="71462" cy="139009"/>
              </a:xfrm>
            </p:grpSpPr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id="{D10CF129-ED5B-4075-BEB9-C85D5C297FDB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0207EA33-51CB-4D08-A4BE-946D2878DB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306894C3-245C-4731-BFF2-6D025A9365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8B7D41F-834F-4624-BC78-790D9548B7E4}"/>
                </a:ext>
              </a:extLst>
            </p:cNvPr>
            <p:cNvGrpSpPr/>
            <p:nvPr/>
          </p:nvGrpSpPr>
          <p:grpSpPr>
            <a:xfrm>
              <a:off x="9907389" y="1970447"/>
              <a:ext cx="147103" cy="171492"/>
              <a:chOff x="9906730" y="1948386"/>
              <a:chExt cx="147103" cy="171492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274AA3D2-5FD0-4648-8016-462225F53A37}"/>
                  </a:ext>
                </a:extLst>
              </p:cNvPr>
              <p:cNvGrpSpPr/>
              <p:nvPr/>
            </p:nvGrpSpPr>
            <p:grpSpPr>
              <a:xfrm rot="21385931">
                <a:off x="9906730" y="2039067"/>
                <a:ext cx="72080" cy="80811"/>
                <a:chOff x="10787982" y="1731798"/>
                <a:chExt cx="71462" cy="139009"/>
              </a:xfrm>
            </p:grpSpPr>
            <p:sp>
              <p:nvSpPr>
                <p:cNvPr id="166" name="Rectangle 165">
                  <a:extLst>
                    <a:ext uri="{FF2B5EF4-FFF2-40B4-BE49-F238E27FC236}">
                      <a16:creationId xmlns:a16="http://schemas.microsoft.com/office/drawing/2014/main" id="{166A17F6-BE16-487F-BA45-E261F8362A7D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FAD9B0AB-B022-4F9D-A15D-B057F5C3B4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F21E9F4A-EA44-4C46-902B-3B1826BA35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6ED40E8-4A98-4085-A1C2-F29F12842550}"/>
                  </a:ext>
                </a:extLst>
              </p:cNvPr>
              <p:cNvGrpSpPr/>
              <p:nvPr/>
            </p:nvGrpSpPr>
            <p:grpSpPr>
              <a:xfrm rot="21385931">
                <a:off x="9981753" y="1948386"/>
                <a:ext cx="72080" cy="80811"/>
                <a:chOff x="10787982" y="1731798"/>
                <a:chExt cx="71462" cy="139009"/>
              </a:xfrm>
            </p:grpSpPr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C3DF63CE-FA7A-4F40-B798-46FC5E3A67BF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1DDEBC7B-6CF6-40BC-88D7-E170F34613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C80E27AB-D8C6-4547-B815-46EEBD8E7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781C1A0D-8524-4534-AB87-2CE5A4ECFA29}"/>
                  </a:ext>
                </a:extLst>
              </p:cNvPr>
              <p:cNvGrpSpPr/>
              <p:nvPr/>
            </p:nvGrpSpPr>
            <p:grpSpPr>
              <a:xfrm rot="21385931">
                <a:off x="9944804" y="1994970"/>
                <a:ext cx="72080" cy="80811"/>
                <a:chOff x="10787982" y="1731798"/>
                <a:chExt cx="71462" cy="139009"/>
              </a:xfrm>
            </p:grpSpPr>
            <p:sp>
              <p:nvSpPr>
                <p:cNvPr id="207" name="Rectangle 206">
                  <a:extLst>
                    <a:ext uri="{FF2B5EF4-FFF2-40B4-BE49-F238E27FC236}">
                      <a16:creationId xmlns:a16="http://schemas.microsoft.com/office/drawing/2014/main" id="{DED11DAF-9F49-45A3-B2A2-AB6C60F83F73}"/>
                    </a:ext>
                  </a:extLst>
                </p:cNvPr>
                <p:cNvSpPr/>
                <p:nvPr/>
              </p:nvSpPr>
              <p:spPr>
                <a:xfrm rot="18898493">
                  <a:off x="10787262" y="1767014"/>
                  <a:ext cx="75789" cy="6362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600"/>
                </a:p>
              </p:txBody>
            </p: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98DA5C39-002F-4C8A-8FA2-3D8C6F48F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818026" y="1731798"/>
                  <a:ext cx="14286" cy="1390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C54C0FAD-F35E-499E-879B-F9E93334B2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87982" y="1785442"/>
                  <a:ext cx="71462" cy="24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36" name="Rectangle: Rounded Corners 335">
            <a:extLst>
              <a:ext uri="{FF2B5EF4-FFF2-40B4-BE49-F238E27FC236}">
                <a16:creationId xmlns:a16="http://schemas.microsoft.com/office/drawing/2014/main" id="{23011B7B-A390-4131-9DE5-88D83F801272}"/>
              </a:ext>
            </a:extLst>
          </p:cNvPr>
          <p:cNvSpPr/>
          <p:nvPr/>
        </p:nvSpPr>
        <p:spPr>
          <a:xfrm rot="19440737">
            <a:off x="5515182" y="4438522"/>
            <a:ext cx="277850" cy="9357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512D6-2D03-49F4-95AD-1F23998F7C68}"/>
              </a:ext>
            </a:extLst>
          </p:cNvPr>
          <p:cNvCxnSpPr>
            <a:cxnSpLocks/>
          </p:cNvCxnSpPr>
          <p:nvPr/>
        </p:nvCxnSpPr>
        <p:spPr>
          <a:xfrm>
            <a:off x="7346034" y="3930062"/>
            <a:ext cx="94677" cy="3775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C122A118-4922-43F9-884B-9374DC7C5254}"/>
              </a:ext>
            </a:extLst>
          </p:cNvPr>
          <p:cNvCxnSpPr>
            <a:cxnSpLocks/>
          </p:cNvCxnSpPr>
          <p:nvPr/>
        </p:nvCxnSpPr>
        <p:spPr>
          <a:xfrm>
            <a:off x="6191678" y="4222022"/>
            <a:ext cx="164335" cy="43064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B2E8F1F1-1D12-464B-9838-BF69FCFD5146}"/>
              </a:ext>
            </a:extLst>
          </p:cNvPr>
          <p:cNvCxnSpPr>
            <a:cxnSpLocks/>
          </p:cNvCxnSpPr>
          <p:nvPr/>
        </p:nvCxnSpPr>
        <p:spPr>
          <a:xfrm flipH="1">
            <a:off x="3625669" y="5638671"/>
            <a:ext cx="202263" cy="29845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D5141E68-D5DA-4C7B-B791-47F6CA4BAE18}"/>
              </a:ext>
            </a:extLst>
          </p:cNvPr>
          <p:cNvCxnSpPr>
            <a:cxnSpLocks/>
          </p:cNvCxnSpPr>
          <p:nvPr/>
        </p:nvCxnSpPr>
        <p:spPr>
          <a:xfrm>
            <a:off x="9071235" y="3590882"/>
            <a:ext cx="225729" cy="17979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2AE03195-6BC1-43F0-8B92-1A0AE52339EB}"/>
              </a:ext>
            </a:extLst>
          </p:cNvPr>
          <p:cNvSpPr/>
          <p:nvPr/>
        </p:nvSpPr>
        <p:spPr>
          <a:xfrm rot="14283853">
            <a:off x="3416916" y="5280051"/>
            <a:ext cx="539368" cy="141621"/>
          </a:xfrm>
          <a:custGeom>
            <a:avLst/>
            <a:gdLst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140431 w 3246634"/>
              <a:gd name="connsiteY2" fmla="*/ 328773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73303 w 3246634"/>
              <a:gd name="connsiteY1" fmla="*/ 390418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821932 w 3246634"/>
              <a:gd name="connsiteY1" fmla="*/ 452063 h 883577"/>
              <a:gd name="connsiteX2" fmla="*/ 1202076 w 3246634"/>
              <a:gd name="connsiteY2" fmla="*/ 287677 h 883577"/>
              <a:gd name="connsiteX3" fmla="*/ 2116476 w 3246634"/>
              <a:gd name="connsiteY3" fmla="*/ 123290 h 883577"/>
              <a:gd name="connsiteX4" fmla="*/ 3246634 w 3246634"/>
              <a:gd name="connsiteY4" fmla="*/ 0 h 883577"/>
              <a:gd name="connsiteX0" fmla="*/ 0 w 3246634"/>
              <a:gd name="connsiteY0" fmla="*/ 883577 h 883577"/>
              <a:gd name="connsiteX1" fmla="*/ 1202076 w 3246634"/>
              <a:gd name="connsiteY1" fmla="*/ 2876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355409 w 3246634"/>
              <a:gd name="connsiteY1" fmla="*/ 719477 h 883577"/>
              <a:gd name="connsiteX2" fmla="*/ 2116476 w 3246634"/>
              <a:gd name="connsiteY2" fmla="*/ 123290 h 883577"/>
              <a:gd name="connsiteX3" fmla="*/ 3246634 w 3246634"/>
              <a:gd name="connsiteY3" fmla="*/ 0 h 883577"/>
              <a:gd name="connsiteX0" fmla="*/ 0 w 3246634"/>
              <a:gd name="connsiteY0" fmla="*/ 883577 h 883577"/>
              <a:gd name="connsiteX1" fmla="*/ 2116476 w 3246634"/>
              <a:gd name="connsiteY1" fmla="*/ 123290 h 883577"/>
              <a:gd name="connsiteX2" fmla="*/ 3246634 w 3246634"/>
              <a:gd name="connsiteY2" fmla="*/ 0 h 883577"/>
              <a:gd name="connsiteX0" fmla="*/ 0 w 3246634"/>
              <a:gd name="connsiteY0" fmla="*/ 883577 h 883577"/>
              <a:gd name="connsiteX1" fmla="*/ 291910 w 3246634"/>
              <a:gd name="connsiteY1" fmla="*/ 766756 h 883577"/>
              <a:gd name="connsiteX2" fmla="*/ 3246634 w 3246634"/>
              <a:gd name="connsiteY2" fmla="*/ 0 h 883577"/>
              <a:gd name="connsiteX0" fmla="*/ 0 w 681234"/>
              <a:gd name="connsiteY0" fmla="*/ 185077 h 185077"/>
              <a:gd name="connsiteX1" fmla="*/ 291910 w 681234"/>
              <a:gd name="connsiteY1" fmla="*/ 68256 h 185077"/>
              <a:gd name="connsiteX2" fmla="*/ 681234 w 681234"/>
              <a:gd name="connsiteY2" fmla="*/ 0 h 185077"/>
              <a:gd name="connsiteX0" fmla="*/ 0 w 681234"/>
              <a:gd name="connsiteY0" fmla="*/ 185077 h 185077"/>
              <a:gd name="connsiteX1" fmla="*/ 681234 w 681234"/>
              <a:gd name="connsiteY1" fmla="*/ 0 h 185077"/>
              <a:gd name="connsiteX0" fmla="*/ 0 w 681234"/>
              <a:gd name="connsiteY0" fmla="*/ 185077 h 185077"/>
              <a:gd name="connsiteX1" fmla="*/ 343013 w 681234"/>
              <a:gd name="connsiteY1" fmla="*/ 70075 h 185077"/>
              <a:gd name="connsiteX2" fmla="*/ 681234 w 681234"/>
              <a:gd name="connsiteY2" fmla="*/ 0 h 185077"/>
              <a:gd name="connsiteX0" fmla="*/ 0 w 785260"/>
              <a:gd name="connsiteY0" fmla="*/ 223694 h 223694"/>
              <a:gd name="connsiteX1" fmla="*/ 447039 w 785260"/>
              <a:gd name="connsiteY1" fmla="*/ 70075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785260 w 785260"/>
              <a:gd name="connsiteY1" fmla="*/ 0 h 223694"/>
              <a:gd name="connsiteX0" fmla="*/ 0 w 785260"/>
              <a:gd name="connsiteY0" fmla="*/ 223694 h 223694"/>
              <a:gd name="connsiteX1" fmla="*/ 170954 w 785260"/>
              <a:gd name="connsiteY1" fmla="*/ 173058 h 223694"/>
              <a:gd name="connsiteX2" fmla="*/ 785260 w 785260"/>
              <a:gd name="connsiteY2" fmla="*/ 0 h 223694"/>
              <a:gd name="connsiteX0" fmla="*/ 0 w 785260"/>
              <a:gd name="connsiteY0" fmla="*/ 223694 h 223694"/>
              <a:gd name="connsiteX1" fmla="*/ 534360 w 785260"/>
              <a:gd name="connsiteY1" fmla="*/ 72598 h 223694"/>
              <a:gd name="connsiteX2" fmla="*/ 785260 w 785260"/>
              <a:gd name="connsiteY2" fmla="*/ 0 h 223694"/>
              <a:gd name="connsiteX0" fmla="*/ 0 w 657945"/>
              <a:gd name="connsiteY0" fmla="*/ 176995 h 176995"/>
              <a:gd name="connsiteX1" fmla="*/ 407045 w 657945"/>
              <a:gd name="connsiteY1" fmla="*/ 72598 h 176995"/>
              <a:gd name="connsiteX2" fmla="*/ 657945 w 657945"/>
              <a:gd name="connsiteY2" fmla="*/ 0 h 176995"/>
              <a:gd name="connsiteX0" fmla="*/ 0 w 657945"/>
              <a:gd name="connsiteY0" fmla="*/ 176995 h 176995"/>
              <a:gd name="connsiteX1" fmla="*/ 657945 w 657945"/>
              <a:gd name="connsiteY1" fmla="*/ 0 h 176995"/>
              <a:gd name="connsiteX0" fmla="*/ 0 w 549393"/>
              <a:gd name="connsiteY0" fmla="*/ 146674 h 146674"/>
              <a:gd name="connsiteX1" fmla="*/ 549393 w 549393"/>
              <a:gd name="connsiteY1" fmla="*/ 0 h 14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49393" h="146674">
                <a:moveTo>
                  <a:pt x="0" y="146674"/>
                </a:moveTo>
                <a:lnTo>
                  <a:pt x="549393" y="0"/>
                </a:lnTo>
              </a:path>
            </a:pathLst>
          </a:custGeom>
          <a:noFill/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/>
          </a:p>
        </p:txBody>
      </p: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F960C390-C44F-492E-9E43-E3BF02C612FD}"/>
              </a:ext>
            </a:extLst>
          </p:cNvPr>
          <p:cNvCxnSpPr>
            <a:cxnSpLocks/>
          </p:cNvCxnSpPr>
          <p:nvPr/>
        </p:nvCxnSpPr>
        <p:spPr>
          <a:xfrm>
            <a:off x="7391145" y="3846112"/>
            <a:ext cx="55953" cy="230585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A5528106-8FB9-4B63-93E2-3950985AD723}"/>
              </a:ext>
            </a:extLst>
          </p:cNvPr>
          <p:cNvCxnSpPr>
            <a:cxnSpLocks/>
          </p:cNvCxnSpPr>
          <p:nvPr/>
        </p:nvCxnSpPr>
        <p:spPr>
          <a:xfrm>
            <a:off x="4706134" y="5416982"/>
            <a:ext cx="164788" cy="174853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72D80F89-D0C8-48EB-A33B-5187D9E066EE}"/>
              </a:ext>
            </a:extLst>
          </p:cNvPr>
          <p:cNvCxnSpPr>
            <a:cxnSpLocks/>
          </p:cNvCxnSpPr>
          <p:nvPr/>
        </p:nvCxnSpPr>
        <p:spPr>
          <a:xfrm flipH="1" flipV="1">
            <a:off x="5665441" y="4925120"/>
            <a:ext cx="307022" cy="413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1759392-85FE-0E40-9DED-1440DA3DC3EE}"/>
              </a:ext>
            </a:extLst>
          </p:cNvPr>
          <p:cNvSpPr txBox="1"/>
          <p:nvPr/>
        </p:nvSpPr>
        <p:spPr>
          <a:xfrm>
            <a:off x="5711968" y="3867722"/>
            <a:ext cx="487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B2eR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CD6F1B-233B-1341-9155-CFCFFB2DC71E}"/>
              </a:ext>
            </a:extLst>
          </p:cNvPr>
          <p:cNvSpPr txBox="1"/>
          <p:nvPr/>
        </p:nvSpPr>
        <p:spPr>
          <a:xfrm>
            <a:off x="10335982" y="130481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Baloo" panose="03080902040302020200" pitchFamily="66" charset="77"/>
                <a:cs typeface="Baloo" panose="03080902040302020200" pitchFamily="66" charset="77"/>
              </a:rPr>
              <a:t>e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E8F4553D-FE79-0344-9416-FD06A6DAE7DE}"/>
              </a:ext>
            </a:extLst>
          </p:cNvPr>
          <p:cNvSpPr txBox="1"/>
          <p:nvPr/>
        </p:nvSpPr>
        <p:spPr>
          <a:xfrm>
            <a:off x="7710916" y="5017372"/>
            <a:ext cx="4876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B1eF</a:t>
            </a:r>
          </a:p>
        </p:txBody>
      </p:sp>
      <p:pic>
        <p:nvPicPr>
          <p:cNvPr id="215" name="Picture 214">
            <a:extLst>
              <a:ext uri="{FF2B5EF4-FFF2-40B4-BE49-F238E27FC236}">
                <a16:creationId xmlns:a16="http://schemas.microsoft.com/office/drawing/2014/main" id="{61086354-230C-1341-AF4C-D30B282DD2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860"/>
          <a:stretch/>
        </p:blipFill>
        <p:spPr>
          <a:xfrm>
            <a:off x="1581050" y="1274906"/>
            <a:ext cx="3773230" cy="1793487"/>
          </a:xfrm>
          <a:prstGeom prst="rect">
            <a:avLst/>
          </a:prstGeom>
        </p:spPr>
      </p:pic>
      <p:sp>
        <p:nvSpPr>
          <p:cNvPr id="203" name="Arrow: Right 479">
            <a:extLst>
              <a:ext uri="{FF2B5EF4-FFF2-40B4-BE49-F238E27FC236}">
                <a16:creationId xmlns:a16="http://schemas.microsoft.com/office/drawing/2014/main" id="{CE37C029-8715-E140-86FB-C53AAB43FE2B}"/>
              </a:ext>
            </a:extLst>
          </p:cNvPr>
          <p:cNvSpPr/>
          <p:nvPr/>
        </p:nvSpPr>
        <p:spPr>
          <a:xfrm rot="16454048">
            <a:off x="7533391" y="4438621"/>
            <a:ext cx="1363309" cy="371358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>
                <a:solidFill>
                  <a:schemeClr val="tx1"/>
                </a:solidFill>
              </a:rPr>
              <a:t>Polarimeter Laser </a:t>
            </a:r>
          </a:p>
        </p:txBody>
      </p: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5AF140B1-B16D-FB42-8F6B-80EE9A67DE23}"/>
              </a:ext>
            </a:extLst>
          </p:cNvPr>
          <p:cNvCxnSpPr>
            <a:cxnSpLocks/>
            <a:stCxn id="411" idx="3"/>
          </p:cNvCxnSpPr>
          <p:nvPr/>
        </p:nvCxnSpPr>
        <p:spPr>
          <a:xfrm>
            <a:off x="8647048" y="3128173"/>
            <a:ext cx="427249" cy="3092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084F566A-1CF3-2F4C-9B68-CE1EEC5E7E1B}"/>
              </a:ext>
            </a:extLst>
          </p:cNvPr>
          <p:cNvCxnSpPr>
            <a:cxnSpLocks/>
          </p:cNvCxnSpPr>
          <p:nvPr/>
        </p:nvCxnSpPr>
        <p:spPr>
          <a:xfrm flipH="1">
            <a:off x="3814146" y="4604803"/>
            <a:ext cx="495067" cy="8654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653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CA763-6E7E-5660-77BC-7C88D518A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F08AF0-DBDD-06F1-0FAF-C6E85508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44A9F9-944D-5880-3F0F-9FAC5E0F3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EIC IR Requirements </a:t>
            </a:r>
          </a:p>
          <a:p>
            <a:r>
              <a:rPr lang="en-US" dirty="0"/>
              <a:t>IR Overview</a:t>
            </a:r>
          </a:p>
          <a:p>
            <a:r>
              <a:rPr lang="en-US" dirty="0"/>
              <a:t>Crab Crossing</a:t>
            </a:r>
          </a:p>
          <a:p>
            <a:r>
              <a:rPr lang="en-US" dirty="0"/>
              <a:t>IR Magnets</a:t>
            </a:r>
          </a:p>
          <a:p>
            <a:r>
              <a:rPr lang="en-US" dirty="0"/>
              <a:t>Spin Rotators</a:t>
            </a:r>
          </a:p>
          <a:p>
            <a:r>
              <a:rPr lang="en-US" dirty="0"/>
              <a:t>Summary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3D6101-09EB-C2D7-5F5E-76835F54E4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08314C-D51D-8E89-197F-F289714144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Diagram&#10;&#10;AI-generated content may be incorrect.">
            <a:extLst>
              <a:ext uri="{FF2B5EF4-FFF2-40B4-BE49-F238E27FC236}">
                <a16:creationId xmlns:a16="http://schemas.microsoft.com/office/drawing/2014/main" id="{97B85EA9-FCBC-1571-B2B7-2261DDC29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2541" y="975365"/>
            <a:ext cx="4974144" cy="486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257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50E54-EF72-F7C3-5FEC-71572588D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2C471C-04AE-A09F-1C3E-E13E6A3C4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DEE35B-B185-DA79-03E8-C71BABBCE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27E30-120F-EB4D-CDA9-AF48D61FC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354819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EIC Interaction Region is challenging due to:</a:t>
            </a:r>
          </a:p>
          <a:p>
            <a:r>
              <a:rPr lang="en-US" dirty="0"/>
              <a:t>High luminosity</a:t>
            </a:r>
          </a:p>
          <a:p>
            <a:r>
              <a:rPr lang="en-US" dirty="0"/>
              <a:t>+/- 5 m machine-element free zone around interaction point </a:t>
            </a:r>
          </a:p>
          <a:p>
            <a:r>
              <a:rPr lang="en-US" dirty="0"/>
              <a:t>Large forward acceptance requirements</a:t>
            </a:r>
          </a:p>
          <a:p>
            <a:r>
              <a:rPr lang="en-US" dirty="0"/>
              <a:t>Large 25 </a:t>
            </a:r>
            <a:r>
              <a:rPr lang="en-US" dirty="0" err="1"/>
              <a:t>mrad</a:t>
            </a:r>
            <a:r>
              <a:rPr lang="en-US" dirty="0"/>
              <a:t> crossing angle</a:t>
            </a:r>
          </a:p>
          <a:p>
            <a:r>
              <a:rPr lang="en-US" dirty="0"/>
              <a:t>Crab crossing of hadrons (up to 275 GeV protons)</a:t>
            </a:r>
          </a:p>
          <a:p>
            <a:r>
              <a:rPr lang="en-US" dirty="0"/>
              <a:t>Geometric constraints for electron spin rotators - in an existing tunnel with the hadron ring already largely in place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64DA349-7353-F251-CAE1-BBD934F573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5A8F51C-65AA-D695-BBDE-6F0DC7F23B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2C45D2-F440-D2AD-CE4E-11113674DD5E}"/>
              </a:ext>
            </a:extLst>
          </p:cNvPr>
          <p:cNvSpPr txBox="1"/>
          <p:nvPr/>
        </p:nvSpPr>
        <p:spPr>
          <a:xfrm>
            <a:off x="4862329" y="4917171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Thank you!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430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401A9F-4730-FC86-E9B0-9D20C1076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21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CAD085-A914-3571-3F4E-9367368772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B7F2C-4EE6-4EF6-8996-6EFD14510B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3285BD-9D1A-4E8B-0B1F-5735041A4041}"/>
              </a:ext>
            </a:extLst>
          </p:cNvPr>
          <p:cNvSpPr txBox="1"/>
          <p:nvPr/>
        </p:nvSpPr>
        <p:spPr>
          <a:xfrm>
            <a:off x="3985677" y="2782669"/>
            <a:ext cx="3108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614880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92262-AA69-CDB0-3BEC-824C4FF39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197 MHz Crab Cavity – RF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299B2A-3D45-62A7-540F-F64208255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550" y="1720831"/>
            <a:ext cx="1591132" cy="138012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2477F07-8B64-A155-D78D-6F1670953295}"/>
              </a:ext>
            </a:extLst>
          </p:cNvPr>
          <p:cNvGrpSpPr>
            <a:grpSpLocks noChangeAspect="1"/>
          </p:cNvGrpSpPr>
          <p:nvPr/>
        </p:nvGrpSpPr>
        <p:grpSpPr>
          <a:xfrm>
            <a:off x="273847" y="1388016"/>
            <a:ext cx="4389872" cy="1608777"/>
            <a:chOff x="1007834" y="1665029"/>
            <a:chExt cx="4042292" cy="148139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E0CF06D-58DC-0146-A638-C9E03567266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07834" y="1665029"/>
              <a:ext cx="4042292" cy="1481398"/>
              <a:chOff x="1688355" y="-75622"/>
              <a:chExt cx="8510495" cy="3118891"/>
            </a:xfrm>
          </p:grpSpPr>
          <p:pic>
            <p:nvPicPr>
              <p:cNvPr id="10" name="Picture 9" descr="A purple and brown object&#10;&#10;Description automatically generated">
                <a:extLst>
                  <a:ext uri="{FF2B5EF4-FFF2-40B4-BE49-F238E27FC236}">
                    <a16:creationId xmlns:a16="http://schemas.microsoft.com/office/drawing/2014/main" id="{75945F8E-CF3E-BFFD-ED70-44657004A2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3129" y="435372"/>
                <a:ext cx="7772400" cy="2065674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BF7711-B783-98A7-940A-7D94332B85B2}"/>
                  </a:ext>
                </a:extLst>
              </p:cNvPr>
              <p:cNvSpPr txBox="1"/>
              <p:nvPr/>
            </p:nvSpPr>
            <p:spPr>
              <a:xfrm>
                <a:off x="7910898" y="722591"/>
                <a:ext cx="2287952" cy="53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HHOM couplers</a:t>
                </a:r>
              </a:p>
            </p:txBody>
          </p: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5926F832-961D-5144-63D4-A618D655E6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61617" y="1261404"/>
                <a:ext cx="103726" cy="43770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024B32D-976B-7500-D1E5-E65543F3E592}"/>
                  </a:ext>
                </a:extLst>
              </p:cNvPr>
              <p:cNvSpPr txBox="1"/>
              <p:nvPr/>
            </p:nvSpPr>
            <p:spPr>
              <a:xfrm>
                <a:off x="5792069" y="2303383"/>
                <a:ext cx="2256148" cy="53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Pickup couplers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6FA9811-C0CB-D843-BD1A-456784DAFC8F}"/>
                  </a:ext>
                </a:extLst>
              </p:cNvPr>
              <p:cNvSpPr txBox="1"/>
              <p:nvPr/>
            </p:nvSpPr>
            <p:spPr>
              <a:xfrm>
                <a:off x="5810190" y="2504456"/>
                <a:ext cx="359334" cy="53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200" dirty="0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1B9DC536-ED37-9828-7D8E-587ACFF17B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75904" y="2345836"/>
                <a:ext cx="344627" cy="13880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B9641CA-FFD9-2C7F-9D89-EE8CD3ABD0FA}"/>
                  </a:ext>
                </a:extLst>
              </p:cNvPr>
              <p:cNvSpPr txBox="1"/>
              <p:nvPr/>
            </p:nvSpPr>
            <p:spPr>
              <a:xfrm>
                <a:off x="1688355" y="-75622"/>
                <a:ext cx="2269243" cy="53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VHOM couplers</a:t>
                </a: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522DCD11-5564-6AE7-65D4-F5FAEBDCF2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83075" y="360591"/>
                <a:ext cx="210178" cy="3620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2FA8A2F-E9ED-94B2-D9D9-790F25F8E9E0}"/>
                </a:ext>
              </a:extLst>
            </p:cNvPr>
            <p:cNvSpPr txBox="1"/>
            <p:nvPr/>
          </p:nvSpPr>
          <p:spPr>
            <a:xfrm>
              <a:off x="2957004" y="1695349"/>
              <a:ext cx="4171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FPC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EA9F1DE-B5EE-9F73-132D-B2B5128540BE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9098840" y="3551848"/>
                <a:ext cx="3089145" cy="10241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</m:oMath>
                </a14:m>
                <a:r>
                  <a:rPr lang="en-US" sz="1100" dirty="0"/>
                  <a:t>(r,</a:t>
                </a:r>
                <a14:m>
                  <m:oMath xmlns:m="http://schemas.openxmlformats.org/officeDocument/2006/math"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nary>
                      <m:naryPr>
                        <m:chr m:val="∑"/>
                        <m:supHide m:val="on"/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𝑎𝑐𝑐</m:t>
                            </m:r>
                          </m:sub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sz="1100" b="0" dirty="0">
                  <a:ea typeface="Cambria Math" panose="02040503050406030204" pitchFamily="18" charset="0"/>
                </a:endParaRPr>
              </a:p>
              <a:p>
                <a:endParaRPr lang="en-US" sz="1100" b="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100" dirty="0"/>
                  <a:t>(r,</a:t>
                </a:r>
                <a14:m>
                  <m:oMath xmlns:m="http://schemas.openxmlformats.org/officeDocument/2006/math">
                    <m:r>
                      <a:rPr lang="en-US" sz="11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nary>
                      <m:naryPr>
                        <m:chr m:val="∑"/>
                        <m:supHide m:val="on"/>
                        <m:ctrl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𝑛𝑐</m:t>
                            </m:r>
                          </m:num>
                          <m:den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den>
                        </m:f>
                        <m:sSubSup>
                          <m:sSub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𝑎𝑐𝑐</m:t>
                            </m:r>
                          </m:sub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  <m:sSup>
                          <m:sSup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US" sz="11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acc>
                          </m:e>
                          <m:sub>
                            <m: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func>
                          <m:funcPr>
                            <m:ctrlPr>
                              <a:rPr lang="en-US" sz="11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1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d>
                          </m:e>
                        </m:func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acc>
                          </m:e>
                          <m:sub>
                            <m:r>
                              <a:rPr lang="en-US" sz="11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∅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11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nary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))</m:t>
                    </m:r>
                  </m:oMath>
                </a14:m>
                <a:endParaRPr lang="en-US" sz="1100" dirty="0"/>
              </a:p>
              <a:p>
                <a:endParaRPr lang="en-US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𝑛𝑐</m:t>
                          </m:r>
                        </m:num>
                        <m:den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sSubSup>
                        <m:sSubSup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𝑎𝑐𝑐</m:t>
                          </m:r>
                        </m:sub>
                        <m:sup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</m:sSubSup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EA9F1DE-B5EE-9F73-132D-B2B5128540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8840" y="3551848"/>
                <a:ext cx="3089145" cy="1024191"/>
              </a:xfrm>
              <a:prstGeom prst="rect">
                <a:avLst/>
              </a:prstGeom>
              <a:blipFill>
                <a:blip r:embed="rId5"/>
                <a:stretch>
                  <a:fillRect l="-1779" t="-28571" r="-395" b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yellow dog bone with red and blue lines&#10;&#10;AI-generated content may be incorrect.">
            <a:extLst>
              <a:ext uri="{FF2B5EF4-FFF2-40B4-BE49-F238E27FC236}">
                <a16:creationId xmlns:a16="http://schemas.microsoft.com/office/drawing/2014/main" id="{0A44BCCA-268A-2832-210E-2D250695B6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28422" y="1730912"/>
            <a:ext cx="800918" cy="1362967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D5E8FAFE-DB07-68A2-9F86-5B25EADB6558}"/>
              </a:ext>
            </a:extLst>
          </p:cNvPr>
          <p:cNvGraphicFramePr>
            <a:graphicFrameLocks noGrp="1"/>
          </p:cNvGraphicFramePr>
          <p:nvPr/>
        </p:nvGraphicFramePr>
        <p:xfrm>
          <a:off x="9097396" y="4756732"/>
          <a:ext cx="2927731" cy="13428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1115">
                  <a:extLst>
                    <a:ext uri="{9D8B030D-6E8A-4147-A177-3AD203B41FA5}">
                      <a16:colId xmlns:a16="http://schemas.microsoft.com/office/drawing/2014/main" val="2379563936"/>
                    </a:ext>
                  </a:extLst>
                </a:gridCol>
                <a:gridCol w="955833">
                  <a:extLst>
                    <a:ext uri="{9D8B030D-6E8A-4147-A177-3AD203B41FA5}">
                      <a16:colId xmlns:a16="http://schemas.microsoft.com/office/drawing/2014/main" val="2318905748"/>
                    </a:ext>
                  </a:extLst>
                </a:gridCol>
                <a:gridCol w="990783">
                  <a:extLst>
                    <a:ext uri="{9D8B030D-6E8A-4147-A177-3AD203B41FA5}">
                      <a16:colId xmlns:a16="http://schemas.microsoft.com/office/drawing/2014/main" val="1817694739"/>
                    </a:ext>
                  </a:extLst>
                </a:gridCol>
              </a:tblGrid>
              <a:tr h="3141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Multipole Component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Requirement  at 33.8 MV  (T)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0432FF"/>
                          </a:solidFill>
                          <a:effectLst/>
                        </a:rPr>
                        <a:t>Design results </a:t>
                      </a:r>
                      <a:r>
                        <a:rPr lang="en-US" sz="1100" b="1" i="1" u="none" strike="noStrike" dirty="0">
                          <a:solidFill>
                            <a:srgbClr val="0432FF"/>
                          </a:solidFill>
                          <a:effectLst/>
                        </a:rPr>
                        <a:t>V</a:t>
                      </a:r>
                      <a:r>
                        <a:rPr lang="en-US" sz="1100" b="1" u="none" strike="noStrike" baseline="-25000" dirty="0">
                          <a:solidFill>
                            <a:srgbClr val="0432FF"/>
                          </a:solidFill>
                          <a:effectLst/>
                        </a:rPr>
                        <a:t>T</a:t>
                      </a:r>
                      <a:r>
                        <a:rPr lang="en-US" sz="1100" b="1" u="none" strike="noStrike" dirty="0">
                          <a:solidFill>
                            <a:srgbClr val="0432FF"/>
                          </a:solidFill>
                          <a:effectLst/>
                        </a:rPr>
                        <a:t>=33.8 (T)</a:t>
                      </a:r>
                      <a:endParaRPr lang="en-US" sz="1100" b="1" i="0" u="none" strike="noStrike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91085282"/>
                  </a:ext>
                </a:extLst>
              </a:tr>
              <a:tr h="199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(def)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0432FF"/>
                          </a:solidFill>
                          <a:effectLst/>
                        </a:rPr>
                        <a:t>0.1127</a:t>
                      </a:r>
                      <a:endParaRPr lang="en-US" sz="1100" b="1" i="0" u="none" strike="noStrike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95564109"/>
                  </a:ext>
                </a:extLst>
              </a:tr>
              <a:tr h="199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n-US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0.016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0432FF"/>
                          </a:solidFill>
                          <a:effectLst/>
                        </a:rPr>
                        <a:t>0.0004</a:t>
                      </a:r>
                      <a:endParaRPr lang="en-US" sz="1100" b="1" i="0" u="none" strike="noStrike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3774326"/>
                  </a:ext>
                </a:extLst>
              </a:tr>
              <a:tr h="199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(T/m)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0.32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0432FF"/>
                          </a:solidFill>
                          <a:effectLst/>
                        </a:rPr>
                        <a:t>0.1524</a:t>
                      </a:r>
                      <a:endParaRPr lang="en-US" sz="1100" b="1" i="0" u="none" strike="noStrike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49043832"/>
                  </a:ext>
                </a:extLst>
              </a:tr>
              <a:tr h="199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4</a:t>
                      </a:r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(T/m^2)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15.2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0432FF"/>
                          </a:solidFill>
                          <a:effectLst/>
                        </a:rPr>
                        <a:t>0.0107</a:t>
                      </a:r>
                      <a:endParaRPr lang="en-US" sz="1100" b="1" i="0" u="none" strike="noStrike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12627249"/>
                  </a:ext>
                </a:extLst>
              </a:tr>
              <a:tr h="199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US" sz="1100" b="0" u="none" strike="noStrike" baseline="-2500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r>
                        <a:rPr lang="en-US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(T/m^3)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820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rgbClr val="0432FF"/>
                          </a:solidFill>
                          <a:effectLst/>
                        </a:rPr>
                        <a:t>248.31</a:t>
                      </a:r>
                      <a:endParaRPr lang="en-US" sz="1100" b="1" i="0" u="none" strike="noStrike" dirty="0">
                        <a:solidFill>
                          <a:srgbClr val="0432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87999446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AF093F1A-7EEA-82A0-6F2B-E09B2C0F13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7674" y="4290773"/>
            <a:ext cx="3559014" cy="1919626"/>
          </a:xfrm>
          <a:prstGeom prst="rect">
            <a:avLst/>
          </a:prstGeom>
        </p:spPr>
      </p:pic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D7D6AEC9-22B9-2329-1174-B8A19994C41B}"/>
              </a:ext>
            </a:extLst>
          </p:cNvPr>
          <p:cNvGraphicFramePr>
            <a:graphicFrameLocks noGrp="1"/>
          </p:cNvGraphicFramePr>
          <p:nvPr/>
        </p:nvGraphicFramePr>
        <p:xfrm>
          <a:off x="799727" y="4167661"/>
          <a:ext cx="2823587" cy="2047491"/>
        </p:xfrm>
        <a:graphic>
          <a:graphicData uri="http://schemas.openxmlformats.org/drawingml/2006/table">
            <a:tbl>
              <a:tblPr firstRow="1"/>
              <a:tblGrid>
                <a:gridCol w="2019190">
                  <a:extLst>
                    <a:ext uri="{9D8B030D-6E8A-4147-A177-3AD203B41FA5}">
                      <a16:colId xmlns:a16="http://schemas.microsoft.com/office/drawing/2014/main" val="1493341364"/>
                    </a:ext>
                  </a:extLst>
                </a:gridCol>
                <a:gridCol w="804397">
                  <a:extLst>
                    <a:ext uri="{9D8B030D-6E8A-4147-A177-3AD203B41FA5}">
                      <a16:colId xmlns:a16="http://schemas.microsoft.com/office/drawing/2014/main" val="3198758775"/>
                    </a:ext>
                  </a:extLst>
                </a:gridCol>
              </a:tblGrid>
              <a:tr h="21869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1971704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Operating frequency [MHz]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197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8035017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longitudinal HOM [MHz]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392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6520699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transverse HOM [MHz]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342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1744218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200" i="1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[</a:t>
                      </a:r>
                      <a:r>
                        <a:rPr lang="el-GR" sz="1200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Ω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] (with curved pole)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966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137361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200" baseline="-250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 (MV/cavity)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11.5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1804691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200" baseline="-250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(at VT=11.5 MV)  [MV] 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6788599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i="1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200" baseline="-250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(at VT=11.5 MV)  [</a:t>
                      </a:r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mT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81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6066741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Beam pipe aperture [mm]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5291074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Transverse dimension [mm]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587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7437585"/>
                  </a:ext>
                </a:extLst>
              </a:tr>
              <a:tr h="176918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Longitudinal dimension [mm]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922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017195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ADA2C74-6972-4E76-E97F-6DA0D7C3F06E}"/>
              </a:ext>
            </a:extLst>
          </p:cNvPr>
          <p:cNvSpPr txBox="1"/>
          <p:nvPr/>
        </p:nvSpPr>
        <p:spPr>
          <a:xfrm>
            <a:off x="8889330" y="893033"/>
            <a:ext cx="3238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Multipole fields minimized with a curved pole profile</a:t>
            </a:r>
          </a:p>
        </p:txBody>
      </p:sp>
      <p:pic>
        <p:nvPicPr>
          <p:cNvPr id="24" name="Picture 23" descr="A picture containing blue, plastic&#10;&#10;Description automatically generated">
            <a:extLst>
              <a:ext uri="{FF2B5EF4-FFF2-40B4-BE49-F238E27FC236}">
                <a16:creationId xmlns:a16="http://schemas.microsoft.com/office/drawing/2014/main" id="{DA85674A-4D4E-5746-CC6C-0D43832CA5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7091" y="1573304"/>
            <a:ext cx="2210132" cy="989803"/>
          </a:xfrm>
          <a:prstGeom prst="rect">
            <a:avLst/>
          </a:prstGeom>
        </p:spPr>
      </p:pic>
      <p:pic>
        <p:nvPicPr>
          <p:cNvPr id="25" name="Picture 24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94833226-B172-9C9F-A32C-5D6BA248C0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10697" y="2748634"/>
            <a:ext cx="1528351" cy="1108346"/>
          </a:xfrm>
          <a:prstGeom prst="rect">
            <a:avLst/>
          </a:prstGeom>
        </p:spPr>
      </p:pic>
      <p:pic>
        <p:nvPicPr>
          <p:cNvPr id="26" name="Picture 25" descr="A graph of a person with purple lines&#10;&#10;AI-generated content may be incorrect.">
            <a:extLst>
              <a:ext uri="{FF2B5EF4-FFF2-40B4-BE49-F238E27FC236}">
                <a16:creationId xmlns:a16="http://schemas.microsoft.com/office/drawing/2014/main" id="{EF8AAF50-C588-CA40-D188-565A7E818D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31231" y="2744024"/>
            <a:ext cx="1407391" cy="102419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86C7439-DF91-35C3-8C00-D66DE987EE1B}"/>
              </a:ext>
            </a:extLst>
          </p:cNvPr>
          <p:cNvSpPr txBox="1"/>
          <p:nvPr/>
        </p:nvSpPr>
        <p:spPr>
          <a:xfrm>
            <a:off x="4954516" y="899722"/>
            <a:ext cx="35321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Geometry optimized to suppress </a:t>
            </a:r>
            <a:r>
              <a:rPr lang="en-US" dirty="0" err="1"/>
              <a:t>multipacting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D5196D-295C-9B37-EDF5-81FA5FEFE600}"/>
              </a:ext>
            </a:extLst>
          </p:cNvPr>
          <p:cNvSpPr txBox="1"/>
          <p:nvPr/>
        </p:nvSpPr>
        <p:spPr>
          <a:xfrm>
            <a:off x="4954517" y="3899472"/>
            <a:ext cx="3569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HOM damping and impedance</a:t>
            </a:r>
          </a:p>
        </p:txBody>
      </p:sp>
      <p:pic>
        <p:nvPicPr>
          <p:cNvPr id="29" name="Picture 28" descr="A rainbow colored rectangular object&#10;&#10;AI-generated content may be incorrect.">
            <a:extLst>
              <a:ext uri="{FF2B5EF4-FFF2-40B4-BE49-F238E27FC236}">
                <a16:creationId xmlns:a16="http://schemas.microsoft.com/office/drawing/2014/main" id="{251B8DF3-4EE6-6537-CBED-78568DC1C4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1737" y="3093879"/>
            <a:ext cx="1729478" cy="416115"/>
          </a:xfrm>
          <a:prstGeom prst="rect">
            <a:avLst/>
          </a:prstGeom>
        </p:spPr>
      </p:pic>
      <p:pic>
        <p:nvPicPr>
          <p:cNvPr id="30" name="Picture 29" descr="A blurry image of a rainbow&#10;&#10;AI-generated content may be incorrect.">
            <a:extLst>
              <a:ext uri="{FF2B5EF4-FFF2-40B4-BE49-F238E27FC236}">
                <a16:creationId xmlns:a16="http://schemas.microsoft.com/office/drawing/2014/main" id="{4606B59B-F8AE-0988-40B3-BBEF22B16A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63813" y="3093879"/>
            <a:ext cx="1729478" cy="41611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C4523B0-5526-3E8B-0BF3-8E2DCE82AC67}"/>
              </a:ext>
            </a:extLst>
          </p:cNvPr>
          <p:cNvSpPr txBox="1"/>
          <p:nvPr/>
        </p:nvSpPr>
        <p:spPr>
          <a:xfrm>
            <a:off x="151573" y="900276"/>
            <a:ext cx="33901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RFD cavity with couplers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C18C93B-AF64-6484-B1E2-D6F313AECAE9}"/>
              </a:ext>
            </a:extLst>
          </p:cNvPr>
          <p:cNvSpPr txBox="1"/>
          <p:nvPr/>
        </p:nvSpPr>
        <p:spPr>
          <a:xfrm>
            <a:off x="191360" y="3694612"/>
            <a:ext cx="2888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RFD cavity parameters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03F26AF-CDAD-383C-5952-B7103F24E5DD}"/>
              </a:ext>
            </a:extLst>
          </p:cNvPr>
          <p:cNvSpPr txBox="1"/>
          <p:nvPr/>
        </p:nvSpPr>
        <p:spPr>
          <a:xfrm>
            <a:off x="8982094" y="3202217"/>
            <a:ext cx="29059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Multipole field definition </a:t>
            </a:r>
          </a:p>
        </p:txBody>
      </p:sp>
    </p:spTree>
    <p:extLst>
      <p:ext uri="{BB962C8B-B14F-4D97-AF65-F5344CB8AC3E}">
        <p14:creationId xmlns:p14="http://schemas.microsoft.com/office/powerpoint/2010/main" val="225497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BBF73-12CC-8EF0-C3A2-551A88D4A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519D"/>
                </a:solidFill>
              </a:rPr>
              <a:t>Mechanical 2D Analysis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AB8C82-C04A-649D-8F31-7A7989722B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DE2BAC-1155-3075-135A-F7A3ECD4CF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8067" y="1118253"/>
            <a:ext cx="3166239" cy="3200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BC4587-1D7F-DF06-FE7B-F01A7640C60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6592" y="1312656"/>
            <a:ext cx="1571534" cy="3200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3EE2B8-2B6B-C4E6-E8E3-41399E793DB9}"/>
              </a:ext>
            </a:extLst>
          </p:cNvPr>
          <p:cNvSpPr txBox="1"/>
          <p:nvPr/>
        </p:nvSpPr>
        <p:spPr>
          <a:xfrm>
            <a:off x="7059401" y="969744"/>
            <a:ext cx="207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</a:rPr>
              <a:t>45 deg cross</a:t>
            </a:r>
            <a:r>
              <a:rPr lang="en-US" dirty="0">
                <a:solidFill>
                  <a:srgbClr val="FF0000"/>
                </a:solidFill>
              </a:rPr>
              <a:t>-plane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10CCE456-F2E9-3608-0FB0-D9758C3A2041}"/>
              </a:ext>
            </a:extLst>
          </p:cNvPr>
          <p:cNvSpPr txBox="1"/>
          <p:nvPr/>
        </p:nvSpPr>
        <p:spPr>
          <a:xfrm>
            <a:off x="9729986" y="968071"/>
            <a:ext cx="1951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</a:rPr>
              <a:t>0 deg cross</a:t>
            </a:r>
            <a:r>
              <a:rPr lang="en-US" dirty="0">
                <a:solidFill>
                  <a:srgbClr val="FF0000"/>
                </a:solidFill>
              </a:rPr>
              <a:t>-plane</a:t>
            </a: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225FA262-9ED6-ED1E-C172-32FCD8103B93}"/>
              </a:ext>
            </a:extLst>
          </p:cNvPr>
          <p:cNvSpPr txBox="1"/>
          <p:nvPr/>
        </p:nvSpPr>
        <p:spPr>
          <a:xfrm>
            <a:off x="7231248" y="6152634"/>
            <a:ext cx="200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Applied load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0FA262-5C62-C7D2-3914-036D0C7687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0522" y="4244122"/>
            <a:ext cx="2626081" cy="19044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0FAA880-FAA2-D1F8-1705-34EBC4699F4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9560" y="4298781"/>
            <a:ext cx="2497355" cy="18110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DCC3DC2-AD79-5F1A-C6BC-65FE73B477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7866" y="3812798"/>
            <a:ext cx="3226484" cy="23398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7B3F40-41E1-27FD-1DEC-4F08E4F5D4C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302" y="4070680"/>
            <a:ext cx="2811892" cy="203917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18B6B-B6D4-7BF9-F7E0-8778077FAC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6276888" cy="30953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Series of simulations, slices in transverse and longitudinal direction</a:t>
            </a:r>
          </a:p>
          <a:p>
            <a:r>
              <a:rPr lang="en-US" dirty="0"/>
              <a:t>Simulations consider pre-stress, thermal contraction and EM load</a:t>
            </a:r>
          </a:p>
          <a:p>
            <a:r>
              <a:rPr lang="en-US" dirty="0"/>
              <a:t>Concern: large displacements due to forces, particularly in long. direction (~100um). Quenches? </a:t>
            </a:r>
          </a:p>
          <a:p>
            <a:r>
              <a:rPr lang="en-US" dirty="0"/>
              <a:t>More in Andy’s talk</a:t>
            </a: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655EBBD0-7B77-D71C-D4EC-23AEA4AA99F3}"/>
              </a:ext>
            </a:extLst>
          </p:cNvPr>
          <p:cNvSpPr txBox="1"/>
          <p:nvPr/>
        </p:nvSpPr>
        <p:spPr>
          <a:xfrm>
            <a:off x="9877289" y="6152634"/>
            <a:ext cx="200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Displacement</a:t>
            </a: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6C649F89-C06B-4DD3-E105-2899FA0C0A78}"/>
              </a:ext>
            </a:extLst>
          </p:cNvPr>
          <p:cNvSpPr txBox="1"/>
          <p:nvPr/>
        </p:nvSpPr>
        <p:spPr>
          <a:xfrm>
            <a:off x="4228792" y="6139887"/>
            <a:ext cx="2004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Displacement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658867-2AA7-08DD-2870-32E8875CAE88}"/>
              </a:ext>
            </a:extLst>
          </p:cNvPr>
          <p:cNvSpPr txBox="1"/>
          <p:nvPr/>
        </p:nvSpPr>
        <p:spPr>
          <a:xfrm>
            <a:off x="11243333" y="478616"/>
            <a:ext cx="719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P. Xu</a:t>
            </a:r>
          </a:p>
        </p:txBody>
      </p:sp>
    </p:spTree>
    <p:extLst>
      <p:ext uri="{BB962C8B-B14F-4D97-AF65-F5344CB8AC3E}">
        <p14:creationId xmlns:p14="http://schemas.microsoft.com/office/powerpoint/2010/main" val="305425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E712BB-618D-B3F8-A5BF-B0E1892A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Field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4D6A0F4-9BFF-CF22-7510-8C7ED745FA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32213"/>
            <a:ext cx="7078252" cy="5415148"/>
          </a:xfrm>
        </p:spPr>
        <p:txBody>
          <a:bodyPr/>
          <a:lstStyle/>
          <a:p>
            <a:r>
              <a:rPr lang="en-US" dirty="0"/>
              <a:t>Peak field: &lt;6T</a:t>
            </a:r>
          </a:p>
          <a:p>
            <a:r>
              <a:rPr lang="en-US" dirty="0"/>
              <a:t>Design allows for healthy margin</a:t>
            </a:r>
          </a:p>
          <a:p>
            <a:r>
              <a:rPr lang="en-US" dirty="0"/>
              <a:t>Quench protection: </a:t>
            </a:r>
          </a:p>
          <a:p>
            <a:pPr lvl="1"/>
            <a:r>
              <a:rPr lang="en-US" dirty="0"/>
              <a:t>Two circuits, T&lt;200K</a:t>
            </a:r>
          </a:p>
          <a:p>
            <a:endParaRPr lang="en-US" dirty="0"/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058BB25A-4F84-ED6E-518A-A02831D1F7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855527" y="975360"/>
            <a:ext cx="4104698" cy="306837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48CEE7-43A4-ED27-288E-F351D1A54959}"/>
              </a:ext>
            </a:extLst>
          </p:cNvPr>
          <p:cNvSpPr txBox="1"/>
          <p:nvPr/>
        </p:nvSpPr>
        <p:spPr>
          <a:xfrm>
            <a:off x="7936695" y="1018308"/>
            <a:ext cx="171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B</a:t>
            </a:r>
            <a:r>
              <a:rPr lang="en-US" baseline="-25000" dirty="0" err="1">
                <a:solidFill>
                  <a:srgbClr val="FF0000"/>
                </a:solidFill>
              </a:rPr>
              <a:t>peak</a:t>
            </a:r>
            <a:r>
              <a:rPr lang="en-US" dirty="0">
                <a:solidFill>
                  <a:srgbClr val="FF0000"/>
                </a:solidFill>
              </a:rPr>
              <a:t>=5.981T</a:t>
            </a: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875B4A77-0D53-BBEF-5832-58A317079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0531" y="4086683"/>
            <a:ext cx="3498661" cy="2614256"/>
          </a:xfrm>
          <a:prstGeom prst="rect">
            <a:avLst/>
          </a:prstGeom>
        </p:spPr>
      </p:pic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9B046C87-AE00-4DD1-F03B-8F6013A2CE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689" y="2873479"/>
            <a:ext cx="4252974" cy="327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921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D2AE5-BC9A-BD5D-C1FF-E4296367F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207" y="110100"/>
            <a:ext cx="11484770" cy="87377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30519D"/>
                </a:solidFill>
              </a:rPr>
              <a:t>Persistent current simulations B0ApF model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5E0412-7958-AEA3-9281-994DB9D33CE8}"/>
              </a:ext>
            </a:extLst>
          </p:cNvPr>
          <p:cNvSpPr txBox="1"/>
          <p:nvPr/>
        </p:nvSpPr>
        <p:spPr>
          <a:xfrm>
            <a:off x="7592783" y="3492081"/>
            <a:ext cx="4308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Normal field components distribution along axial direction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452C74-F8DD-B520-6E77-89CA86009FB7}"/>
              </a:ext>
            </a:extLst>
          </p:cNvPr>
          <p:cNvSpPr txBox="1"/>
          <p:nvPr/>
        </p:nvSpPr>
        <p:spPr>
          <a:xfrm>
            <a:off x="7908524" y="6298034"/>
            <a:ext cx="4067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Skew field components distribution along axial direction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EE29B1-88BA-A0C8-C8E7-0970F34B54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08" t="11909" r="20630" b="24142"/>
          <a:stretch/>
        </p:blipFill>
        <p:spPr>
          <a:xfrm>
            <a:off x="352209" y="983872"/>
            <a:ext cx="6637479" cy="41192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D5A989-E1B3-9241-F057-9E9601606B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792" t="19288" r="24199" b="28544"/>
          <a:stretch/>
        </p:blipFill>
        <p:spPr>
          <a:xfrm>
            <a:off x="7406422" y="928820"/>
            <a:ext cx="4433369" cy="25001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F0ABB0-1E81-D4A2-60D3-C319E48434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009" t="19417" r="24344" b="29062"/>
          <a:stretch/>
        </p:blipFill>
        <p:spPr>
          <a:xfrm>
            <a:off x="7513320" y="3782258"/>
            <a:ext cx="4532429" cy="24950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E90004-25E6-8557-58A0-B0D615C4FAE6}"/>
              </a:ext>
            </a:extLst>
          </p:cNvPr>
          <p:cNvSpPr txBox="1"/>
          <p:nvPr/>
        </p:nvSpPr>
        <p:spPr>
          <a:xfrm>
            <a:off x="491207" y="4382645"/>
            <a:ext cx="6230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Peak field is 4.08T, compared with 4.07T from OPERA 3D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05B9B-23EC-2B73-AC84-96E82C346FC4}"/>
              </a:ext>
            </a:extLst>
          </p:cNvPr>
          <p:cNvSpPr txBox="1"/>
          <p:nvPr/>
        </p:nvSpPr>
        <p:spPr>
          <a:xfrm>
            <a:off x="352209" y="5234516"/>
            <a:ext cx="650957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First successful run for B0ApF</a:t>
            </a:r>
          </a:p>
          <a:p>
            <a:r>
              <a:rPr lang="en-US" dirty="0"/>
              <a:t>Computationally involved</a:t>
            </a:r>
          </a:p>
          <a:p>
            <a:r>
              <a:rPr lang="en-US" dirty="0"/>
              <a:t>Similar results using Opera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35959E-3416-1700-0D88-F1FD15DF4595}"/>
              </a:ext>
            </a:extLst>
          </p:cNvPr>
          <p:cNvSpPr txBox="1"/>
          <p:nvPr/>
        </p:nvSpPr>
        <p:spPr>
          <a:xfrm>
            <a:off x="11205510" y="460017"/>
            <a:ext cx="770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Y. Bai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6CAF1E-AF40-30B4-0855-5E61FB3254EA}"/>
              </a:ext>
            </a:extLst>
          </p:cNvPr>
          <p:cNvSpPr txBox="1"/>
          <p:nvPr/>
        </p:nvSpPr>
        <p:spPr>
          <a:xfrm>
            <a:off x="5912676" y="601225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04/03/2024</a:t>
            </a:r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99B936B2-3ADC-B138-CDA9-769C48939C2A}"/>
              </a:ext>
            </a:extLst>
          </p:cNvPr>
          <p:cNvSpPr txBox="1">
            <a:spLocks/>
          </p:cNvSpPr>
          <p:nvPr/>
        </p:nvSpPr>
        <p:spPr>
          <a:xfrm>
            <a:off x="11613263" y="64004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>
                <a:solidFill>
                  <a:schemeClr val="bg2"/>
                </a:solidFill>
              </a:rPr>
              <a:pPr algn="ctr"/>
              <a:t>25</a:t>
            </a:fld>
            <a:endParaRPr lang="en-US" sz="1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35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A2D0633-E73E-B12F-758A-BB3DB4A49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307" y="161420"/>
            <a:ext cx="11753692" cy="975403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30519D"/>
                </a:solidFill>
              </a:rPr>
              <a:t>Persistent current simulations B0APF model</a:t>
            </a:r>
            <a:br>
              <a:rPr lang="en-US" sz="2800" dirty="0">
                <a:solidFill>
                  <a:srgbClr val="30519D"/>
                </a:solidFill>
              </a:rPr>
            </a:br>
            <a:endParaRPr lang="en-US" sz="2800" dirty="0">
              <a:solidFill>
                <a:srgbClr val="30519D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5BC23B-3A22-3CFA-0044-CEB27CDE9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284" y="1006632"/>
            <a:ext cx="8969420" cy="52365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CE2DF8-115D-5347-B226-7936D8E923D5}"/>
              </a:ext>
            </a:extLst>
          </p:cNvPr>
          <p:cNvSpPr txBox="1"/>
          <p:nvPr/>
        </p:nvSpPr>
        <p:spPr>
          <a:xfrm>
            <a:off x="4452976" y="6112957"/>
            <a:ext cx="6094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 (Integrated harmonics @ </a:t>
            </a:r>
            <a:r>
              <a:rPr lang="en-US" sz="1800" dirty="0" err="1"/>
              <a:t>Rref</a:t>
            </a:r>
            <a:r>
              <a:rPr lang="en-US" sz="1800" dirty="0"/>
              <a:t>=40mm, Z from 1m to -1m)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6AEDC7-12B8-C00C-5964-0006BEDA038A}"/>
              </a:ext>
            </a:extLst>
          </p:cNvPr>
          <p:cNvSpPr txBox="1">
            <a:spLocks/>
          </p:cNvSpPr>
          <p:nvPr/>
        </p:nvSpPr>
        <p:spPr>
          <a:xfrm>
            <a:off x="11613263" y="6400451"/>
            <a:ext cx="4324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33A556B-7C63-244D-9B7C-B0EA8042B330}" type="slidenum">
              <a:rPr lang="en-US" sz="1000" b="1" smtClean="0">
                <a:solidFill>
                  <a:schemeClr val="bg2"/>
                </a:solidFill>
              </a:rPr>
              <a:pPr algn="ctr"/>
              <a:t>26</a:t>
            </a:fld>
            <a:endParaRPr lang="en-US" sz="1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471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586F25F-DECD-46FF-A84F-645D949308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4140" y="1052515"/>
            <a:ext cx="7094568" cy="529488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81A7FB9-3750-4B45-9FAC-25B321411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Q1ABpF - Harmonics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93E665-7FEF-40D7-9D50-ED0217140B82}"/>
              </a:ext>
            </a:extLst>
          </p:cNvPr>
          <p:cNvSpPr txBox="1"/>
          <p:nvPr/>
        </p:nvSpPr>
        <p:spPr>
          <a:xfrm>
            <a:off x="8305800" y="1143000"/>
            <a:ext cx="112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R=50mm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09B024-5ED7-4879-9178-55BD08F3AD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192781"/>
            <a:ext cx="3243214" cy="24177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551D3F-F166-43E8-A271-8F5ADF0E4F3F}"/>
              </a:ext>
            </a:extLst>
          </p:cNvPr>
          <p:cNvSpPr txBox="1"/>
          <p:nvPr/>
        </p:nvSpPr>
        <p:spPr>
          <a:xfrm>
            <a:off x="1634952" y="1052513"/>
            <a:ext cx="545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Compact size – allows to keep turns away from iron</a:t>
            </a:r>
          </a:p>
        </p:txBody>
      </p:sp>
    </p:spTree>
    <p:extLst>
      <p:ext uri="{BB962C8B-B14F-4D97-AF65-F5344CB8AC3E}">
        <p14:creationId xmlns:p14="http://schemas.microsoft.com/office/powerpoint/2010/main" val="19361592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8D6FD-2E01-3008-9652-F457EC5BA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0519D"/>
                </a:solidFill>
              </a:rPr>
              <a:t>Layer Transition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E094BF-0C48-7B80-521C-6FC505D5B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28</a:t>
            </a:fld>
            <a:endParaRPr lang="en-US"/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B6827611-BFE5-7EC9-27B3-062765128E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68605" y="998208"/>
            <a:ext cx="4390686" cy="3295613"/>
          </a:xfr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638B44CA-D282-09B4-B323-7FE49A71487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61963" y="1331930"/>
            <a:ext cx="5524500" cy="4176678"/>
          </a:xfr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3318D3-12D9-7502-054D-5D74EC947D61}"/>
              </a:ext>
            </a:extLst>
          </p:cNvPr>
          <p:cNvCxnSpPr/>
          <p:nvPr/>
        </p:nvCxnSpPr>
        <p:spPr>
          <a:xfrm flipH="1" flipV="1">
            <a:off x="985109" y="2999233"/>
            <a:ext cx="374073" cy="338447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52D2B22-5405-7A79-603E-756C1B0830DB}"/>
              </a:ext>
            </a:extLst>
          </p:cNvPr>
          <p:cNvCxnSpPr>
            <a:cxnSpLocks/>
          </p:cNvCxnSpPr>
          <p:nvPr/>
        </p:nvCxnSpPr>
        <p:spPr>
          <a:xfrm flipH="1">
            <a:off x="832709" y="3760279"/>
            <a:ext cx="526473" cy="10247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C2722D0F-6023-9618-218C-5FEF6C7A32E6}"/>
              </a:ext>
            </a:extLst>
          </p:cNvPr>
          <p:cNvSpPr/>
          <p:nvPr/>
        </p:nvSpPr>
        <p:spPr>
          <a:xfrm>
            <a:off x="1577642" y="3391026"/>
            <a:ext cx="794260" cy="840981"/>
          </a:xfrm>
          <a:prstGeom prst="ellipse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726FEB0-9A38-D73F-DBA8-F29678219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0244" y="4569108"/>
            <a:ext cx="4923521" cy="211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513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CCA763-6E7E-5660-77BC-7C88D518A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F08AF0-DBDD-06F1-0FAF-C6E85508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IR Requirements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744A9F9-944D-5880-3F0F-9FAC5E0F39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+/- 4.5 meters element-free space for central detector</a:t>
                </a:r>
              </a:p>
              <a:p>
                <a:r>
                  <a:rPr lang="en-US" dirty="0"/>
                  <a:t>Small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for high luminosity             minimum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 for both electrons and hadrons</a:t>
                </a:r>
              </a:p>
              <a:p>
                <a:r>
                  <a:rPr lang="en-US" dirty="0"/>
                  <a:t>No separator dipoles upstream of detector to minimize synchrotron radiation</a:t>
                </a:r>
              </a:p>
              <a:p>
                <a:pPr marL="0" indent="0">
                  <a:buNone/>
                </a:pPr>
                <a:r>
                  <a:rPr lang="en-US" dirty="0"/>
                  <a:t>            crossing angle separation</a:t>
                </a:r>
              </a:p>
              <a:p>
                <a:r>
                  <a:rPr lang="en-US" dirty="0"/>
                  <a:t>Longitudinal polarization of electrons and protons</a:t>
                </a:r>
              </a:p>
              <a:p>
                <a:r>
                  <a:rPr lang="en-US" dirty="0"/>
                  <a:t>Apertures for transport of  +/- 4mrad neutron cone in forward direction to zero degree calorimeter (ZDC)</a:t>
                </a:r>
              </a:p>
              <a:p>
                <a:r>
                  <a:rPr lang="en-US" dirty="0"/>
                  <a:t>Forward hadron apertures sufficient to transport particle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to downstream “Roman pot” detectors along beamline  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9744A9F9-944D-5880-3F0F-9FAC5E0F39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2" t="-1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C3D6101-09EB-C2D7-5F5E-76835F54E4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08314C-D51D-8E89-197F-F289714144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25E6A6D-7D64-41CC-70CF-A6282E7C0DD7}"/>
              </a:ext>
            </a:extLst>
          </p:cNvPr>
          <p:cNvCxnSpPr>
            <a:cxnSpLocks/>
          </p:cNvCxnSpPr>
          <p:nvPr/>
        </p:nvCxnSpPr>
        <p:spPr>
          <a:xfrm>
            <a:off x="4602278" y="1628964"/>
            <a:ext cx="6842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6B0A87F-BAD1-916F-1425-32E36DDB396E}"/>
              </a:ext>
            </a:extLst>
          </p:cNvPr>
          <p:cNvCxnSpPr>
            <a:cxnSpLocks/>
          </p:cNvCxnSpPr>
          <p:nvPr/>
        </p:nvCxnSpPr>
        <p:spPr>
          <a:xfrm>
            <a:off x="744842" y="2531254"/>
            <a:ext cx="6297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64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28609" y="4292262"/>
            <a:ext cx="4913525" cy="218146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70C0"/>
                </a:solidFill>
              </a:rPr>
              <a:t>Multi-stage separation: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/>
              <a:t>Electrons from protons – 25 </a:t>
            </a:r>
            <a:r>
              <a:rPr lang="en-US" err="1"/>
              <a:t>mrad</a:t>
            </a:r>
            <a:r>
              <a:rPr lang="en-US"/>
              <a:t> crossing angle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/>
              <a:t>Protons from neutrons – separator dipole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/>
              <a:t>Electrons from Bethe-</a:t>
            </a:r>
            <a:r>
              <a:rPr lang="en-US" err="1"/>
              <a:t>Heitler</a:t>
            </a:r>
            <a:r>
              <a:rPr lang="en-US"/>
              <a:t> photons for luminosity monitoring – separator dipole</a:t>
            </a:r>
            <a:endParaRPr lang="en-US" sz="1400"/>
          </a:p>
          <a:p>
            <a:endParaRPr lang="en-US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40552-B4A2-4204-83BE-8D945B8C7DDD}"/>
              </a:ext>
            </a:extLst>
          </p:cNvPr>
          <p:cNvSpPr txBox="1"/>
          <p:nvPr/>
        </p:nvSpPr>
        <p:spPr>
          <a:xfrm>
            <a:off x="80052" y="884324"/>
            <a:ext cx="536208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        </a:t>
            </a:r>
            <a:r>
              <a:rPr 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luminosity: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l-GR" sz="16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* for high luminosity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Limited IR chromaticity contributions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Large final focus quadrupole aperture</a:t>
            </a:r>
          </a:p>
          <a:p>
            <a:pPr lvl="1"/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6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requirements: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Large detector acceptance for forward-scattered particles, and safe passing of synchrotron radiation fan – even larger magnet apertures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Forward spectrometer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No machine elements within +/- 4.5m from the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Space for luminosity detector, neutron detector, “Roman Pots”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04596-0373-4CA9-A3D9-FCF4DC6D638C}"/>
              </a:ext>
            </a:extLst>
          </p:cNvPr>
          <p:cNvSpPr txBox="1"/>
          <p:nvPr/>
        </p:nvSpPr>
        <p:spPr>
          <a:xfrm>
            <a:off x="528610" y="61708"/>
            <a:ext cx="6997428" cy="70788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4000" b="1"/>
              <a:t>EIC Near-detector IR Layout</a:t>
            </a:r>
          </a:p>
        </p:txBody>
      </p:sp>
      <p:pic>
        <p:nvPicPr>
          <p:cNvPr id="9" name="Content Placeholder 13">
            <a:extLst>
              <a:ext uri="{FF2B5EF4-FFF2-40B4-BE49-F238E27FC236}">
                <a16:creationId xmlns:a16="http://schemas.microsoft.com/office/drawing/2014/main" id="{1283C8FF-25DE-44D6-B4B9-0FEEDDA0A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135" y="1078776"/>
            <a:ext cx="6545816" cy="47068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922A5-07A0-4DF3-9303-60F4C22C2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6914" y="6451599"/>
            <a:ext cx="27432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96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968C86-ACF7-97E4-27C5-94E8B0995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4A22EB-4683-9067-949E-B235EF0C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Crossing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676EC3-A6A6-4603-A96E-6607F34AF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 </a:t>
            </a:r>
            <a:r>
              <a:rPr lang="en-US" dirty="0" err="1"/>
              <a:t>mrad</a:t>
            </a:r>
            <a:r>
              <a:rPr lang="en-US" dirty="0"/>
              <a:t> total crossing angle needs to be compensated by crab cavities for BOTH beams</a:t>
            </a:r>
          </a:p>
          <a:p>
            <a:r>
              <a:rPr lang="en-US" dirty="0"/>
              <a:t>Local crabbing scheme with crab cavities on either side of the IP constrains IR optics – 90 degree phase advance between IP and crab cavity, and large β to reduce required voltage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32E534-F421-82E8-B4F9-8660A50F8D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0C2CBB-7C93-5555-E619-E1E7F28026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C967DF1-0B91-4B28-6349-A46F87BA47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099"/>
          <a:stretch/>
        </p:blipFill>
        <p:spPr>
          <a:xfrm>
            <a:off x="6001128" y="2515590"/>
            <a:ext cx="4953505" cy="35310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723276-3613-68BA-ED44-4BE1A4D6416C}"/>
              </a:ext>
            </a:extLst>
          </p:cNvPr>
          <p:cNvSpPr txBox="1"/>
          <p:nvPr/>
        </p:nvSpPr>
        <p:spPr>
          <a:xfrm>
            <a:off x="1077903" y="4178385"/>
            <a:ext cx="4491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Hadron IR optics with </a:t>
            </a:r>
            <a:r>
              <a:rPr lang="el-GR" dirty="0"/>
              <a:t>β</a:t>
            </a:r>
            <a:r>
              <a:rPr lang="en-US" dirty="0"/>
              <a:t> = 1300 m at crabs</a:t>
            </a:r>
          </a:p>
        </p:txBody>
      </p:sp>
    </p:spTree>
    <p:extLst>
      <p:ext uri="{BB962C8B-B14F-4D97-AF65-F5344CB8AC3E}">
        <p14:creationId xmlns:p14="http://schemas.microsoft.com/office/powerpoint/2010/main" val="415831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B00D6-A736-ABB2-EB97-BC775D172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F65FE-1693-4B11-FA6B-235B56A1F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197 MHz Crab Cavity - Design &amp; Prototyping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75EBEA-55EE-7099-897C-518D3BB297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0" t="19001" r="4963" b="14380"/>
          <a:stretch/>
        </p:blipFill>
        <p:spPr bwMode="auto">
          <a:xfrm>
            <a:off x="398884" y="3629958"/>
            <a:ext cx="6656820" cy="195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CE89D6-C511-4358-49F9-D9E57E68DB02}"/>
              </a:ext>
            </a:extLst>
          </p:cNvPr>
          <p:cNvSpPr txBox="1"/>
          <p:nvPr/>
        </p:nvSpPr>
        <p:spPr>
          <a:xfrm>
            <a:off x="2147455" y="5674659"/>
            <a:ext cx="2479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197 MHz Cavity String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8A5013-7049-F202-06DE-2BBFA83AEF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463" t="19260" r="4266" b="7654"/>
          <a:stretch/>
        </p:blipFill>
        <p:spPr>
          <a:xfrm>
            <a:off x="7543058" y="3409956"/>
            <a:ext cx="2155707" cy="14720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CD56B2C-1311-D7B8-8C7D-9FE11C0A45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0093" b="17037"/>
          <a:stretch/>
        </p:blipFill>
        <p:spPr>
          <a:xfrm>
            <a:off x="9789368" y="4823871"/>
            <a:ext cx="1969648" cy="136313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A94A159-C7AF-D142-CB18-74422E16511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86" t="4815" r="4166" b="10864"/>
          <a:stretch/>
        </p:blipFill>
        <p:spPr>
          <a:xfrm>
            <a:off x="9755547" y="3409956"/>
            <a:ext cx="2003469" cy="13631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76271C3-B7A9-6DDA-8A8A-BA313506815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6574" t="26110" r="13796" b="20880"/>
          <a:stretch/>
        </p:blipFill>
        <p:spPr>
          <a:xfrm>
            <a:off x="7543059" y="4942467"/>
            <a:ext cx="2179644" cy="1244538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D92ECBC-5DBB-65C2-D759-16A976AAE018}"/>
              </a:ext>
            </a:extLst>
          </p:cNvPr>
          <p:cNvCxnSpPr>
            <a:cxnSpLocks/>
          </p:cNvCxnSpPr>
          <p:nvPr/>
        </p:nvCxnSpPr>
        <p:spPr>
          <a:xfrm>
            <a:off x="7293838" y="984087"/>
            <a:ext cx="0" cy="5096934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65CCA3A-932C-5E38-7CFB-DB6AF5CCE773}"/>
              </a:ext>
            </a:extLst>
          </p:cNvPr>
          <p:cNvSpPr txBox="1"/>
          <p:nvPr/>
        </p:nvSpPr>
        <p:spPr>
          <a:xfrm>
            <a:off x="579772" y="899420"/>
            <a:ext cx="61044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Cryomodule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cryomodule has two 197 MHz crab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HOM Dampers are installed on superconducting  ‘</a:t>
            </a:r>
            <a:r>
              <a:rPr lang="en-US" dirty="0" err="1"/>
              <a:t>dogbone</a:t>
            </a:r>
            <a:r>
              <a:rPr lang="en-US" dirty="0"/>
              <a:t>’ waveguides, shown between the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size of the cavities and cryomodule create challenges in assembly and integration into the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cavity string went through a Preliminary Design Review in 2024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5E9C319-967C-9E76-1F21-DC314213080F}"/>
              </a:ext>
            </a:extLst>
          </p:cNvPr>
          <p:cNvSpPr txBox="1"/>
          <p:nvPr/>
        </p:nvSpPr>
        <p:spPr>
          <a:xfrm>
            <a:off x="7435246" y="814866"/>
            <a:ext cx="4429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Design Verification Component (DVC)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prototype (DVC) cavity is being fabricated in-house at JLab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cavity will be tested at 2K in the JLab VTA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EBW of niobium parts for the cavity is currently underway</a:t>
            </a:r>
          </a:p>
        </p:txBody>
      </p:sp>
    </p:spTree>
    <p:extLst>
      <p:ext uri="{BB962C8B-B14F-4D97-AF65-F5344CB8AC3E}">
        <p14:creationId xmlns:p14="http://schemas.microsoft.com/office/powerpoint/2010/main" val="1224600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B4EF8-D76E-4765-A0D0-38227D3F3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211" y="50794"/>
            <a:ext cx="7886700" cy="79216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EIC IR Magnet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76ACA5-3497-4955-A1EB-B59B28F2B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1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93C5830-40F3-F04E-B2E3-10E6672BA8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7EDE2A-BE1A-4BF3-988E-F06B1EF0399D}"/>
              </a:ext>
            </a:extLst>
          </p:cNvPr>
          <p:cNvSpPr txBox="1"/>
          <p:nvPr/>
        </p:nvSpPr>
        <p:spPr>
          <a:xfrm>
            <a:off x="7329860" y="90716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Forward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14F95-E556-4DBB-9F23-6E0DE1625D58}"/>
              </a:ext>
            </a:extLst>
          </p:cNvPr>
          <p:cNvSpPr txBox="1"/>
          <p:nvPr/>
        </p:nvSpPr>
        <p:spPr>
          <a:xfrm>
            <a:off x="286072" y="91661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Rear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F8C7AD3-8E15-4C53-AF7A-3724BAFE62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92" y="1091828"/>
            <a:ext cx="6305639" cy="4664887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C3051D-4F5D-D37C-580E-E333B3468B3A}"/>
              </a:ext>
            </a:extLst>
          </p:cNvPr>
          <p:cNvSpPr txBox="1"/>
          <p:nvPr/>
        </p:nvSpPr>
        <p:spPr>
          <a:xfrm>
            <a:off x="2463006" y="5762690"/>
            <a:ext cx="91119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Each rectangle: required minimum aperture, not magnet size</a:t>
            </a:r>
          </a:p>
          <a:p>
            <a:r>
              <a:rPr lang="en-US" b="1" dirty="0">
                <a:solidFill>
                  <a:srgbClr val="FF0000"/>
                </a:solidFill>
              </a:rPr>
              <a:t>Things are tight – Tapered CCT magnets to solve (some) of the issues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1DC885-638F-B93B-F57A-F194C22DFADD}"/>
              </a:ext>
            </a:extLst>
          </p:cNvPr>
          <p:cNvSpPr txBox="1"/>
          <p:nvPr/>
        </p:nvSpPr>
        <p:spPr>
          <a:xfrm>
            <a:off x="7464932" y="2569361"/>
            <a:ext cx="4281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Collared magnets: Q1ApF, Q1BpF, Q2pF, B1pF, B1ApF</a:t>
            </a:r>
          </a:p>
          <a:p>
            <a:r>
              <a:rPr lang="en-US" dirty="0"/>
              <a:t>CCT Magnets: Q1ApR, Q1eR, B0ApF</a:t>
            </a:r>
          </a:p>
          <a:p>
            <a:r>
              <a:rPr lang="en-US" dirty="0"/>
              <a:t>Other magnets: serpentine pattern</a:t>
            </a:r>
          </a:p>
        </p:txBody>
      </p:sp>
    </p:spTree>
    <p:extLst>
      <p:ext uri="{BB962C8B-B14F-4D97-AF65-F5344CB8AC3E}">
        <p14:creationId xmlns:p14="http://schemas.microsoft.com/office/powerpoint/2010/main" val="1417641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6268BB1-BB9C-1AFD-C404-3669F3DCA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514" y="1374532"/>
            <a:ext cx="5958043" cy="43927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9E281D-340A-0B11-55B4-41EE8E7531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94EDCF-6758-8EBF-1869-785ABB065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B1pF – Prototype Collared Magnet</a:t>
            </a:r>
          </a:p>
        </p:txBody>
      </p:sp>
      <p:graphicFrame>
        <p:nvGraphicFramePr>
          <p:cNvPr id="5" name="Table 13">
            <a:extLst>
              <a:ext uri="{FF2B5EF4-FFF2-40B4-BE49-F238E27FC236}">
                <a16:creationId xmlns:a16="http://schemas.microsoft.com/office/drawing/2014/main" id="{74E765EF-9533-9B03-6467-27358F78F6D2}"/>
              </a:ext>
            </a:extLst>
          </p:cNvPr>
          <p:cNvGraphicFramePr>
            <a:graphicFrameLocks/>
          </p:cNvGraphicFramePr>
          <p:nvPr/>
        </p:nvGraphicFramePr>
        <p:xfrm>
          <a:off x="462579" y="4061512"/>
          <a:ext cx="3986013" cy="22098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756282">
                  <a:extLst>
                    <a:ext uri="{9D8B030D-6E8A-4147-A177-3AD203B41FA5}">
                      <a16:colId xmlns:a16="http://schemas.microsoft.com/office/drawing/2014/main" val="2199140152"/>
                    </a:ext>
                  </a:extLst>
                </a:gridCol>
                <a:gridCol w="1229731">
                  <a:extLst>
                    <a:ext uri="{9D8B030D-6E8A-4147-A177-3AD203B41FA5}">
                      <a16:colId xmlns:a16="http://schemas.microsoft.com/office/drawing/2014/main" val="1829524648"/>
                    </a:ext>
                  </a:extLst>
                </a:gridCol>
              </a:tblGrid>
              <a:tr h="240384">
                <a:tc>
                  <a:txBody>
                    <a:bodyPr/>
                    <a:lstStyle/>
                    <a:p>
                      <a:r>
                        <a:rPr lang="en-US" sz="1100">
                          <a:latin typeface="+mn-lt"/>
                        </a:rPr>
                        <a:t>Magnet Cross-section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latin typeface="+mn-lt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956219"/>
                  </a:ext>
                </a:extLst>
              </a:tr>
              <a:tr h="226243"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Number of Conductors per quadrant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74841"/>
                  </a:ext>
                </a:extLst>
              </a:tr>
              <a:tr h="226243"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Margin on the </a:t>
                      </a:r>
                      <a:r>
                        <a:rPr lang="en-US" sz="1000" err="1">
                          <a:latin typeface="+mn-lt"/>
                        </a:rPr>
                        <a:t>loadline</a:t>
                      </a:r>
                      <a:r>
                        <a:rPr lang="en-US" sz="1000">
                          <a:latin typeface="+mn-lt"/>
                        </a:rPr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42.4 %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4521423"/>
                  </a:ext>
                </a:extLst>
              </a:tr>
              <a:tr h="226243"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Reference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75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312428"/>
                  </a:ext>
                </a:extLst>
              </a:tr>
              <a:tr h="226243"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Nominal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11900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484159"/>
                  </a:ext>
                </a:extLst>
              </a:tr>
              <a:tr h="226243"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Central Field (</a:t>
                      </a:r>
                      <a:r>
                        <a:rPr lang="en-US" sz="1000" err="1">
                          <a:latin typeface="+mn-lt"/>
                        </a:rPr>
                        <a:t>R</a:t>
                      </a:r>
                      <a:r>
                        <a:rPr lang="en-US" sz="1000" baseline="-25000" err="1">
                          <a:latin typeface="+mn-lt"/>
                        </a:rPr>
                        <a:t>ref</a:t>
                      </a:r>
                      <a:r>
                        <a:rPr lang="en-US" sz="1000">
                          <a:latin typeface="+mn-lt"/>
                        </a:rPr>
                        <a:t>=75 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strike="noStrike">
                          <a:latin typeface="+mn-lt"/>
                        </a:rPr>
                        <a:t>4.128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881779"/>
                  </a:ext>
                </a:extLst>
              </a:tr>
              <a:tr h="226243"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Diff. Inductance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strike="noStrike">
                          <a:latin typeface="+mn-lt"/>
                        </a:rPr>
                        <a:t>26.7 </a:t>
                      </a:r>
                      <a:r>
                        <a:rPr lang="en-US" sz="1000" strike="noStrike" err="1">
                          <a:latin typeface="+mn-lt"/>
                        </a:rPr>
                        <a:t>mH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078184"/>
                  </a:ext>
                </a:extLst>
              </a:tr>
              <a:tr h="226243"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Max. peak field (on block 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strike="noStrike">
                          <a:latin typeface="+mn-lt"/>
                        </a:rPr>
                        <a:t>5.1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1388237"/>
                  </a:ext>
                </a:extLst>
              </a:tr>
              <a:tr h="226243">
                <a:tc>
                  <a:txBody>
                    <a:bodyPr/>
                    <a:lstStyle/>
                    <a:p>
                      <a:r>
                        <a:rPr lang="en-US" sz="1000">
                          <a:latin typeface="+mn-lt"/>
                        </a:rPr>
                        <a:t>Stored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strike="noStrike">
                          <a:solidFill>
                            <a:schemeClr val="tx1"/>
                          </a:solidFill>
                          <a:latin typeface="+mn-lt"/>
                        </a:rPr>
                        <a:t>1.89 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674757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0B27FC00-CA10-4D6D-4D76-1D923C9ECDA3}"/>
              </a:ext>
            </a:extLst>
          </p:cNvPr>
          <p:cNvGraphicFramePr>
            <a:graphicFrameLocks noGrp="1"/>
          </p:cNvGraphicFramePr>
          <p:nvPr/>
        </p:nvGraphicFramePr>
        <p:xfrm>
          <a:off x="462578" y="1178766"/>
          <a:ext cx="3391538" cy="254108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159093">
                  <a:extLst>
                    <a:ext uri="{9D8B030D-6E8A-4147-A177-3AD203B41FA5}">
                      <a16:colId xmlns:a16="http://schemas.microsoft.com/office/drawing/2014/main" val="3177649608"/>
                    </a:ext>
                  </a:extLst>
                </a:gridCol>
                <a:gridCol w="1232445">
                  <a:extLst>
                    <a:ext uri="{9D8B030D-6E8A-4147-A177-3AD203B41FA5}">
                      <a16:colId xmlns:a16="http://schemas.microsoft.com/office/drawing/2014/main" val="3282236323"/>
                    </a:ext>
                  </a:extLst>
                </a:gridCol>
              </a:tblGrid>
              <a:tr h="302052">
                <a:tc>
                  <a:txBody>
                    <a:bodyPr/>
                    <a:lstStyle/>
                    <a:p>
                      <a:r>
                        <a:rPr lang="en-US" sz="1100" b="1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/>
                        <a:t>Requirement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311392"/>
                  </a:ext>
                </a:extLst>
              </a:tr>
              <a:tr h="302052">
                <a:tc>
                  <a:txBody>
                    <a:bodyPr/>
                    <a:lstStyle/>
                    <a:p>
                      <a:r>
                        <a:rPr lang="en-US" sz="1100" b="1"/>
                        <a:t>Nominal Integrated Field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/>
                        <a:t>10.344 T.m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9298268"/>
                  </a:ext>
                </a:extLst>
              </a:tr>
              <a:tr h="302052">
                <a:tc>
                  <a:txBody>
                    <a:bodyPr/>
                    <a:lstStyle/>
                    <a:p>
                      <a:r>
                        <a:rPr lang="en-US" sz="1100" b="1"/>
                        <a:t>Total slot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/>
                        <a:t>3.0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148256"/>
                  </a:ext>
                </a:extLst>
              </a:tr>
              <a:tr h="302052">
                <a:tc>
                  <a:txBody>
                    <a:bodyPr/>
                    <a:lstStyle/>
                    <a:p>
                      <a:r>
                        <a:rPr lang="en-US" sz="1100" b="1"/>
                        <a:t>Aperture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/>
                        <a:t>150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740289"/>
                  </a:ext>
                </a:extLst>
              </a:tr>
              <a:tr h="302052">
                <a:tc>
                  <a:txBody>
                    <a:bodyPr/>
                    <a:lstStyle/>
                    <a:p>
                      <a:r>
                        <a:rPr lang="en-US" sz="1100" b="1"/>
                        <a:t>Reference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/>
                        <a:t>75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725918"/>
                  </a:ext>
                </a:extLst>
              </a:tr>
              <a:tr h="302052">
                <a:tc>
                  <a:txBody>
                    <a:bodyPr/>
                    <a:lstStyle/>
                    <a:p>
                      <a:r>
                        <a:rPr lang="en-US" sz="1100" b="1"/>
                        <a:t>Operating Temperature</a:t>
                      </a:r>
                      <a:endParaRPr lang="en-US" sz="1100" b="1">
                        <a:latin typeface="Abadi Extra Light" panose="020B02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/>
                        <a:t>1.9 K</a:t>
                      </a:r>
                      <a:endParaRPr lang="en-US" sz="1100" b="1">
                        <a:latin typeface="Abadi Extra Light" panose="020B02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04197"/>
                  </a:ext>
                </a:extLst>
              </a:tr>
              <a:tr h="302052">
                <a:tc>
                  <a:txBody>
                    <a:bodyPr/>
                    <a:lstStyle/>
                    <a:p>
                      <a:r>
                        <a:rPr lang="en-US" sz="1100" b="1">
                          <a:latin typeface="+mn-lt"/>
                        </a:rPr>
                        <a:t>Harmonics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latin typeface="+mn-lt"/>
                        </a:rPr>
                        <a:t>All &lt;1 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73063"/>
                  </a:ext>
                </a:extLst>
              </a:tr>
              <a:tr h="302052">
                <a:tc>
                  <a:txBody>
                    <a:bodyPr/>
                    <a:lstStyle/>
                    <a:p>
                      <a:r>
                        <a:rPr lang="en-US" sz="1100" b="1">
                          <a:latin typeface="+mn-lt"/>
                        </a:rPr>
                        <a:t>Field in electron beam tube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>
                          <a:latin typeface="+mn-lt"/>
                        </a:rPr>
                        <a:t>As low as possible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13333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E4B4E58E-1F29-E890-D3F4-30D35F58B5DB}"/>
              </a:ext>
            </a:extLst>
          </p:cNvPr>
          <p:cNvSpPr txBox="1"/>
          <p:nvPr/>
        </p:nvSpPr>
        <p:spPr>
          <a:xfrm>
            <a:off x="366327" y="84353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Design Goals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BC4203-F8C8-4E76-44A9-44FC8A9808C3}"/>
              </a:ext>
            </a:extLst>
          </p:cNvPr>
          <p:cNvSpPr txBox="1"/>
          <p:nvPr/>
        </p:nvSpPr>
        <p:spPr>
          <a:xfrm>
            <a:off x="431518" y="369218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Optimized coil specs </a:t>
            </a:r>
          </a:p>
        </p:txBody>
      </p:sp>
    </p:spTree>
    <p:extLst>
      <p:ext uri="{BB962C8B-B14F-4D97-AF65-F5344CB8AC3E}">
        <p14:creationId xmlns:p14="http://schemas.microsoft.com/office/powerpoint/2010/main" val="1589344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C75050-C819-4152-DF5A-037BBDE94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6BF46E-7B2B-4F46-3F4D-1F4BF1985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Shimming – Tunability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EE193E-206A-DB3C-A1CD-8A8BF8FEC3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7904797" cy="50657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Using two shims in dedicated cutouts, b3 can be tuned by a range of (+9.8</a:t>
            </a:r>
            <a:r>
              <a:rPr lang="en-US" sz="2000" dirty="0">
                <a:sym typeface="Wingdings" panose="05000000000000000000" pitchFamily="2" charset="2"/>
              </a:rPr>
              <a:t> -8.6) units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ym typeface="Wingdings" panose="05000000000000000000" pitchFamily="2" charset="2"/>
              </a:rPr>
              <a:t>B5 can be tuned to (+0.5-1.0) units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ym typeface="Wingdings" panose="05000000000000000000" pitchFamily="2" charset="2"/>
              </a:rPr>
              <a:t>Additional tunability can be achieved by adding further shims on the coil wedges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6A731A-E46D-377F-13E5-3D22CE1B1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607"/>
          <a:stretch/>
        </p:blipFill>
        <p:spPr>
          <a:xfrm>
            <a:off x="8778240" y="977168"/>
            <a:ext cx="3341110" cy="236690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A6174EC-9A4C-F0E6-7879-6D302C9C734E}"/>
              </a:ext>
            </a:extLst>
          </p:cNvPr>
          <p:cNvGrpSpPr/>
          <p:nvPr/>
        </p:nvGrpSpPr>
        <p:grpSpPr>
          <a:xfrm>
            <a:off x="422507" y="3576972"/>
            <a:ext cx="3651653" cy="2527844"/>
            <a:chOff x="562522" y="3946209"/>
            <a:chExt cx="3865014" cy="2527844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56756A70-1717-0557-2B16-56F4F9585A82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62522" y="3946209"/>
            <a:ext cx="3865014" cy="232758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5586B31-2458-2FF8-7B9B-8B093B0A7E93}"/>
                </a:ext>
              </a:extLst>
            </p:cNvPr>
            <p:cNvSpPr txBox="1"/>
            <p:nvPr/>
          </p:nvSpPr>
          <p:spPr>
            <a:xfrm>
              <a:off x="704720" y="6166276"/>
              <a:ext cx="33773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Harmonics as a function of Shim 1 depth</a:t>
              </a:r>
            </a:p>
          </p:txBody>
        </p:sp>
      </p:grp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3F9061B-A366-3F44-AD53-4B2DED732C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8112000"/>
              </p:ext>
            </p:extLst>
          </p:nvPr>
        </p:nvGraphicFramePr>
        <p:xfrm>
          <a:off x="4169052" y="3448753"/>
          <a:ext cx="4602749" cy="2598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7" descr="Diagram&#10;&#10;AI-generated content may be incorrect.">
            <a:extLst>
              <a:ext uri="{FF2B5EF4-FFF2-40B4-BE49-F238E27FC236}">
                <a16:creationId xmlns:a16="http://schemas.microsoft.com/office/drawing/2014/main" id="{0366C884-F823-0A7B-4127-CCF9E66AC9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6339" y="3496059"/>
            <a:ext cx="2215453" cy="255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31872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BD4832C-E75A-8B44-9E4B-8BDB417DA999}" vid="{8D798E1F-8339-0241-A3F7-289F2473A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499330D76B4642A0E7B53F4A469F55" ma:contentTypeVersion="14" ma:contentTypeDescription="Create a new document." ma:contentTypeScope="" ma:versionID="9bd72081d61ddd7672fb853d8d442ca6">
  <xsd:schema xmlns:xsd="http://www.w3.org/2001/XMLSchema" xmlns:xs="http://www.w3.org/2001/XMLSchema" xmlns:p="http://schemas.microsoft.com/office/2006/metadata/properties" xmlns:ns2="9e4a43c1-b2a9-408a-8cac-448eda25f0f3" xmlns:ns3="dd7425a4-fa23-406d-b478-3c2992d2d4ba" xmlns:ns4="3bfd71d5-c7ac-4dca-b865-a609d1eb4074" targetNamespace="http://schemas.microsoft.com/office/2006/metadata/properties" ma:root="true" ma:fieldsID="e085e1eba6760f9000955ff7b85eb376" ns2:_="" ns3:_="" ns4:_="">
    <xsd:import namespace="9e4a43c1-b2a9-408a-8cac-448eda25f0f3"/>
    <xsd:import namespace="dd7425a4-fa23-406d-b478-3c2992d2d4ba"/>
    <xsd:import namespace="3bfd71d5-c7ac-4dca-b865-a609d1eb407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4a43c1-b2a9-408a-8cac-448eda25f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a325a567-783b-4eae-ad25-f71283ef2f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425a4-fa23-406d-b478-3c2992d2d4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fd71d5-c7ac-4dca-b865-a609d1eb4074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c11a0df5-9a12-49e9-8865-351e10a89734}" ma:internalName="TaxCatchAll" ma:showField="CatchAllData" ma:web="dd7425a4-fa23-406d-b478-3c2992d2d4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bfd71d5-c7ac-4dca-b865-a609d1eb4074" xsi:nil="true"/>
    <lcf76f155ced4ddcb4097134ff3c332f xmlns="9e4a43c1-b2a9-408a-8cac-448eda25f0f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E4DBD0B-6D00-4FFC-A46C-FD055FF622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4a43c1-b2a9-408a-8cac-448eda25f0f3"/>
    <ds:schemaRef ds:uri="dd7425a4-fa23-406d-b478-3c2992d2d4ba"/>
    <ds:schemaRef ds:uri="3bfd71d5-c7ac-4dca-b865-a609d1eb40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8960E5-0CE4-4ACB-908D-1B27D06641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52314F-4CD6-41EC-9985-C8730E822EFD}">
  <ds:schemaRefs>
    <ds:schemaRef ds:uri="http://schemas.microsoft.com/office/infopath/2007/PartnerControls"/>
    <ds:schemaRef ds:uri="dd7425a4-fa23-406d-b478-3c2992d2d4ba"/>
    <ds:schemaRef ds:uri="http://purl.org/dc/elements/1.1/"/>
    <ds:schemaRef ds:uri="http://purl.org/dc/dcmitype/"/>
    <ds:schemaRef ds:uri="3bfd71d5-c7ac-4dca-b865-a609d1eb4074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9e4a43c1-b2a9-408a-8cac-448eda25f0f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EIC_PPT_Template_Widescreen_0224</Template>
  <TotalTime>220</TotalTime>
  <Words>1616</Words>
  <Application>Microsoft Office PowerPoint</Application>
  <PresentationFormat>Widescreen</PresentationFormat>
  <Paragraphs>357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Abadi Extra Light</vt:lpstr>
      <vt:lpstr>Arial</vt:lpstr>
      <vt:lpstr>Baloo</vt:lpstr>
      <vt:lpstr>Calibri</vt:lpstr>
      <vt:lpstr>Cambria Math</vt:lpstr>
      <vt:lpstr>Symbol</vt:lpstr>
      <vt:lpstr>Times</vt:lpstr>
      <vt:lpstr>Wingdings</vt:lpstr>
      <vt:lpstr>BNL</vt:lpstr>
      <vt:lpstr>EIC Interaction Region Design and Magnets</vt:lpstr>
      <vt:lpstr>Outline</vt:lpstr>
      <vt:lpstr>EIC IR Requirements</vt:lpstr>
      <vt:lpstr>PowerPoint Presentation</vt:lpstr>
      <vt:lpstr>Crab Crossing</vt:lpstr>
      <vt:lpstr>197 MHz Crab Cavity - Design &amp; Prototyping</vt:lpstr>
      <vt:lpstr>EIC IR Magnet Overview</vt:lpstr>
      <vt:lpstr>B1pF – Prototype Collared Magnet</vt:lpstr>
      <vt:lpstr>Shimming – Tunability</vt:lpstr>
      <vt:lpstr>3D Coil End Design</vt:lpstr>
      <vt:lpstr>SC Magnet Updates:  Current status of B1pF prototype</vt:lpstr>
      <vt:lpstr>Tapered CCT Magnets Hadron Forward Side</vt:lpstr>
      <vt:lpstr>Q1ABpF – New Magnet Concept</vt:lpstr>
      <vt:lpstr>Q1ABpF: Implementation</vt:lpstr>
      <vt:lpstr>Q1ABpF – Short Prototype</vt:lpstr>
      <vt:lpstr>SC Magnet Updates :  Current status of Q1ABpF</vt:lpstr>
      <vt:lpstr>Spin Rotators</vt:lpstr>
      <vt:lpstr>HSR layout in IR6 </vt:lpstr>
      <vt:lpstr>ESR layout in IR6</vt:lpstr>
      <vt:lpstr>Summary</vt:lpstr>
      <vt:lpstr>PowerPoint Presentation</vt:lpstr>
      <vt:lpstr>197 MHz Crab Cavity – RF Design</vt:lpstr>
      <vt:lpstr>Mechanical 2D Analysis</vt:lpstr>
      <vt:lpstr>Peak Field</vt:lpstr>
      <vt:lpstr>Persistent current simulations B0ApF model</vt:lpstr>
      <vt:lpstr>Persistent current simulations B0APF model </vt:lpstr>
      <vt:lpstr>Q1ABpF - Harmonics</vt:lpstr>
      <vt:lpstr>Layer Transition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(60PT)</dc:title>
  <dc:subject/>
  <dc:creator>Hoffman, Caitlin</dc:creator>
  <cp:keywords/>
  <dc:description/>
  <cp:lastModifiedBy>Montag, Christoph</cp:lastModifiedBy>
  <cp:revision>29</cp:revision>
  <dcterms:created xsi:type="dcterms:W3CDTF">2024-08-16T14:30:35Z</dcterms:created>
  <dcterms:modified xsi:type="dcterms:W3CDTF">2025-02-25T20:39:02Z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0x010100E6499330D76B4642A0E7B53F4A469F55</vt:lpwstr>
  </property>
  <property fmtid="{D5CDD505-2E9C-101B-9397-08002B2CF9AE}" pid="3" name="MediaServiceImageTags">
    <vt:lpwstr/>
  </property>
</Properties>
</file>