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0" y="1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67DED-C832-9E0D-BEAA-EF8C9362A7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C6C510-ABF8-A24C-64F8-1A89D7F665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645630-829C-C672-EC10-4633DBB80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E3584-4196-2EDC-B46B-D3FF1ACEF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45925-0C20-5490-3FD2-4EDEC9B3F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27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6D37A-15A2-98CE-404E-28E26FA1C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4DD3F0-4DF1-3865-FCA5-33A278458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7A9F7-C0B2-725D-B1A6-893855BA82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9DF96-59D4-6CEF-B915-52442442A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C8D51-9219-3E85-B8B0-8DE971F07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342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99A077-5DC3-322A-6BED-A01A9C4219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B2E83D0-91B5-5F9B-815B-1A878D51CA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6C32D-1818-3E3B-90E0-54F044ECC1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ECC9F-40BF-D6DA-6C2E-C11DFEBF4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B6CC0-BFAF-A50F-E9D2-BBA7B4642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57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41F88-A87D-7EE0-9C98-6C48D1E8C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A70F6-F8EB-F7BC-2C86-EEE0F91BC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ED0AB-5409-08C3-F142-77530BAA7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DCF328-9C47-D8DD-BAE0-21370E89F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E4FC8-79EA-1627-57C2-872441CEF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774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B12B5-383B-35BF-BBA7-214992A59C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B64A3-9273-7179-1DC0-4C7F76730C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81394D-261C-A507-E8F8-6FD9563FD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2CC435-ED00-EAC3-740E-CE8E9F1FD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FEC99-FEEF-FE4B-9650-54ED5B937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657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D7DCD-004B-EA1E-9637-F3EF4581A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9799C-14F7-70E9-62A5-10DF3498F9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228C60-20A4-8C15-5489-CA06D0274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F36934-D24D-BB01-B229-A8C4ED82A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1E7E3-ACDA-427B-2939-27686AB66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624C85-2DD8-4DA1-6ACB-C3D2EF87C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65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13641-5E43-5C78-4AB2-DB7F67C5B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6456B4-B7CA-AF9B-838D-4563BBAB6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886AEF-099C-1A4B-04CE-A23A4DCCB1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0A66C4-AE70-6415-DCF2-1573B018BA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632C27F-9B14-EF80-0F10-A8A427CD3D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D0B9D7-9A0B-A8A7-4121-E5A1E8F72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9A0658-5DAE-BCB4-A7E6-FA36D8BC5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653052-FD64-9D2B-C3B1-23D12F613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77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939A1-C5B5-AFDF-433F-3ECDC53DE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79A4DA-CBA5-95BC-CF99-7F3222E2C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63C49E-E300-DF06-2BC3-8A04C6215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A934DC7-1D21-01CD-C769-B30C76CC7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B3CE4C-36AD-4FA4-859B-BC7F40C37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81CCF-77EF-6688-062D-DE734F4391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08AA4-28F5-D124-348B-EE9163632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7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60026-B83F-07F5-AC7B-3925186F3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E0C5B-2DDB-75C1-7909-80F95D4BE7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4330B3-82C8-A73A-2F1C-397DF1C20E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5BB70-FF76-FB80-FD45-DEFBC4F6F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8BCD55-C671-A686-46A2-D0BAE91AA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E9225E-DCCC-BE5D-BBA2-5C553D2A1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53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71806D-0B77-D9D3-9E44-4410D0D51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6358B6-E2ED-3395-A42B-C70A19F576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C3B0E-5E7C-B25E-B6DD-4189AB390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86D3D-AEE4-BD45-4C21-004C5AB6D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C955D3-AE51-1325-DBAA-EF5732A39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EA0417-0FDF-F848-3D2F-88CB72CB1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8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DB4366-398C-8247-A9DD-442B08CA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0FA4D-0F40-DC5B-ACCF-2C055D12CF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448353-2CAC-461D-F9CB-2F4E07771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9B4BFB-6DB4-4571-A62E-D88FAFB1320E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3802F0-4B0C-B9B2-509D-A9E2F10601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447BAD-865E-6806-EA7C-5F9F636AE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91FFCB-C4D3-43B6-AC03-B4DDB4B37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511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87089D9-953F-E071-94CD-DF71E1825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000" y="114714"/>
            <a:ext cx="11800000" cy="66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603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F1C5CC-9D2F-0D6A-E0B8-2B7C106CC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38" y="138524"/>
            <a:ext cx="11809524" cy="6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65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Brown Gibbs, Sumner</dc:creator>
  <cp:lastModifiedBy>Brown Gibbs, Sumner</cp:lastModifiedBy>
  <cp:revision>1</cp:revision>
  <dcterms:created xsi:type="dcterms:W3CDTF">2024-11-06T08:28:36Z</dcterms:created>
  <dcterms:modified xsi:type="dcterms:W3CDTF">2024-11-06T08:29:50Z</dcterms:modified>
</cp:coreProperties>
</file>